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71" r:id="rId3"/>
    <p:sldId id="272" r:id="rId4"/>
    <p:sldId id="270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319" r:id="rId13"/>
    <p:sldId id="318" r:id="rId14"/>
    <p:sldId id="281" r:id="rId15"/>
    <p:sldId id="282" r:id="rId16"/>
    <p:sldId id="286" r:id="rId17"/>
    <p:sldId id="257" r:id="rId18"/>
    <p:sldId id="288" r:id="rId19"/>
    <p:sldId id="290" r:id="rId20"/>
    <p:sldId id="322" r:id="rId21"/>
    <p:sldId id="323" r:id="rId22"/>
    <p:sldId id="324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25" r:id="rId40"/>
    <p:sldId id="312" r:id="rId41"/>
    <p:sldId id="293" r:id="rId42"/>
    <p:sldId id="280" r:id="rId43"/>
    <p:sldId id="294" r:id="rId44"/>
    <p:sldId id="285" r:id="rId45"/>
    <p:sldId id="315" r:id="rId46"/>
    <p:sldId id="313" r:id="rId47"/>
    <p:sldId id="320" r:id="rId48"/>
    <p:sldId id="316" r:id="rId49"/>
    <p:sldId id="317" r:id="rId50"/>
    <p:sldId id="287" r:id="rId51"/>
    <p:sldId id="321" r:id="rId52"/>
  </p:sldIdLst>
  <p:sldSz cx="12188825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027436-AB2F-2343-9C8F-92486A1593A3}" v="2332" dt="2025-09-26T01:38:48.675"/>
    <p1510:client id="{EDCA7407-CEDD-454A-90F9-7DAFEDDCF3F5}" v="40" dt="2025-09-25T03:52:28.627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1"/>
    <p:restoredTop sz="94613"/>
  </p:normalViewPr>
  <p:slideViewPr>
    <p:cSldViewPr snapToGrid="0">
      <p:cViewPr>
        <p:scale>
          <a:sx n="112" d="100"/>
          <a:sy n="112" d="100"/>
        </p:scale>
        <p:origin x="552" y="24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kar Rahul" userId="94536a7f-36ed-4856-a66e-9aa665c32e3d" providerId="ADAL" clId="{6D027436-AB2F-2343-9C8F-92486A1593A3}"/>
    <pc:docChg chg="undo redo custSel addSld delSld modSld sldOrd modMainMaster">
      <pc:chgData name="Shankar Rahul" userId="94536a7f-36ed-4856-a66e-9aa665c32e3d" providerId="ADAL" clId="{6D027436-AB2F-2343-9C8F-92486A1593A3}" dt="2025-09-26T01:39:21.337" v="6672"/>
      <pc:docMkLst>
        <pc:docMk/>
      </pc:docMkLst>
      <pc:sldChg chg="modSp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1920111014" sldId="256"/>
        </pc:sldMkLst>
        <pc:spChg chg="mod">
          <ac:chgData name="Shankar Rahul" userId="94536a7f-36ed-4856-a66e-9aa665c32e3d" providerId="ADAL" clId="{6D027436-AB2F-2343-9C8F-92486A1593A3}" dt="2025-09-17T06:15:04.601" v="5190" actId="1076"/>
          <ac:spMkLst>
            <pc:docMk/>
            <pc:sldMk cId="1920111014" sldId="256"/>
            <ac:spMk id="4" creationId="{BD32BECE-91B0-8947-E65B-5902193E2023}"/>
          </ac:spMkLst>
        </pc:spChg>
        <pc:picChg chg="mod">
          <ac:chgData name="Shankar Rahul" userId="94536a7f-36ed-4856-a66e-9aa665c32e3d" providerId="ADAL" clId="{6D027436-AB2F-2343-9C8F-92486A1593A3}" dt="2025-09-17T06:21:33.273" v="5232" actId="1076"/>
          <ac:picMkLst>
            <pc:docMk/>
            <pc:sldMk cId="1920111014" sldId="256"/>
            <ac:picMk id="8" creationId="{C1EFEB59-77DC-425B-BEC8-820184A3E126}"/>
          </ac:picMkLst>
        </pc:picChg>
      </pc:sldChg>
      <pc:sldChg chg="addSp modSp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128536031" sldId="257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128536031" sldId="257"/>
            <ac:spMk id="2" creationId="{274C94DE-2AD5-27F2-17D5-98602D34404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128536031" sldId="257"/>
            <ac:spMk id="3" creationId="{519EFA99-4A48-ADC6-CEE6-DF8C0A6A1513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128536031" sldId="257"/>
            <ac:spMk id="4" creationId="{CCFE6C86-21C2-1081-C14B-84B245A8C1B4}"/>
          </ac:spMkLst>
        </pc:spChg>
        <pc:spChg chg="mod">
          <ac:chgData name="Shankar Rahul" userId="94536a7f-36ed-4856-a66e-9aa665c32e3d" providerId="ADAL" clId="{6D027436-AB2F-2343-9C8F-92486A1593A3}" dt="2025-09-11T12:48:46.899" v="933" actId="20577"/>
          <ac:spMkLst>
            <pc:docMk/>
            <pc:sldMk cId="2128536031" sldId="257"/>
            <ac:spMk id="13" creationId="{00000000-0000-0000-0000-000000000000}"/>
          </ac:spMkLst>
        </pc:spChg>
        <pc:spChg chg="mod">
          <ac:chgData name="Shankar Rahul" userId="94536a7f-36ed-4856-a66e-9aa665c32e3d" providerId="ADAL" clId="{6D027436-AB2F-2343-9C8F-92486A1593A3}" dt="2025-09-11T12:48:35.945" v="920"/>
          <ac:spMkLst>
            <pc:docMk/>
            <pc:sldMk cId="2128536031" sldId="257"/>
            <ac:spMk id="14" creationId="{00000000-0000-0000-0000-000000000000}"/>
          </ac:spMkLst>
        </pc:spChg>
      </pc:sldChg>
      <pc:sldChg chg="addSp modSp del modTransition">
        <pc:chgData name="Shankar Rahul" userId="94536a7f-36ed-4856-a66e-9aa665c32e3d" providerId="ADAL" clId="{6D027436-AB2F-2343-9C8F-92486A1593A3}" dt="2025-09-24T03:42:55.294" v="6351" actId="2696"/>
        <pc:sldMkLst>
          <pc:docMk/>
          <pc:sldMk cId="3847750985" sldId="258"/>
        </pc:sldMkLst>
      </pc:sldChg>
      <pc:sldChg chg="addSp modSp del modTransition">
        <pc:chgData name="Shankar Rahul" userId="94536a7f-36ed-4856-a66e-9aa665c32e3d" providerId="ADAL" clId="{6D027436-AB2F-2343-9C8F-92486A1593A3}" dt="2025-09-24T03:42:55.303" v="6352" actId="2696"/>
        <pc:sldMkLst>
          <pc:docMk/>
          <pc:sldMk cId="4135151317" sldId="260"/>
        </pc:sldMkLst>
      </pc:sldChg>
      <pc:sldChg chg="addSp modSp del modTransition">
        <pc:chgData name="Shankar Rahul" userId="94536a7f-36ed-4856-a66e-9aa665c32e3d" providerId="ADAL" clId="{6D027436-AB2F-2343-9C8F-92486A1593A3}" dt="2025-09-24T03:42:55.310" v="6353" actId="2696"/>
        <pc:sldMkLst>
          <pc:docMk/>
          <pc:sldMk cId="2215894925" sldId="261"/>
        </pc:sldMkLst>
      </pc:sldChg>
      <pc:sldChg chg="addSp modSp del modTransition">
        <pc:chgData name="Shankar Rahul" userId="94536a7f-36ed-4856-a66e-9aa665c32e3d" providerId="ADAL" clId="{6D027436-AB2F-2343-9C8F-92486A1593A3}" dt="2025-09-24T03:42:55.325" v="6354" actId="2696"/>
        <pc:sldMkLst>
          <pc:docMk/>
          <pc:sldMk cId="465021443" sldId="262"/>
        </pc:sldMkLst>
      </pc:sldChg>
      <pc:sldChg chg="addSp modSp del modTransition">
        <pc:chgData name="Shankar Rahul" userId="94536a7f-36ed-4856-a66e-9aa665c32e3d" providerId="ADAL" clId="{6D027436-AB2F-2343-9C8F-92486A1593A3}" dt="2025-09-24T03:42:55.339" v="6355" actId="2696"/>
        <pc:sldMkLst>
          <pc:docMk/>
          <pc:sldMk cId="1797304117" sldId="263"/>
        </pc:sldMkLst>
      </pc:sldChg>
      <pc:sldChg chg="addSp modSp del modTransition">
        <pc:chgData name="Shankar Rahul" userId="94536a7f-36ed-4856-a66e-9aa665c32e3d" providerId="ADAL" clId="{6D027436-AB2F-2343-9C8F-92486A1593A3}" dt="2025-09-24T03:42:55.353" v="6356" actId="2696"/>
        <pc:sldMkLst>
          <pc:docMk/>
          <pc:sldMk cId="1160959328" sldId="266"/>
        </pc:sldMkLst>
      </pc:sldChg>
      <pc:sldChg chg="addSp modSp del modTransition">
        <pc:chgData name="Shankar Rahul" userId="94536a7f-36ed-4856-a66e-9aa665c32e3d" providerId="ADAL" clId="{6D027436-AB2F-2343-9C8F-92486A1593A3}" dt="2025-09-24T03:42:55.233" v="6348" actId="2696"/>
        <pc:sldMkLst>
          <pc:docMk/>
          <pc:sldMk cId="3965807363" sldId="267"/>
        </pc:sldMkLst>
      </pc:sldChg>
      <pc:sldChg chg="addSp modSp del modTransition">
        <pc:chgData name="Shankar Rahul" userId="94536a7f-36ed-4856-a66e-9aa665c32e3d" providerId="ADAL" clId="{6D027436-AB2F-2343-9C8F-92486A1593A3}" dt="2025-09-24T03:42:55.268" v="6349" actId="2696"/>
        <pc:sldMkLst>
          <pc:docMk/>
          <pc:sldMk cId="223730991" sldId="268"/>
        </pc:sldMkLst>
      </pc:sldChg>
      <pc:sldChg chg="addSp modSp del modTransition">
        <pc:chgData name="Shankar Rahul" userId="94536a7f-36ed-4856-a66e-9aa665c32e3d" providerId="ADAL" clId="{6D027436-AB2F-2343-9C8F-92486A1593A3}" dt="2025-09-24T03:42:55.280" v="6350" actId="2696"/>
        <pc:sldMkLst>
          <pc:docMk/>
          <pc:sldMk cId="1989555738" sldId="269"/>
        </pc:sldMkLst>
      </pc:sldChg>
      <pc:sldChg chg="addSp modSp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126363814" sldId="270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26363814" sldId="270"/>
            <ac:spMk id="4" creationId="{7A825041-7C26-8F57-A281-4358D6184CEB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26363814" sldId="270"/>
            <ac:spMk id="6" creationId="{9F023481-8369-61B9-2379-A14FF521A08B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26363814" sldId="270"/>
            <ac:spMk id="7" creationId="{8ED8CE50-16BA-CE1C-7FE6-84C3A6046EAE}"/>
          </ac:spMkLst>
        </pc:spChg>
        <pc:picChg chg="mod">
          <ac:chgData name="Shankar Rahul" userId="94536a7f-36ed-4856-a66e-9aa665c32e3d" providerId="ADAL" clId="{6D027436-AB2F-2343-9C8F-92486A1593A3}" dt="2025-09-14T15:44:44.002" v="3319" actId="14100"/>
          <ac:picMkLst>
            <pc:docMk/>
            <pc:sldMk cId="3126363814" sldId="270"/>
            <ac:picMk id="8" creationId="{3E48F339-D15D-3365-D89C-6F01C0D34096}"/>
          </ac:picMkLst>
        </pc:picChg>
        <pc:picChg chg="mod">
          <ac:chgData name="Shankar Rahul" userId="94536a7f-36ed-4856-a66e-9aa665c32e3d" providerId="ADAL" clId="{6D027436-AB2F-2343-9C8F-92486A1593A3}" dt="2025-09-14T15:44:40.705" v="3318" actId="14100"/>
          <ac:picMkLst>
            <pc:docMk/>
            <pc:sldMk cId="3126363814" sldId="270"/>
            <ac:picMk id="10" creationId="{7239C6C5-7376-13A6-4F3D-909159BE37B0}"/>
          </ac:picMkLst>
        </pc:picChg>
      </pc:sldChg>
      <pc:sldChg chg="addSp modSp modTransition">
        <pc:chgData name="Shankar Rahul" userId="94536a7f-36ed-4856-a66e-9aa665c32e3d" providerId="ADAL" clId="{6D027436-AB2F-2343-9C8F-92486A1593A3}" dt="2025-09-26T01:39:21.337" v="6672"/>
        <pc:sldMkLst>
          <pc:docMk/>
          <pc:sldMk cId="3019528483" sldId="271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019528483" sldId="271"/>
            <ac:spMk id="3" creationId="{128E80D3-C976-0712-B780-674C571EBD68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019528483" sldId="271"/>
            <ac:spMk id="4" creationId="{1DFA9608-C6F4-2A9E-969F-B0CACB0223C4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019528483" sldId="271"/>
            <ac:spMk id="6" creationId="{FADD7F8A-F9CC-47DD-96D8-56097865F2DF}"/>
          </ac:spMkLst>
        </pc:spChg>
        <pc:graphicFrameChg chg="mod">
          <ac:chgData name="Shankar Rahul" userId="94536a7f-36ed-4856-a66e-9aa665c32e3d" providerId="ADAL" clId="{6D027436-AB2F-2343-9C8F-92486A1593A3}" dt="2025-09-25T09:17:08.250" v="6483" actId="20577"/>
          <ac:graphicFrameMkLst>
            <pc:docMk/>
            <pc:sldMk cId="3019528483" sldId="271"/>
            <ac:graphicFrameMk id="5" creationId="{EB27D434-0273-2E7E-F8C9-D00FF72F83E3}"/>
          </ac:graphicFrameMkLst>
        </pc:graphicFrameChg>
      </pc:sldChg>
      <pc:sldChg chg="addSp modSp modTransition">
        <pc:chgData name="Shankar Rahul" userId="94536a7f-36ed-4856-a66e-9aa665c32e3d" providerId="ADAL" clId="{6D027436-AB2F-2343-9C8F-92486A1593A3}" dt="2025-09-26T01:39:21.337" v="6672"/>
        <pc:sldMkLst>
          <pc:docMk/>
          <pc:sldMk cId="3354970161" sldId="272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354970161" sldId="272"/>
            <ac:spMk id="4" creationId="{C9F6B562-036D-99A9-B159-1CB9F1A38771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354970161" sldId="272"/>
            <ac:spMk id="5" creationId="{721A723D-C5BB-84FA-5392-14BADDB34995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354970161" sldId="272"/>
            <ac:spMk id="6" creationId="{2FC9D9C2-4BC2-6ADC-873D-5B51BAE7E71A}"/>
          </ac:spMkLst>
        </pc:spChg>
      </pc:sldChg>
      <pc:sldChg chg="addSp modSp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1130410737" sldId="273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30410737" sldId="273"/>
            <ac:spMk id="4" creationId="{64201BA2-F801-2FEE-C3DD-1E8AFE11D0AC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30410737" sldId="273"/>
            <ac:spMk id="6" creationId="{B7196694-9631-C396-1206-2EEB8CC8E2A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30410737" sldId="273"/>
            <ac:spMk id="8" creationId="{E7B38B90-36EF-D007-0518-FCF642F23D33}"/>
          </ac:spMkLst>
        </pc:spChg>
        <pc:picChg chg="mod">
          <ac:chgData name="Shankar Rahul" userId="94536a7f-36ed-4856-a66e-9aa665c32e3d" providerId="ADAL" clId="{6D027436-AB2F-2343-9C8F-92486A1593A3}" dt="2025-09-14T15:59:28.465" v="3440" actId="14100"/>
          <ac:picMkLst>
            <pc:docMk/>
            <pc:sldMk cId="1130410737" sldId="273"/>
            <ac:picMk id="7" creationId="{85483D57-8162-79E8-5721-ABFFEE3AC38D}"/>
          </ac:picMkLst>
        </pc:picChg>
        <pc:picChg chg="mod">
          <ac:chgData name="Shankar Rahul" userId="94536a7f-36ed-4856-a66e-9aa665c32e3d" providerId="ADAL" clId="{6D027436-AB2F-2343-9C8F-92486A1593A3}" dt="2025-09-14T15:59:33.618" v="3441" actId="1076"/>
          <ac:picMkLst>
            <pc:docMk/>
            <pc:sldMk cId="1130410737" sldId="273"/>
            <ac:picMk id="12" creationId="{36BE486E-2950-DA44-C6FC-493D22E6550D}"/>
          </ac:picMkLst>
        </pc:picChg>
      </pc:sldChg>
      <pc:sldChg chg="addSp delSp modSp mod modTransition modAnim">
        <pc:chgData name="Shankar Rahul" userId="94536a7f-36ed-4856-a66e-9aa665c32e3d" providerId="ADAL" clId="{6D027436-AB2F-2343-9C8F-92486A1593A3}" dt="2025-09-26T01:39:21.337" v="6672"/>
        <pc:sldMkLst>
          <pc:docMk/>
          <pc:sldMk cId="2868708088" sldId="274"/>
        </pc:sldMkLst>
        <pc:spChg chg="mod">
          <ac:chgData name="Shankar Rahul" userId="94536a7f-36ed-4856-a66e-9aa665c32e3d" providerId="ADAL" clId="{6D027436-AB2F-2343-9C8F-92486A1593A3}" dt="2025-09-24T01:21:39.056" v="5508" actId="1076"/>
          <ac:spMkLst>
            <pc:docMk/>
            <pc:sldMk cId="2868708088" sldId="274"/>
            <ac:spMk id="2" creationId="{4E1A8A9C-14AD-A516-214A-4B15F0406601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868708088" sldId="274"/>
            <ac:spMk id="3" creationId="{F85F16F3-D9C4-5F30-047A-097B0FE7526E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868708088" sldId="274"/>
            <ac:spMk id="4" creationId="{4A57DEEE-7313-8457-DBC2-4C3BF1E66B7D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868708088" sldId="274"/>
            <ac:spMk id="5" creationId="{EAFAF437-23E3-6285-DE36-9800990D7146}"/>
          </ac:spMkLst>
        </pc:spChg>
        <pc:spChg chg="mod">
          <ac:chgData name="Shankar Rahul" userId="94536a7f-36ed-4856-a66e-9aa665c32e3d" providerId="ADAL" clId="{6D027436-AB2F-2343-9C8F-92486A1593A3}" dt="2025-09-14T15:55:45.082" v="3423" actId="12"/>
          <ac:spMkLst>
            <pc:docMk/>
            <pc:sldMk cId="2868708088" sldId="274"/>
            <ac:spMk id="7" creationId="{E5CE4282-F51E-F4F3-A26C-957A3B5B60FD}"/>
          </ac:spMkLst>
        </pc:spChg>
        <pc:picChg chg="add mod">
          <ac:chgData name="Shankar Rahul" userId="94536a7f-36ed-4856-a66e-9aa665c32e3d" providerId="ADAL" clId="{6D027436-AB2F-2343-9C8F-92486A1593A3}" dt="2025-09-16T10:43:22.253" v="5143" actId="1035"/>
          <ac:picMkLst>
            <pc:docMk/>
            <pc:sldMk cId="2868708088" sldId="274"/>
            <ac:picMk id="6" creationId="{F9184F26-8225-4C83-3EC2-40E31FDC3B0B}"/>
          </ac:picMkLst>
        </pc:picChg>
        <pc:picChg chg="add del mod">
          <ac:chgData name="Shankar Rahul" userId="94536a7f-36ed-4856-a66e-9aa665c32e3d" providerId="ADAL" clId="{6D027436-AB2F-2343-9C8F-92486A1593A3}" dt="2025-09-24T01:22:35.218" v="5522" actId="14826"/>
          <ac:picMkLst>
            <pc:docMk/>
            <pc:sldMk cId="2868708088" sldId="274"/>
            <ac:picMk id="13" creationId="{0759FA4F-6094-CF5B-B623-3C80AC55C165}"/>
          </ac:picMkLst>
        </pc:picChg>
      </pc:sldChg>
      <pc:sldChg chg="addSp delSp modSp mod modTransition modAnim">
        <pc:chgData name="Shankar Rahul" userId="94536a7f-36ed-4856-a66e-9aa665c32e3d" providerId="ADAL" clId="{6D027436-AB2F-2343-9C8F-92486A1593A3}" dt="2025-09-26T01:39:21.337" v="6672"/>
        <pc:sldMkLst>
          <pc:docMk/>
          <pc:sldMk cId="1144166465" sldId="275"/>
        </pc:sldMkLst>
        <pc:spChg chg="mod">
          <ac:chgData name="Shankar Rahul" userId="94536a7f-36ed-4856-a66e-9aa665c32e3d" providerId="ADAL" clId="{6D027436-AB2F-2343-9C8F-92486A1593A3}" dt="2025-09-12T09:48:54.431" v="1756" actId="20577"/>
          <ac:spMkLst>
            <pc:docMk/>
            <pc:sldMk cId="1144166465" sldId="275"/>
            <ac:spMk id="2" creationId="{C7E074D6-BE49-0100-E4ED-A159B9A8BA24}"/>
          </ac:spMkLst>
        </pc:spChg>
        <pc:spChg chg="add mod">
          <ac:chgData name="Shankar Rahul" userId="94536a7f-36ed-4856-a66e-9aa665c32e3d" providerId="ADAL" clId="{6D027436-AB2F-2343-9C8F-92486A1593A3}" dt="2025-09-12T08:25:03.722" v="1543" actId="1582"/>
          <ac:spMkLst>
            <pc:docMk/>
            <pc:sldMk cId="1144166465" sldId="275"/>
            <ac:spMk id="3" creationId="{72F1759F-EA65-4884-9EAA-1796FC978715}"/>
          </ac:spMkLst>
        </pc:spChg>
        <pc:spChg chg="add mod">
          <ac:chgData name="Shankar Rahul" userId="94536a7f-36ed-4856-a66e-9aa665c32e3d" providerId="ADAL" clId="{6D027436-AB2F-2343-9C8F-92486A1593A3}" dt="2025-09-15T09:11:16.585" v="4522" actId="20577"/>
          <ac:spMkLst>
            <pc:docMk/>
            <pc:sldMk cId="1144166465" sldId="275"/>
            <ac:spMk id="4" creationId="{21708506-B44A-0DDA-7FFC-229FA709A2E8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44166465" sldId="275"/>
            <ac:spMk id="5" creationId="{F7EF9BC2-7A47-F14F-9736-BAF3FD5A2C82}"/>
          </ac:spMkLst>
        </pc:spChg>
        <pc:spChg chg="mod">
          <ac:chgData name="Shankar Rahul" userId="94536a7f-36ed-4856-a66e-9aa665c32e3d" providerId="ADAL" clId="{6D027436-AB2F-2343-9C8F-92486A1593A3}" dt="2025-09-14T15:55:25.479" v="3420" actId="12"/>
          <ac:spMkLst>
            <pc:docMk/>
            <pc:sldMk cId="1144166465" sldId="275"/>
            <ac:spMk id="7" creationId="{681BF1C2-5A74-334B-5BED-E6898FE6D614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44166465" sldId="275"/>
            <ac:spMk id="8" creationId="{B2172EDC-3789-EAD0-DFFC-A12A4086246F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44166465" sldId="275"/>
            <ac:spMk id="10" creationId="{D38BC859-548C-3AEA-65BA-0B7ED67797A3}"/>
          </ac:spMkLst>
        </pc:spChg>
        <pc:picChg chg="mod">
          <ac:chgData name="Shankar Rahul" userId="94536a7f-36ed-4856-a66e-9aa665c32e3d" providerId="ADAL" clId="{6D027436-AB2F-2343-9C8F-92486A1593A3}" dt="2025-09-11T12:01:34.119" v="428"/>
          <ac:picMkLst>
            <pc:docMk/>
            <pc:sldMk cId="1144166465" sldId="275"/>
            <ac:picMk id="6" creationId="{22AC3C82-BC66-357B-107A-4D57FE34C5DD}"/>
          </ac:picMkLst>
        </pc:picChg>
        <pc:picChg chg="add mod modCrop">
          <ac:chgData name="Shankar Rahul" userId="94536a7f-36ed-4856-a66e-9aa665c32e3d" providerId="ADAL" clId="{6D027436-AB2F-2343-9C8F-92486A1593A3}" dt="2025-09-25T01:29:05.035" v="6382" actId="732"/>
          <ac:picMkLst>
            <pc:docMk/>
            <pc:sldMk cId="1144166465" sldId="275"/>
            <ac:picMk id="11" creationId="{64CD4D7D-101F-DD92-BDC5-D21BF2AB410B}"/>
          </ac:picMkLst>
        </pc:picChg>
      </pc:sldChg>
      <pc:sldChg chg="addSp delSp modSp mod modTransition modAnim">
        <pc:chgData name="Shankar Rahul" userId="94536a7f-36ed-4856-a66e-9aa665c32e3d" providerId="ADAL" clId="{6D027436-AB2F-2343-9C8F-92486A1593A3}" dt="2025-09-26T01:39:21.337" v="6672"/>
        <pc:sldMkLst>
          <pc:docMk/>
          <pc:sldMk cId="3867771260" sldId="276"/>
        </pc:sldMkLst>
        <pc:spChg chg="mod">
          <ac:chgData name="Shankar Rahul" userId="94536a7f-36ed-4856-a66e-9aa665c32e3d" providerId="ADAL" clId="{6D027436-AB2F-2343-9C8F-92486A1593A3}" dt="2025-09-12T09:52:05.811" v="1817"/>
          <ac:spMkLst>
            <pc:docMk/>
            <pc:sldMk cId="3867771260" sldId="276"/>
            <ac:spMk id="2" creationId="{5EC428E6-16BC-E381-1720-B688AE47BAF2}"/>
          </ac:spMkLst>
        </pc:spChg>
        <pc:spChg chg="add mod">
          <ac:chgData name="Shankar Rahul" userId="94536a7f-36ed-4856-a66e-9aa665c32e3d" providerId="ADAL" clId="{6D027436-AB2F-2343-9C8F-92486A1593A3}" dt="2025-09-15T09:11:32.917" v="4524" actId="20577"/>
          <ac:spMkLst>
            <pc:docMk/>
            <pc:sldMk cId="3867771260" sldId="276"/>
            <ac:spMk id="3" creationId="{B313E1C9-509C-94BA-F27E-25F08F4F6578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867771260" sldId="276"/>
            <ac:spMk id="5" creationId="{7D6C672C-05BC-2579-CD42-234831F6027A}"/>
          </ac:spMkLst>
        </pc:spChg>
        <pc:spChg chg="mod">
          <ac:chgData name="Shankar Rahul" userId="94536a7f-36ed-4856-a66e-9aa665c32e3d" providerId="ADAL" clId="{6D027436-AB2F-2343-9C8F-92486A1593A3}" dt="2025-09-14T15:56:02.727" v="3425" actId="12"/>
          <ac:spMkLst>
            <pc:docMk/>
            <pc:sldMk cId="3867771260" sldId="276"/>
            <ac:spMk id="7" creationId="{3913C062-192F-CA29-6FEB-52A463BA1461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867771260" sldId="276"/>
            <ac:spMk id="8" creationId="{8BF28AC0-B662-34D6-7CA6-E6B5E7879F87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867771260" sldId="276"/>
            <ac:spMk id="9" creationId="{EF77151F-256C-5B66-A4BB-61DAFC2C1571}"/>
          </ac:spMkLst>
        </pc:spChg>
        <pc:picChg chg="add mod">
          <ac:chgData name="Shankar Rahul" userId="94536a7f-36ed-4856-a66e-9aa665c32e3d" providerId="ADAL" clId="{6D027436-AB2F-2343-9C8F-92486A1593A3}" dt="2025-09-11T10:50:31.663" v="14" actId="1036"/>
          <ac:picMkLst>
            <pc:docMk/>
            <pc:sldMk cId="3867771260" sldId="276"/>
            <ac:picMk id="6" creationId="{D1919EA9-DDC9-3DDB-CCA8-35C96667F581}"/>
          </ac:picMkLst>
        </pc:picChg>
        <pc:picChg chg="add mod">
          <ac:chgData name="Shankar Rahul" userId="94536a7f-36ed-4856-a66e-9aa665c32e3d" providerId="ADAL" clId="{6D027436-AB2F-2343-9C8F-92486A1593A3}" dt="2025-09-11T10:55:06.089" v="188" actId="1036"/>
          <ac:picMkLst>
            <pc:docMk/>
            <pc:sldMk cId="3867771260" sldId="276"/>
            <ac:picMk id="11" creationId="{C7BA16D5-8F3F-BAFD-DD34-E1B473B15D30}"/>
          </ac:picMkLst>
        </pc:picChg>
      </pc:sldChg>
      <pc:sldChg chg="addSp modSp add mod ord modTransition">
        <pc:chgData name="Shankar Rahul" userId="94536a7f-36ed-4856-a66e-9aa665c32e3d" providerId="ADAL" clId="{6D027436-AB2F-2343-9C8F-92486A1593A3}" dt="2025-09-26T01:39:21.337" v="6672"/>
        <pc:sldMkLst>
          <pc:docMk/>
          <pc:sldMk cId="1289369411" sldId="277"/>
        </pc:sldMkLst>
        <pc:spChg chg="mod">
          <ac:chgData name="Shankar Rahul" userId="94536a7f-36ed-4856-a66e-9aa665c32e3d" providerId="ADAL" clId="{6D027436-AB2F-2343-9C8F-92486A1593A3}" dt="2025-09-16T10:51:51.686" v="5164" actId="20577"/>
          <ac:spMkLst>
            <pc:docMk/>
            <pc:sldMk cId="1289369411" sldId="277"/>
            <ac:spMk id="2" creationId="{A625ACAE-E3CB-327D-91DB-CE049241325D}"/>
          </ac:spMkLst>
        </pc:spChg>
        <pc:spChg chg="mod">
          <ac:chgData name="Shankar Rahul" userId="94536a7f-36ed-4856-a66e-9aa665c32e3d" providerId="ADAL" clId="{6D027436-AB2F-2343-9C8F-92486A1593A3}" dt="2025-09-11T10:56:52.695" v="280" actId="20577"/>
          <ac:spMkLst>
            <pc:docMk/>
            <pc:sldMk cId="1289369411" sldId="277"/>
            <ac:spMk id="3" creationId="{4DC2BB4F-1A72-0030-95C2-38DC9726828E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289369411" sldId="277"/>
            <ac:spMk id="4" creationId="{7CCD91DF-4843-9330-1C22-51BC592BDF6F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289369411" sldId="277"/>
            <ac:spMk id="5" creationId="{355582C3-5061-0783-718D-BD9BC6519B3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289369411" sldId="277"/>
            <ac:spMk id="6" creationId="{117FDA0D-F4C1-723E-686C-32B3E8D06B82}"/>
          </ac:spMkLst>
        </pc:sp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1377895158" sldId="278"/>
        </pc:sldMkLst>
        <pc:spChg chg="mod">
          <ac:chgData name="Shankar Rahul" userId="94536a7f-36ed-4856-a66e-9aa665c32e3d" providerId="ADAL" clId="{6D027436-AB2F-2343-9C8F-92486A1593A3}" dt="2025-09-17T11:35:55.134" v="5257" actId="20577"/>
          <ac:spMkLst>
            <pc:docMk/>
            <pc:sldMk cId="1377895158" sldId="278"/>
            <ac:spMk id="2" creationId="{1C8EB632-58AA-D4F0-4458-499D8DB82769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77895158" sldId="278"/>
            <ac:spMk id="3" creationId="{F253DC69-1E2D-FA4D-A589-E02F67131367}"/>
          </ac:spMkLst>
        </pc:spChg>
        <pc:spChg chg="mod">
          <ac:chgData name="Shankar Rahul" userId="94536a7f-36ed-4856-a66e-9aa665c32e3d" providerId="ADAL" clId="{6D027436-AB2F-2343-9C8F-92486A1593A3}" dt="2025-09-11T11:00:15.970" v="309" actId="20577"/>
          <ac:spMkLst>
            <pc:docMk/>
            <pc:sldMk cId="1377895158" sldId="278"/>
            <ac:spMk id="4" creationId="{FDF55B8C-B76B-6805-1E0C-97397A75BB28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77895158" sldId="278"/>
            <ac:spMk id="5" creationId="{CF18D8B5-37E8-4D9E-EE71-DBA97D25DA91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77895158" sldId="278"/>
            <ac:spMk id="6" creationId="{3753AD72-F160-E09F-DDCA-77246C125187}"/>
          </ac:spMkLst>
        </pc:spChg>
        <pc:picChg chg="add mod modCrop">
          <ac:chgData name="Shankar Rahul" userId="94536a7f-36ed-4856-a66e-9aa665c32e3d" providerId="ADAL" clId="{6D027436-AB2F-2343-9C8F-92486A1593A3}" dt="2025-09-11T11:16:21.376" v="331" actId="14100"/>
          <ac:picMkLst>
            <pc:docMk/>
            <pc:sldMk cId="1377895158" sldId="278"/>
            <ac:picMk id="10" creationId="{CF7D2853-06F2-71E3-1F9A-D6BF101B9B0C}"/>
          </ac:picMkLst>
        </pc:picChg>
      </pc:sldChg>
      <pc:sldChg chg="addSp delSp modSp new mod modTransition modClrScheme modAnim chgLayout">
        <pc:chgData name="Shankar Rahul" userId="94536a7f-36ed-4856-a66e-9aa665c32e3d" providerId="ADAL" clId="{6D027436-AB2F-2343-9C8F-92486A1593A3}" dt="2025-09-26T01:39:21.337" v="6672"/>
        <pc:sldMkLst>
          <pc:docMk/>
          <pc:sldMk cId="52395498" sldId="279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52395498" sldId="279"/>
            <ac:spMk id="2" creationId="{9DC80377-9F04-3718-7266-D2D14E1F557B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52395498" sldId="279"/>
            <ac:spMk id="3" creationId="{CFEC2B9F-AAF7-2DC3-CE9F-E017B81E8863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52395498" sldId="279"/>
            <ac:spMk id="4" creationId="{6AF246B2-F911-BE88-55AB-EA9F8F079AC9}"/>
          </ac:spMkLst>
        </pc:spChg>
        <pc:spChg chg="add mod">
          <ac:chgData name="Shankar Rahul" userId="94536a7f-36ed-4856-a66e-9aa665c32e3d" providerId="ADAL" clId="{6D027436-AB2F-2343-9C8F-92486A1593A3}" dt="2025-09-24T01:34:53.219" v="5629" actId="14100"/>
          <ac:spMkLst>
            <pc:docMk/>
            <pc:sldMk cId="52395498" sldId="279"/>
            <ac:spMk id="8" creationId="{48AA6AFD-4826-7F2E-4054-208E715C0DCB}"/>
          </ac:spMkLst>
        </pc:spChg>
        <pc:spChg chg="add mod ord">
          <ac:chgData name="Shankar Rahul" userId="94536a7f-36ed-4856-a66e-9aa665c32e3d" providerId="ADAL" clId="{6D027436-AB2F-2343-9C8F-92486A1593A3}" dt="2025-09-11T11:55:47.066" v="413" actId="20577"/>
          <ac:spMkLst>
            <pc:docMk/>
            <pc:sldMk cId="52395498" sldId="279"/>
            <ac:spMk id="10" creationId="{AEBE6C74-18D9-85A4-04C2-A4AA45D13D92}"/>
          </ac:spMkLst>
        </pc:spChg>
        <pc:spChg chg="add mod ord">
          <ac:chgData name="Shankar Rahul" userId="94536a7f-36ed-4856-a66e-9aa665c32e3d" providerId="ADAL" clId="{6D027436-AB2F-2343-9C8F-92486A1593A3}" dt="2025-09-12T08:31:15.598" v="1598" actId="1076"/>
          <ac:spMkLst>
            <pc:docMk/>
            <pc:sldMk cId="52395498" sldId="279"/>
            <ac:spMk id="11" creationId="{2922DDE6-0FFC-3AD4-81E8-1BC1F361008D}"/>
          </ac:spMkLst>
        </pc:spChg>
        <pc:spChg chg="add mod ord">
          <ac:chgData name="Shankar Rahul" userId="94536a7f-36ed-4856-a66e-9aa665c32e3d" providerId="ADAL" clId="{6D027436-AB2F-2343-9C8F-92486A1593A3}" dt="2025-09-12T08:31:06.627" v="1597" actId="1076"/>
          <ac:spMkLst>
            <pc:docMk/>
            <pc:sldMk cId="52395498" sldId="279"/>
            <ac:spMk id="13" creationId="{C5B7BD4A-6E4B-E01C-74FA-4600BB091B6F}"/>
          </ac:spMkLst>
        </pc:spChg>
        <pc:picChg chg="add mod modCrop">
          <ac:chgData name="Shankar Rahul" userId="94536a7f-36ed-4856-a66e-9aa665c32e3d" providerId="ADAL" clId="{6D027436-AB2F-2343-9C8F-92486A1593A3}" dt="2025-09-12T09:56:15.553" v="1837" actId="14100"/>
          <ac:picMkLst>
            <pc:docMk/>
            <pc:sldMk cId="52395498" sldId="279"/>
            <ac:picMk id="23" creationId="{B2169345-3F05-43A5-55BD-1A7C644F7DBC}"/>
          </ac:picMkLst>
        </pc:picChg>
        <pc:picChg chg="add mod modCrop">
          <ac:chgData name="Shankar Rahul" userId="94536a7f-36ed-4856-a66e-9aa665c32e3d" providerId="ADAL" clId="{6D027436-AB2F-2343-9C8F-92486A1593A3}" dt="2025-09-12T09:56:20.407" v="1838" actId="1076"/>
          <ac:picMkLst>
            <pc:docMk/>
            <pc:sldMk cId="52395498" sldId="279"/>
            <ac:picMk id="24" creationId="{FAA25ED1-E99E-622A-A6FA-93AE9FB23C76}"/>
          </ac:picMkLst>
        </pc:picChg>
      </pc:sldChg>
      <pc:sldChg chg="new del">
        <pc:chgData name="Shankar Rahul" userId="94536a7f-36ed-4856-a66e-9aa665c32e3d" providerId="ADAL" clId="{6D027436-AB2F-2343-9C8F-92486A1593A3}" dt="2025-09-11T11:24:54.912" v="333" actId="680"/>
        <pc:sldMkLst>
          <pc:docMk/>
          <pc:sldMk cId="1077742065" sldId="279"/>
        </pc:sldMkLst>
      </pc:sldChg>
      <pc:sldChg chg="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185030952" sldId="280"/>
        </pc:sldMkLst>
        <pc:spChg chg="mod">
          <ac:chgData name="Shankar Rahul" userId="94536a7f-36ed-4856-a66e-9aa665c32e3d" providerId="ADAL" clId="{6D027436-AB2F-2343-9C8F-92486A1593A3}" dt="2025-09-15T21:58:42.601" v="4954" actId="20577"/>
          <ac:spMkLst>
            <pc:docMk/>
            <pc:sldMk cId="185030952" sldId="280"/>
            <ac:spMk id="2" creationId="{7F49171C-117B-2950-0C46-37C4284AA98D}"/>
          </ac:spMkLst>
        </pc:spChg>
      </pc:sldChg>
      <pc:sldChg chg="addSp delSp modSp add del mod ord modTransition modAnim">
        <pc:chgData name="Shankar Rahul" userId="94536a7f-36ed-4856-a66e-9aa665c32e3d" providerId="ADAL" clId="{6D027436-AB2F-2343-9C8F-92486A1593A3}" dt="2025-09-15T21:58:29.379" v="4941" actId="2696"/>
        <pc:sldMkLst>
          <pc:docMk/>
          <pc:sldMk cId="2094059459" sldId="280"/>
        </pc:sldMkLst>
      </pc:sldChg>
      <pc:sldChg chg="addSp delSp modSp new mo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1324162757" sldId="281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24162757" sldId="281"/>
            <ac:spMk id="2" creationId="{2D6FF91B-5DA7-8135-73CF-5BFA85FB1FB3}"/>
          </ac:spMkLst>
        </pc:spChg>
        <pc:spChg chg="mod ord">
          <ac:chgData name="Shankar Rahul" userId="94536a7f-36ed-4856-a66e-9aa665c32e3d" providerId="ADAL" clId="{6D027436-AB2F-2343-9C8F-92486A1593A3}" dt="2025-09-15T09:49:13.314" v="4803" actId="20577"/>
          <ac:spMkLst>
            <pc:docMk/>
            <pc:sldMk cId="1324162757" sldId="281"/>
            <ac:spMk id="3" creationId="{732F64C0-9E74-141C-E597-057B4225B19C}"/>
          </ac:spMkLst>
        </pc:spChg>
        <pc:spChg chg="mod ord">
          <ac:chgData name="Shankar Rahul" userId="94536a7f-36ed-4856-a66e-9aa665c32e3d" providerId="ADAL" clId="{6D027436-AB2F-2343-9C8F-92486A1593A3}" dt="2025-09-22T05:43:58.775" v="5304" actId="20577"/>
          <ac:spMkLst>
            <pc:docMk/>
            <pc:sldMk cId="1324162757" sldId="281"/>
            <ac:spMk id="4" creationId="{676B65E5-FB39-1798-2BE0-EF1B696D042F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24162757" sldId="281"/>
            <ac:spMk id="6" creationId="{06F7EAA9-DAEA-CBCB-C70C-9D52999FE66F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24162757" sldId="281"/>
            <ac:spMk id="7" creationId="{62D63F42-40C5-B9D2-2017-7447D0C54B61}"/>
          </ac:spMkLst>
        </pc:spChg>
        <pc:picChg chg="add mod">
          <ac:chgData name="Shankar Rahul" userId="94536a7f-36ed-4856-a66e-9aa665c32e3d" providerId="ADAL" clId="{6D027436-AB2F-2343-9C8F-92486A1593A3}" dt="2025-09-12T09:45:47.813" v="1652" actId="14100"/>
          <ac:picMkLst>
            <pc:docMk/>
            <pc:sldMk cId="1324162757" sldId="281"/>
            <ac:picMk id="5" creationId="{8A5397D6-94A6-CA84-D8F5-E8937C1EEDA2}"/>
          </ac:picMkLst>
        </pc:picChg>
      </pc:sldChg>
      <pc:sldChg chg="addSp delSp modSp add mod modTransition chgLayout">
        <pc:chgData name="Shankar Rahul" userId="94536a7f-36ed-4856-a66e-9aa665c32e3d" providerId="ADAL" clId="{6D027436-AB2F-2343-9C8F-92486A1593A3}" dt="2025-09-26T01:39:21.337" v="6672"/>
        <pc:sldMkLst>
          <pc:docMk/>
          <pc:sldMk cId="1593831761" sldId="282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93831761" sldId="282"/>
            <ac:spMk id="2" creationId="{B7E6C26A-2B83-2E29-2CEB-A26DA281CB86}"/>
          </ac:spMkLst>
        </pc:spChg>
        <pc:spChg chg="mod ord">
          <ac:chgData name="Shankar Rahul" userId="94536a7f-36ed-4856-a66e-9aa665c32e3d" providerId="ADAL" clId="{6D027436-AB2F-2343-9C8F-92486A1593A3}" dt="2025-09-15T09:49:06.658" v="4798" actId="21"/>
          <ac:spMkLst>
            <pc:docMk/>
            <pc:sldMk cId="1593831761" sldId="282"/>
            <ac:spMk id="3" creationId="{6E43115B-CFB9-9174-34DF-EBBD52C293DD}"/>
          </ac:spMkLst>
        </pc:spChg>
        <pc:spChg chg="mod ord">
          <ac:chgData name="Shankar Rahul" userId="94536a7f-36ed-4856-a66e-9aa665c32e3d" providerId="ADAL" clId="{6D027436-AB2F-2343-9C8F-92486A1593A3}" dt="2025-09-24T01:47:26.919" v="5799" actId="27636"/>
          <ac:spMkLst>
            <pc:docMk/>
            <pc:sldMk cId="1593831761" sldId="282"/>
            <ac:spMk id="4" creationId="{0F027EDC-82C6-8540-33EB-0E93ADD45A6B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93831761" sldId="282"/>
            <ac:spMk id="5" creationId="{75E0DCB0-7C20-7F9A-1D32-1FF504EED65E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93831761" sldId="282"/>
            <ac:spMk id="7" creationId="{8FD84DC3-6765-6C91-4480-95252B4EE458}"/>
          </ac:spMkLst>
        </pc:spChg>
        <pc:spChg chg="add mod">
          <ac:chgData name="Shankar Rahul" userId="94536a7f-36ed-4856-a66e-9aa665c32e3d" providerId="ADAL" clId="{6D027436-AB2F-2343-9C8F-92486A1593A3}" dt="2025-09-25T05:52:53.098" v="6405" actId="207"/>
          <ac:spMkLst>
            <pc:docMk/>
            <pc:sldMk cId="1593831761" sldId="282"/>
            <ac:spMk id="11" creationId="{517DD727-3458-97E7-FF0A-C732C01A311A}"/>
          </ac:spMkLst>
        </pc:spChg>
        <pc:picChg chg="mod modCrop">
          <ac:chgData name="Shankar Rahul" userId="94536a7f-36ed-4856-a66e-9aa665c32e3d" providerId="ADAL" clId="{6D027436-AB2F-2343-9C8F-92486A1593A3}" dt="2025-09-11T12:23:21.610" v="586" actId="732"/>
          <ac:picMkLst>
            <pc:docMk/>
            <pc:sldMk cId="1593831761" sldId="282"/>
            <ac:picMk id="6" creationId="{910CDDEC-7DD4-4598-91A8-0923C2397ACB}"/>
          </ac:picMkLst>
        </pc:picChg>
      </pc:sldChg>
      <pc:sldChg chg="addSp delSp modSp new del mod modClrScheme chgLayout">
        <pc:chgData name="Shankar Rahul" userId="94536a7f-36ed-4856-a66e-9aa665c32e3d" providerId="ADAL" clId="{6D027436-AB2F-2343-9C8F-92486A1593A3}" dt="2025-09-11T12:46:13.783" v="866" actId="2696"/>
        <pc:sldMkLst>
          <pc:docMk/>
          <pc:sldMk cId="4019472321" sldId="283"/>
        </pc:sldMkLst>
      </pc:sldChg>
      <pc:sldChg chg="addSp delSp modSp new del mod">
        <pc:chgData name="Shankar Rahul" userId="94536a7f-36ed-4856-a66e-9aa665c32e3d" providerId="ADAL" clId="{6D027436-AB2F-2343-9C8F-92486A1593A3}" dt="2025-09-11T12:46:29.882" v="871" actId="2696"/>
        <pc:sldMkLst>
          <pc:docMk/>
          <pc:sldMk cId="2365993365" sldId="284"/>
        </pc:sldMkLst>
      </pc:sldChg>
      <pc:sldChg chg="addSp modSp add mod ord modTransition">
        <pc:chgData name="Shankar Rahul" userId="94536a7f-36ed-4856-a66e-9aa665c32e3d" providerId="ADAL" clId="{6D027436-AB2F-2343-9C8F-92486A1593A3}" dt="2025-09-26T01:39:21.337" v="6672"/>
        <pc:sldMkLst>
          <pc:docMk/>
          <pc:sldMk cId="449871300" sldId="285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49871300" sldId="285"/>
            <ac:spMk id="7" creationId="{1EF59ADD-1506-7CD9-1E57-78B3806CD1A2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49871300" sldId="285"/>
            <ac:spMk id="8" creationId="{36A227F0-E2B2-2C06-4450-BC0AF666C1C9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49871300" sldId="285"/>
            <ac:spMk id="9" creationId="{8A24A44B-CF3C-CDAC-97A1-01A062F984E4}"/>
          </ac:spMkLst>
        </pc:spChg>
        <pc:picChg chg="add mod">
          <ac:chgData name="Shankar Rahul" userId="94536a7f-36ed-4856-a66e-9aa665c32e3d" providerId="ADAL" clId="{6D027436-AB2F-2343-9C8F-92486A1593A3}" dt="2025-09-11T12:45:06.311" v="863" actId="1038"/>
          <ac:picMkLst>
            <pc:docMk/>
            <pc:sldMk cId="449871300" sldId="285"/>
            <ac:picMk id="2" creationId="{5A4FD863-0C70-6362-8F4E-EAD31D37AD92}"/>
          </ac:picMkLst>
        </pc:picChg>
        <pc:picChg chg="add mod">
          <ac:chgData name="Shankar Rahul" userId="94536a7f-36ed-4856-a66e-9aa665c32e3d" providerId="ADAL" clId="{6D027436-AB2F-2343-9C8F-92486A1593A3}" dt="2025-09-11T12:44:49.710" v="852" actId="14100"/>
          <ac:picMkLst>
            <pc:docMk/>
            <pc:sldMk cId="449871300" sldId="285"/>
            <ac:picMk id="3" creationId="{5D3B0B72-F1EF-6DCA-9BD5-4EEFB41C4BCF}"/>
          </ac:picMkLst>
        </pc:picChg>
        <pc:picChg chg="mod modCrop">
          <ac:chgData name="Shankar Rahul" userId="94536a7f-36ed-4856-a66e-9aa665c32e3d" providerId="ADAL" clId="{6D027436-AB2F-2343-9C8F-92486A1593A3}" dt="2025-09-11T12:45:06.311" v="863" actId="1038"/>
          <ac:picMkLst>
            <pc:docMk/>
            <pc:sldMk cId="449871300" sldId="285"/>
            <ac:picMk id="5" creationId="{B0F6395A-08A3-46CD-5A87-DFC5F020DECE}"/>
          </ac:picMkLst>
        </pc:picChg>
        <pc:picChg chg="mod modCrop">
          <ac:chgData name="Shankar Rahul" userId="94536a7f-36ed-4856-a66e-9aa665c32e3d" providerId="ADAL" clId="{6D027436-AB2F-2343-9C8F-92486A1593A3}" dt="2025-09-11T12:44:36.889" v="851" actId="14100"/>
          <ac:picMkLst>
            <pc:docMk/>
            <pc:sldMk cId="449871300" sldId="285"/>
            <ac:picMk id="6" creationId="{CABA8E9E-2E43-4B27-E393-B671935543D1}"/>
          </ac:picMkLst>
        </pc:picChg>
      </pc:sldChg>
      <pc:sldChg chg="add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947353566" sldId="286"/>
        </pc:sldMkLst>
        <pc:spChg chg="mod">
          <ac:chgData name="Shankar Rahul" userId="94536a7f-36ed-4856-a66e-9aa665c32e3d" providerId="ADAL" clId="{6D027436-AB2F-2343-9C8F-92486A1593A3}" dt="2025-09-15T09:50:32.772" v="4811" actId="20577"/>
          <ac:spMkLst>
            <pc:docMk/>
            <pc:sldMk cId="2947353566" sldId="286"/>
            <ac:spMk id="2" creationId="{DA862D93-8AB0-D9C8-00AA-9001853CF4F8}"/>
          </ac:spMkLst>
        </pc:spChg>
        <pc:spChg chg="mod">
          <ac:chgData name="Shankar Rahul" userId="94536a7f-36ed-4856-a66e-9aa665c32e3d" providerId="ADAL" clId="{6D027436-AB2F-2343-9C8F-92486A1593A3}" dt="2025-09-11T12:48:03.004" v="917" actId="20577"/>
          <ac:spMkLst>
            <pc:docMk/>
            <pc:sldMk cId="2947353566" sldId="286"/>
            <ac:spMk id="3" creationId="{A8729043-6C77-5B06-10CD-A02FE9B571C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947353566" sldId="286"/>
            <ac:spMk id="4" creationId="{66D8BF4A-6BA3-0587-2A8C-748CD4015C52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947353566" sldId="286"/>
            <ac:spMk id="5" creationId="{43130EC1-000F-E170-6AC0-65B2CE1DA422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947353566" sldId="286"/>
            <ac:spMk id="6" creationId="{57E0E4A5-5C93-F0DF-6536-38B170ADAEA2}"/>
          </ac:spMkLst>
        </pc:spChg>
      </pc:sldChg>
      <pc:sldChg chg="addSp delSp modSp add mod or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486330258" sldId="287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86330258" sldId="287"/>
            <ac:spMk id="3" creationId="{DF8D09C0-A174-E3A3-C1AD-DD7E3596A1A5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86330258" sldId="287"/>
            <ac:spMk id="4" creationId="{B63BAE92-BEF8-1C5A-29EC-57612550376C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86330258" sldId="287"/>
            <ac:spMk id="5" creationId="{A5540A46-C64B-7DD4-A9E9-7ADE2299F0DD}"/>
          </ac:spMkLst>
        </pc:spChg>
        <pc:picChg chg="add mod ord">
          <ac:chgData name="Shankar Rahul" userId="94536a7f-36ed-4856-a66e-9aa665c32e3d" providerId="ADAL" clId="{6D027436-AB2F-2343-9C8F-92486A1593A3}" dt="2025-09-14T17:46:37.405" v="3747" actId="1036"/>
          <ac:picMkLst>
            <pc:docMk/>
            <pc:sldMk cId="486330258" sldId="287"/>
            <ac:picMk id="2" creationId="{F9918656-E6BB-43E5-B77F-6B1B5D3BF0DC}"/>
          </ac:picMkLst>
        </pc:picChg>
      </pc:sldChg>
      <pc:sldChg chg="addSp delSp modSp new add del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888368113" sldId="288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888368113" sldId="288"/>
            <ac:spMk id="2" creationId="{49B260A2-115D-CF29-CC19-8EAA1FF39A3F}"/>
          </ac:spMkLst>
        </pc:spChg>
        <pc:spChg chg="mod">
          <ac:chgData name="Shankar Rahul" userId="94536a7f-36ed-4856-a66e-9aa665c32e3d" providerId="ADAL" clId="{6D027436-AB2F-2343-9C8F-92486A1593A3}" dt="2025-09-24T01:53:24.292" v="5816" actId="14100"/>
          <ac:spMkLst>
            <pc:docMk/>
            <pc:sldMk cId="3888368113" sldId="288"/>
            <ac:spMk id="3" creationId="{B3028365-9BFF-C2A7-26C7-62A1C4209519}"/>
          </ac:spMkLst>
        </pc:spChg>
        <pc:spChg chg="mod">
          <ac:chgData name="Shankar Rahul" userId="94536a7f-36ed-4856-a66e-9aa665c32e3d" providerId="ADAL" clId="{6D027436-AB2F-2343-9C8F-92486A1593A3}" dt="2025-09-11T12:51:14.264" v="981" actId="20577"/>
          <ac:spMkLst>
            <pc:docMk/>
            <pc:sldMk cId="3888368113" sldId="288"/>
            <ac:spMk id="4" creationId="{3C927AA4-B2F7-D7C4-B1CD-9EB20A7D2CC3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888368113" sldId="288"/>
            <ac:spMk id="5" creationId="{C3E906EC-8D4C-6A70-6D72-DB3E72D01A16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888368113" sldId="288"/>
            <ac:spMk id="6" creationId="{CB1C3820-3A4A-CAF6-1166-756B6F302F9B}"/>
          </ac:spMkLst>
        </pc:spChg>
        <pc:picChg chg="add mod">
          <ac:chgData name="Shankar Rahul" userId="94536a7f-36ed-4856-a66e-9aa665c32e3d" providerId="ADAL" clId="{6D027436-AB2F-2343-9C8F-92486A1593A3}" dt="2025-09-24T01:57:27.338" v="5819" actId="14826"/>
          <ac:picMkLst>
            <pc:docMk/>
            <pc:sldMk cId="3888368113" sldId="288"/>
            <ac:picMk id="9" creationId="{4C1E0E44-7FB9-6207-A0B3-82102BD0AEBF}"/>
          </ac:picMkLst>
        </pc:picChg>
      </pc:sldChg>
      <pc:sldChg chg="addSp delSp modSp new del mod">
        <pc:chgData name="Shankar Rahul" userId="94536a7f-36ed-4856-a66e-9aa665c32e3d" providerId="ADAL" clId="{6D027436-AB2F-2343-9C8F-92486A1593A3}" dt="2025-09-12T07:47:56.135" v="1216" actId="2696"/>
        <pc:sldMkLst>
          <pc:docMk/>
          <pc:sldMk cId="1957675718" sldId="289"/>
        </pc:sldMkLst>
      </pc:sldChg>
      <pc:sldChg chg="addSp delSp 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1517877509" sldId="290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17877509" sldId="290"/>
            <ac:spMk id="2" creationId="{7A063F0D-D991-21AA-EB13-8A233245B329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17877509" sldId="290"/>
            <ac:spMk id="4" creationId="{3BAD6E43-96C9-14DD-967B-12DF9FB81E9D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17877509" sldId="290"/>
            <ac:spMk id="5" creationId="{06AD8DC1-B857-13B2-33F4-64CE470A2697}"/>
          </ac:spMkLst>
        </pc:spChg>
        <pc:picChg chg="add mod modCrop">
          <ac:chgData name="Shankar Rahul" userId="94536a7f-36ed-4856-a66e-9aa665c32e3d" providerId="ADAL" clId="{6D027436-AB2F-2343-9C8F-92486A1593A3}" dt="2025-09-14T18:05:00.346" v="4263" actId="14100"/>
          <ac:picMkLst>
            <pc:docMk/>
            <pc:sldMk cId="1517877509" sldId="290"/>
            <ac:picMk id="6" creationId="{7AF80271-A1D0-02E3-F39C-1FA20E07C51B}"/>
          </ac:picMkLst>
        </pc:picChg>
      </pc:sldChg>
      <pc:sldChg chg="addSp delSp modSp new del mod modTransition modClrScheme chgLayout">
        <pc:chgData name="Shankar Rahul" userId="94536a7f-36ed-4856-a66e-9aa665c32e3d" providerId="ADAL" clId="{6D027436-AB2F-2343-9C8F-92486A1593A3}" dt="2025-09-24T03:33:03.461" v="6255" actId="2696"/>
        <pc:sldMkLst>
          <pc:docMk/>
          <pc:sldMk cId="4228597843" sldId="291"/>
        </pc:sldMkLst>
      </pc:sldChg>
      <pc:sldChg chg="new del">
        <pc:chgData name="Shankar Rahul" userId="94536a7f-36ed-4856-a66e-9aa665c32e3d" providerId="ADAL" clId="{6D027436-AB2F-2343-9C8F-92486A1593A3}" dt="2025-09-12T09:43:11.963" v="1645" actId="2696"/>
        <pc:sldMkLst>
          <pc:docMk/>
          <pc:sldMk cId="79311642" sldId="292"/>
        </pc:sldMkLst>
      </pc:sldChg>
      <pc:sldChg chg="add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57344549" sldId="293"/>
        </pc:sldMkLst>
        <pc:spChg chg="mod">
          <ac:chgData name="Shankar Rahul" userId="94536a7f-36ed-4856-a66e-9aa665c32e3d" providerId="ADAL" clId="{6D027436-AB2F-2343-9C8F-92486A1593A3}" dt="2025-09-12T08:54:26.083" v="1613" actId="20577"/>
          <ac:spMkLst>
            <pc:docMk/>
            <pc:sldMk cId="357344549" sldId="293"/>
            <ac:spMk id="2" creationId="{0F18383B-E80E-6B1B-BA29-E1EE36AE042C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57344549" sldId="293"/>
            <ac:spMk id="4" creationId="{6A0B0DF1-511D-A2A8-E154-D7207651BA76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57344549" sldId="293"/>
            <ac:spMk id="5" creationId="{C5419BA3-0E23-3802-CD16-CE35F6F44E14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57344549" sldId="293"/>
            <ac:spMk id="6" creationId="{9C89E9BA-43E5-FB64-D3EA-37D4A16C7EDD}"/>
          </ac:spMkLst>
        </pc:spChg>
      </pc:sldChg>
      <pc:sldChg chg="addSp modSp add del mod modTransition">
        <pc:chgData name="Shankar Rahul" userId="94536a7f-36ed-4856-a66e-9aa665c32e3d" providerId="ADAL" clId="{6D027436-AB2F-2343-9C8F-92486A1593A3}" dt="2025-09-15T09:46:01.865" v="4758" actId="2696"/>
        <pc:sldMkLst>
          <pc:docMk/>
          <pc:sldMk cId="2047170951" sldId="294"/>
        </pc:sldMkLst>
      </pc:sldChg>
      <pc:sldChg chg="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751275963" sldId="294"/>
        </pc:sldMkLst>
        <pc:spChg chg="mod">
          <ac:chgData name="Shankar Rahul" userId="94536a7f-36ed-4856-a66e-9aa665c32e3d" providerId="ADAL" clId="{6D027436-AB2F-2343-9C8F-92486A1593A3}" dt="2025-09-15T09:47:39.876" v="4771" actId="20577"/>
          <ac:spMkLst>
            <pc:docMk/>
            <pc:sldMk cId="3751275963" sldId="294"/>
            <ac:spMk id="4" creationId="{745ECE86-D0D8-5142-3F1C-502C51C5915A}"/>
          </ac:spMkLst>
        </pc:spChg>
      </pc:sldChg>
      <pc:sldChg chg="addSp delSp modSp new del mod ord modClrScheme chgLayout">
        <pc:chgData name="Shankar Rahul" userId="94536a7f-36ed-4856-a66e-9aa665c32e3d" providerId="ADAL" clId="{6D027436-AB2F-2343-9C8F-92486A1593A3}" dt="2025-09-12T10:16:45.610" v="2002" actId="2696"/>
        <pc:sldMkLst>
          <pc:docMk/>
          <pc:sldMk cId="193065842" sldId="295"/>
        </pc:sldMkLst>
      </pc:sldChg>
      <pc:sldChg chg="addSp delSp modSp add del mod modAnim">
        <pc:chgData name="Shankar Rahul" userId="94536a7f-36ed-4856-a66e-9aa665c32e3d" providerId="ADAL" clId="{6D027436-AB2F-2343-9C8F-92486A1593A3}" dt="2025-09-12T10:05:12.511" v="1848" actId="2696"/>
        <pc:sldMkLst>
          <pc:docMk/>
          <pc:sldMk cId="987180054" sldId="295"/>
        </pc:sldMkLst>
      </pc:sldChg>
      <pc:sldChg chg="addSp delSp modSp add mo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1166495197" sldId="296"/>
        </pc:sldMkLst>
        <pc:spChg chg="mod ord">
          <ac:chgData name="Shankar Rahul" userId="94536a7f-36ed-4856-a66e-9aa665c32e3d" providerId="ADAL" clId="{6D027436-AB2F-2343-9C8F-92486A1593A3}" dt="2025-09-12T10:11:23.851" v="1899" actId="700"/>
          <ac:spMkLst>
            <pc:docMk/>
            <pc:sldMk cId="1166495197" sldId="296"/>
            <ac:spMk id="2" creationId="{B7228CD4-DE86-7FEA-0196-DFF511F746BD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66495197" sldId="296"/>
            <ac:spMk id="3" creationId="{EB1BBEF7-11E8-E854-44F5-F2A67F4E8FE5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66495197" sldId="296"/>
            <ac:spMk id="4" creationId="{A515D8FD-D78C-2584-4C05-6F8B85A67CC3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166495197" sldId="296"/>
            <ac:spMk id="5" creationId="{4D77D655-6FD3-549D-3197-7683DA633D0F}"/>
          </ac:spMkLst>
        </pc:spChg>
        <pc:spChg chg="add mod ord">
          <ac:chgData name="Shankar Rahul" userId="94536a7f-36ed-4856-a66e-9aa665c32e3d" providerId="ADAL" clId="{6D027436-AB2F-2343-9C8F-92486A1593A3}" dt="2025-09-12T10:13:06.392" v="1956" actId="20577"/>
          <ac:spMkLst>
            <pc:docMk/>
            <pc:sldMk cId="1166495197" sldId="296"/>
            <ac:spMk id="7" creationId="{CEC28E59-3D81-042B-3EEF-96CBD70FF5CC}"/>
          </ac:spMkLst>
        </pc:spChg>
        <pc:picChg chg="add mod">
          <ac:chgData name="Shankar Rahul" userId="94536a7f-36ed-4856-a66e-9aa665c32e3d" providerId="ADAL" clId="{6D027436-AB2F-2343-9C8F-92486A1593A3}" dt="2025-09-12T10:13:56.028" v="1962" actId="14100"/>
          <ac:picMkLst>
            <pc:docMk/>
            <pc:sldMk cId="1166495197" sldId="296"/>
            <ac:picMk id="8" creationId="{FE7AE9E9-3619-16D4-54C6-CE156E32EA83}"/>
          </ac:picMkLst>
        </pc:picChg>
        <pc:picChg chg="add mod">
          <ac:chgData name="Shankar Rahul" userId="94536a7f-36ed-4856-a66e-9aa665c32e3d" providerId="ADAL" clId="{6D027436-AB2F-2343-9C8F-92486A1593A3}" dt="2025-09-12T10:13:41.691" v="1960" actId="1076"/>
          <ac:picMkLst>
            <pc:docMk/>
            <pc:sldMk cId="1166495197" sldId="296"/>
            <ac:picMk id="9" creationId="{4585A90B-EF2D-AC92-46A7-FA43F80FCD17}"/>
          </ac:picMkLst>
        </pc:pic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095107649" sldId="297"/>
        </pc:sldMkLst>
        <pc:spChg chg="mod">
          <ac:chgData name="Shankar Rahul" userId="94536a7f-36ed-4856-a66e-9aa665c32e3d" providerId="ADAL" clId="{6D027436-AB2F-2343-9C8F-92486A1593A3}" dt="2025-09-14T15:52:04.333" v="3414" actId="1076"/>
          <ac:spMkLst>
            <pc:docMk/>
            <pc:sldMk cId="2095107649" sldId="297"/>
            <ac:spMk id="2" creationId="{BAD063D3-CA50-F1DB-3C07-C13BB8944A57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095107649" sldId="297"/>
            <ac:spMk id="3" creationId="{C280017B-6812-E131-3E06-E9DF62E26FF9}"/>
          </ac:spMkLst>
        </pc:spChg>
        <pc:spChg chg="mod">
          <ac:chgData name="Shankar Rahul" userId="94536a7f-36ed-4856-a66e-9aa665c32e3d" providerId="ADAL" clId="{6D027436-AB2F-2343-9C8F-92486A1593A3}" dt="2025-09-12T10:16:31.716" v="2001" actId="20577"/>
          <ac:spMkLst>
            <pc:docMk/>
            <pc:sldMk cId="2095107649" sldId="297"/>
            <ac:spMk id="4" creationId="{581167B9-72FD-08B8-876A-5F99EB63CD34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095107649" sldId="297"/>
            <ac:spMk id="5" creationId="{4F654ECB-E376-61A8-4DBD-2E7F96800F0A}"/>
          </ac:spMkLst>
        </pc:spChg>
        <pc:spChg chg="mod">
          <ac:chgData name="Shankar Rahul" userId="94536a7f-36ed-4856-a66e-9aa665c32e3d" providerId="ADAL" clId="{6D027436-AB2F-2343-9C8F-92486A1593A3}" dt="2025-09-12T10:15:49.619" v="1984"/>
          <ac:spMkLst>
            <pc:docMk/>
            <pc:sldMk cId="2095107649" sldId="297"/>
            <ac:spMk id="6" creationId="{F103C642-EF56-E61F-0D66-575D6DB79C7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095107649" sldId="297"/>
            <ac:spMk id="9" creationId="{0B4B8B11-C767-74AE-04B8-AAA7DBA51ED6}"/>
          </ac:spMkLst>
        </pc:spChg>
        <pc:picChg chg="add mod">
          <ac:chgData name="Shankar Rahul" userId="94536a7f-36ed-4856-a66e-9aa665c32e3d" providerId="ADAL" clId="{6D027436-AB2F-2343-9C8F-92486A1593A3}" dt="2025-09-14T15:51:48.582" v="3413" actId="1076"/>
          <ac:picMkLst>
            <pc:docMk/>
            <pc:sldMk cId="2095107649" sldId="297"/>
            <ac:picMk id="7" creationId="{671A3CAB-9C8E-4217-8D37-E859B33C0796}"/>
          </ac:picMkLst>
        </pc:picChg>
        <pc:picChg chg="add mod">
          <ac:chgData name="Shankar Rahul" userId="94536a7f-36ed-4856-a66e-9aa665c32e3d" providerId="ADAL" clId="{6D027436-AB2F-2343-9C8F-92486A1593A3}" dt="2025-09-14T15:51:42.884" v="3412" actId="1076"/>
          <ac:picMkLst>
            <pc:docMk/>
            <pc:sldMk cId="2095107649" sldId="297"/>
            <ac:picMk id="8" creationId="{CCC09593-0FDB-FDC9-5E2E-FDDE49690D77}"/>
          </ac:picMkLst>
        </pc:picChg>
      </pc:sldChg>
      <pc:sldChg chg="addSp delSp modSp add mod ord modTransition modAnim">
        <pc:chgData name="Shankar Rahul" userId="94536a7f-36ed-4856-a66e-9aa665c32e3d" providerId="ADAL" clId="{6D027436-AB2F-2343-9C8F-92486A1593A3}" dt="2025-09-26T01:39:21.337" v="6672"/>
        <pc:sldMkLst>
          <pc:docMk/>
          <pc:sldMk cId="3148336045" sldId="298"/>
        </pc:sldMkLst>
        <pc:spChg chg="mod">
          <ac:chgData name="Shankar Rahul" userId="94536a7f-36ed-4856-a66e-9aa665c32e3d" providerId="ADAL" clId="{6D027436-AB2F-2343-9C8F-92486A1593A3}" dt="2025-09-12T10:18:02.112" v="2019" actId="20577"/>
          <ac:spMkLst>
            <pc:docMk/>
            <pc:sldMk cId="3148336045" sldId="298"/>
            <ac:spMk id="2" creationId="{EFA10E42-541B-D961-EA89-4912389B288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48336045" sldId="298"/>
            <ac:spMk id="6" creationId="{FABC57A9-26A6-C321-CC6A-B9DF0E16F28C}"/>
          </ac:spMkLst>
        </pc:spChg>
        <pc:spChg chg="mod">
          <ac:chgData name="Shankar Rahul" userId="94536a7f-36ed-4856-a66e-9aa665c32e3d" providerId="ADAL" clId="{6D027436-AB2F-2343-9C8F-92486A1593A3}" dt="2025-09-24T01:24:25.322" v="5553" actId="12"/>
          <ac:spMkLst>
            <pc:docMk/>
            <pc:sldMk cId="3148336045" sldId="298"/>
            <ac:spMk id="7" creationId="{470313D7-6F47-EE8F-58F7-3D3EEC9CDC4B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48336045" sldId="298"/>
            <ac:spMk id="8" creationId="{51394E7A-7DFC-8558-9122-9D6A4CBD5D19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48336045" sldId="298"/>
            <ac:spMk id="9" creationId="{4920F572-C88E-DBBE-0306-ADF259A64A97}"/>
          </ac:spMkLst>
        </pc:spChg>
        <pc:picChg chg="add mod">
          <ac:chgData name="Shankar Rahul" userId="94536a7f-36ed-4856-a66e-9aa665c32e3d" providerId="ADAL" clId="{6D027436-AB2F-2343-9C8F-92486A1593A3}" dt="2025-09-24T01:24:04.756" v="5542" actId="14100"/>
          <ac:picMkLst>
            <pc:docMk/>
            <pc:sldMk cId="3148336045" sldId="298"/>
            <ac:picMk id="3" creationId="{5462BC31-B8C0-566B-8D2E-21A0524578C4}"/>
          </ac:picMkLst>
        </pc:picChg>
        <pc:picChg chg="add mod">
          <ac:chgData name="Shankar Rahul" userId="94536a7f-36ed-4856-a66e-9aa665c32e3d" providerId="ADAL" clId="{6D027436-AB2F-2343-9C8F-92486A1593A3}" dt="2025-09-24T01:24:49.970" v="5590" actId="14100"/>
          <ac:picMkLst>
            <pc:docMk/>
            <pc:sldMk cId="3148336045" sldId="298"/>
            <ac:picMk id="4" creationId="{309BBAA8-EE64-AE13-916C-FE6B9305A884}"/>
          </ac:picMkLst>
        </pc:picChg>
        <pc:picChg chg="add mod modCrop">
          <ac:chgData name="Shankar Rahul" userId="94536a7f-36ed-4856-a66e-9aa665c32e3d" providerId="ADAL" clId="{6D027436-AB2F-2343-9C8F-92486A1593A3}" dt="2025-09-24T01:24:49.970" v="5590" actId="14100"/>
          <ac:picMkLst>
            <pc:docMk/>
            <pc:sldMk cId="3148336045" sldId="298"/>
            <ac:picMk id="5" creationId="{2C275942-5D45-55C4-10B4-4EAD18F3A909}"/>
          </ac:picMkLst>
        </pc:picChg>
        <pc:picChg chg="add mod">
          <ac:chgData name="Shankar Rahul" userId="94536a7f-36ed-4856-a66e-9aa665c32e3d" providerId="ADAL" clId="{6D027436-AB2F-2343-9C8F-92486A1593A3}" dt="2025-09-24T01:24:40.991" v="5589" actId="1038"/>
          <ac:picMkLst>
            <pc:docMk/>
            <pc:sldMk cId="3148336045" sldId="298"/>
            <ac:picMk id="17" creationId="{C3CD015A-518A-5128-A587-F1AC8E463467}"/>
          </ac:picMkLst>
        </pc:picChg>
      </pc:sldChg>
      <pc:sldChg chg="addSp delSp modSp add mod modTransition modClrScheme delAnim modAnim chgLayout">
        <pc:chgData name="Shankar Rahul" userId="94536a7f-36ed-4856-a66e-9aa665c32e3d" providerId="ADAL" clId="{6D027436-AB2F-2343-9C8F-92486A1593A3}" dt="2025-09-26T01:39:21.337" v="6672"/>
        <pc:sldMkLst>
          <pc:docMk/>
          <pc:sldMk cId="440906931" sldId="299"/>
        </pc:sldMkLst>
        <pc:spChg chg="mod ord">
          <ac:chgData name="Shankar Rahul" userId="94536a7f-36ed-4856-a66e-9aa665c32e3d" providerId="ADAL" clId="{6D027436-AB2F-2343-9C8F-92486A1593A3}" dt="2025-09-24T03:14:23.126" v="6089" actId="700"/>
          <ac:spMkLst>
            <pc:docMk/>
            <pc:sldMk cId="440906931" sldId="299"/>
            <ac:spMk id="2" creationId="{E6974564-1807-74CD-2AC1-9E2897EE03B6}"/>
          </ac:spMkLst>
        </pc:spChg>
        <pc:spChg chg="add mod ord">
          <ac:chgData name="Shankar Rahul" userId="94536a7f-36ed-4856-a66e-9aa665c32e3d" providerId="ADAL" clId="{6D027436-AB2F-2343-9C8F-92486A1593A3}" dt="2025-09-24T03:14:23.126" v="6089" actId="700"/>
          <ac:spMkLst>
            <pc:docMk/>
            <pc:sldMk cId="440906931" sldId="299"/>
            <ac:spMk id="3" creationId="{0F4D96B6-F892-E47E-7664-40D6A810CF4F}"/>
          </ac:spMkLst>
        </pc:spChg>
        <pc:spChg chg="add mod ord">
          <ac:chgData name="Shankar Rahul" userId="94536a7f-36ed-4856-a66e-9aa665c32e3d" providerId="ADAL" clId="{6D027436-AB2F-2343-9C8F-92486A1593A3}" dt="2025-09-24T03:14:23.126" v="6089" actId="700"/>
          <ac:spMkLst>
            <pc:docMk/>
            <pc:sldMk cId="440906931" sldId="299"/>
            <ac:spMk id="4" creationId="{E401D5EB-A44E-9E47-9D54-97DB809AB297}"/>
          </ac:spMkLst>
        </pc:spChg>
        <pc:spChg chg="add mod ord">
          <ac:chgData name="Shankar Rahul" userId="94536a7f-36ed-4856-a66e-9aa665c32e3d" providerId="ADAL" clId="{6D027436-AB2F-2343-9C8F-92486A1593A3}" dt="2025-09-24T03:14:23.126" v="6089" actId="700"/>
          <ac:spMkLst>
            <pc:docMk/>
            <pc:sldMk cId="440906931" sldId="299"/>
            <ac:spMk id="5" creationId="{E98598E1-1B02-3165-3717-D28DADA2D926}"/>
          </ac:spMkLst>
        </pc:spChg>
        <pc:spChg chg="mod ord">
          <ac:chgData name="Shankar Rahul" userId="94536a7f-36ed-4856-a66e-9aa665c32e3d" providerId="ADAL" clId="{6D027436-AB2F-2343-9C8F-92486A1593A3}" dt="2025-09-24T03:16:47.637" v="6130" actId="20577"/>
          <ac:spMkLst>
            <pc:docMk/>
            <pc:sldMk cId="440906931" sldId="299"/>
            <ac:spMk id="7" creationId="{E924071D-406C-EE37-2B90-440146A910B1}"/>
          </ac:spMkLst>
        </pc:spChg>
        <pc:picChg chg="add mod">
          <ac:chgData name="Shankar Rahul" userId="94536a7f-36ed-4856-a66e-9aa665c32e3d" providerId="ADAL" clId="{6D027436-AB2F-2343-9C8F-92486A1593A3}" dt="2025-09-24T03:18:01.802" v="6163" actId="1035"/>
          <ac:picMkLst>
            <pc:docMk/>
            <pc:sldMk cId="440906931" sldId="299"/>
            <ac:picMk id="6" creationId="{CB17E8F4-3691-55A9-D044-7B1DDCA8EF8D}"/>
          </ac:picMkLst>
        </pc:pic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193066238" sldId="300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93066238" sldId="300"/>
            <ac:spMk id="2" creationId="{3EA0E60C-9724-1BC0-DBDA-B13AA46937FE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93066238" sldId="300"/>
            <ac:spMk id="3" creationId="{F96F1E47-51B2-5DA5-36AC-1F24EE319170}"/>
          </ac:spMkLst>
        </pc:spChg>
        <pc:spChg chg="mod">
          <ac:chgData name="Shankar Rahul" userId="94536a7f-36ed-4856-a66e-9aa665c32e3d" providerId="ADAL" clId="{6D027436-AB2F-2343-9C8F-92486A1593A3}" dt="2025-09-13T08:42:25.304" v="2263" actId="20577"/>
          <ac:spMkLst>
            <pc:docMk/>
            <pc:sldMk cId="3193066238" sldId="300"/>
            <ac:spMk id="4" creationId="{E463E6F3-D61C-6CCA-B15C-D0B8AB1681F6}"/>
          </ac:spMkLst>
        </pc:spChg>
        <pc:spChg chg="add mod">
          <ac:chgData name="Shankar Rahul" userId="94536a7f-36ed-4856-a66e-9aa665c32e3d" providerId="ADAL" clId="{6D027436-AB2F-2343-9C8F-92486A1593A3}" dt="2025-09-16T09:20:54.455" v="5083" actId="1035"/>
          <ac:spMkLst>
            <pc:docMk/>
            <pc:sldMk cId="3193066238" sldId="300"/>
            <ac:spMk id="7" creationId="{A7E78430-8D0C-E6E1-60D8-F18465B13789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193066238" sldId="300"/>
            <ac:spMk id="8" creationId="{B3D64385-EDFE-E43C-8EA5-9A14401D0A17}"/>
          </ac:spMkLst>
        </pc:spChg>
        <pc:picChg chg="add mod">
          <ac:chgData name="Shankar Rahul" userId="94536a7f-36ed-4856-a66e-9aa665c32e3d" providerId="ADAL" clId="{6D027436-AB2F-2343-9C8F-92486A1593A3}" dt="2025-09-13T09:39:50.140" v="2318"/>
          <ac:picMkLst>
            <pc:docMk/>
            <pc:sldMk cId="3193066238" sldId="300"/>
            <ac:picMk id="5" creationId="{FAA6A4F0-D830-4745-3CD9-6DD47A77E91F}"/>
          </ac:picMkLst>
        </pc:picChg>
        <pc:picChg chg="add mod modCrop">
          <ac:chgData name="Shankar Rahul" userId="94536a7f-36ed-4856-a66e-9aa665c32e3d" providerId="ADAL" clId="{6D027436-AB2F-2343-9C8F-92486A1593A3}" dt="2025-09-13T09:41:16.269" v="2327"/>
          <ac:picMkLst>
            <pc:docMk/>
            <pc:sldMk cId="3193066238" sldId="300"/>
            <ac:picMk id="6" creationId="{3BB46A0C-AA6E-D006-C787-9483215A6FE0}"/>
          </ac:picMkLst>
        </pc:picChg>
      </pc:sldChg>
      <pc:sldChg chg="addSp delSp modSp new mo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3242068087" sldId="301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242068087" sldId="301"/>
            <ac:spMk id="2" creationId="{D0E513B5-54E4-29E6-46E7-CC33856A42AB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242068087" sldId="301"/>
            <ac:spMk id="3" creationId="{145A2212-AEA8-A22B-3B9C-4656BF070767}"/>
          </ac:spMkLst>
        </pc:spChg>
        <pc:spChg chg="mod ord">
          <ac:chgData name="Shankar Rahul" userId="94536a7f-36ed-4856-a66e-9aa665c32e3d" providerId="ADAL" clId="{6D027436-AB2F-2343-9C8F-92486A1593A3}" dt="2025-09-16T09:21:58.502" v="5119" actId="20577"/>
          <ac:spMkLst>
            <pc:docMk/>
            <pc:sldMk cId="3242068087" sldId="301"/>
            <ac:spMk id="4" creationId="{C2CB2647-D04A-3796-FD90-D25E7A501F43}"/>
          </ac:spMkLst>
        </pc:spChg>
        <pc:spChg chg="add mod ord">
          <ac:chgData name="Shankar Rahul" userId="94536a7f-36ed-4856-a66e-9aa665c32e3d" providerId="ADAL" clId="{6D027436-AB2F-2343-9C8F-92486A1593A3}" dt="2025-09-25T12:10:53.866" v="6523" actId="1038"/>
          <ac:spMkLst>
            <pc:docMk/>
            <pc:sldMk cId="3242068087" sldId="301"/>
            <ac:spMk id="6" creationId="{61D993A8-CC1A-1361-D902-B62C552909E9}"/>
          </ac:spMkLst>
        </pc:spChg>
        <pc:spChg chg="add mod ord">
          <ac:chgData name="Shankar Rahul" userId="94536a7f-36ed-4856-a66e-9aa665c32e3d" providerId="ADAL" clId="{6D027436-AB2F-2343-9C8F-92486A1593A3}" dt="2025-09-25T12:10:59.229" v="6524" actId="14100"/>
          <ac:spMkLst>
            <pc:docMk/>
            <pc:sldMk cId="3242068087" sldId="301"/>
            <ac:spMk id="7" creationId="{9B780F39-82C5-7057-3EF7-CEC7EF0B5C9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242068087" sldId="301"/>
            <ac:spMk id="8" creationId="{DE27FF56-6036-26F7-EAD8-8D0E78156229}"/>
          </ac:spMkLst>
        </pc:spChg>
        <pc:spChg chg="add mod">
          <ac:chgData name="Shankar Rahul" userId="94536a7f-36ed-4856-a66e-9aa665c32e3d" providerId="ADAL" clId="{6D027436-AB2F-2343-9C8F-92486A1593A3}" dt="2025-09-16T09:22:16.415" v="5133" actId="20577"/>
          <ac:spMkLst>
            <pc:docMk/>
            <pc:sldMk cId="3242068087" sldId="301"/>
            <ac:spMk id="11" creationId="{AB05AC04-4F2A-61B1-740E-2D8C69AB12CC}"/>
          </ac:spMkLst>
        </pc:spChg>
        <pc:picChg chg="add mod ord modCrop">
          <ac:chgData name="Shankar Rahul" userId="94536a7f-36ed-4856-a66e-9aa665c32e3d" providerId="ADAL" clId="{6D027436-AB2F-2343-9C8F-92486A1593A3}" dt="2025-09-25T12:10:53.866" v="6523" actId="1038"/>
          <ac:picMkLst>
            <pc:docMk/>
            <pc:sldMk cId="3242068087" sldId="301"/>
            <ac:picMk id="5" creationId="{1B92161D-0DAC-5C18-E7B7-8F582C73487B}"/>
          </ac:picMkLst>
        </pc:picChg>
        <pc:picChg chg="add mod">
          <ac:chgData name="Shankar Rahul" userId="94536a7f-36ed-4856-a66e-9aa665c32e3d" providerId="ADAL" clId="{6D027436-AB2F-2343-9C8F-92486A1593A3}" dt="2025-09-25T12:10:53.866" v="6523" actId="1038"/>
          <ac:picMkLst>
            <pc:docMk/>
            <pc:sldMk cId="3242068087" sldId="301"/>
            <ac:picMk id="9" creationId="{CAD08F60-92D1-2298-E9EE-8ACBF50685FE}"/>
          </ac:picMkLst>
        </pc:picChg>
        <pc:picChg chg="add mod">
          <ac:chgData name="Shankar Rahul" userId="94536a7f-36ed-4856-a66e-9aa665c32e3d" providerId="ADAL" clId="{6D027436-AB2F-2343-9C8F-92486A1593A3}" dt="2025-09-25T12:11:32.561" v="6545" actId="14100"/>
          <ac:picMkLst>
            <pc:docMk/>
            <pc:sldMk cId="3242068087" sldId="301"/>
            <ac:picMk id="10" creationId="{E15F3143-D35B-0D9D-9396-B7E8F2EC0C7C}"/>
          </ac:picMkLst>
        </pc:pic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616468501" sldId="302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616468501" sldId="302"/>
            <ac:spMk id="2" creationId="{388695A1-8504-1D1B-5A7A-D7EA9F8A9335}"/>
          </ac:spMkLst>
        </pc:spChg>
        <pc:spChg chg="mod">
          <ac:chgData name="Shankar Rahul" userId="94536a7f-36ed-4856-a66e-9aa665c32e3d" providerId="ADAL" clId="{6D027436-AB2F-2343-9C8F-92486A1593A3}" dt="2025-09-13T17:01:42.734" v="2468"/>
          <ac:spMkLst>
            <pc:docMk/>
            <pc:sldMk cId="3616468501" sldId="302"/>
            <ac:spMk id="3" creationId="{AE0913EC-C014-ADC3-726B-CBA35A23B73F}"/>
          </ac:spMkLst>
        </pc:spChg>
        <pc:spChg chg="mod">
          <ac:chgData name="Shankar Rahul" userId="94536a7f-36ed-4856-a66e-9aa665c32e3d" providerId="ADAL" clId="{6D027436-AB2F-2343-9C8F-92486A1593A3}" dt="2025-09-13T17:03:29.590" v="2498"/>
          <ac:spMkLst>
            <pc:docMk/>
            <pc:sldMk cId="3616468501" sldId="302"/>
            <ac:spMk id="4" creationId="{A33BC31D-0877-5897-0493-808FC39ADAF4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616468501" sldId="302"/>
            <ac:spMk id="5" creationId="{40D295A4-F3E0-9D37-B1D4-8A29BFCBBD31}"/>
          </ac:spMkLst>
        </pc:spChg>
        <pc:spChg chg="add mod">
          <ac:chgData name="Shankar Rahul" userId="94536a7f-36ed-4856-a66e-9aa665c32e3d" providerId="ADAL" clId="{6D027436-AB2F-2343-9C8F-92486A1593A3}" dt="2025-09-14T22:07:16.878" v="4390" actId="1035"/>
          <ac:spMkLst>
            <pc:docMk/>
            <pc:sldMk cId="3616468501" sldId="302"/>
            <ac:spMk id="6" creationId="{9FA3BE59-7EDD-C2FA-0E2A-948E7EB7C01C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616468501" sldId="302"/>
            <ac:spMk id="7" creationId="{85A94016-FE61-2611-ED23-AA6FB9B22E9D}"/>
          </ac:spMkLst>
        </pc:spChg>
        <pc:picChg chg="add mod">
          <ac:chgData name="Shankar Rahul" userId="94536a7f-36ed-4856-a66e-9aa665c32e3d" providerId="ADAL" clId="{6D027436-AB2F-2343-9C8F-92486A1593A3}" dt="2025-09-14T11:43:20.388" v="2539" actId="14100"/>
          <ac:picMkLst>
            <pc:docMk/>
            <pc:sldMk cId="3616468501" sldId="302"/>
            <ac:picMk id="9" creationId="{02282668-5098-ED19-F0A3-A659AFDD0D12}"/>
          </ac:picMkLst>
        </pc:picChg>
      </pc:sldChg>
      <pc:sldChg chg="addSp delSp modSp new mod ord modTransition">
        <pc:chgData name="Shankar Rahul" userId="94536a7f-36ed-4856-a66e-9aa665c32e3d" providerId="ADAL" clId="{6D027436-AB2F-2343-9C8F-92486A1593A3}" dt="2025-09-26T01:39:21.337" v="6672"/>
        <pc:sldMkLst>
          <pc:docMk/>
          <pc:sldMk cId="2869984270" sldId="303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869984270" sldId="303"/>
            <ac:spMk id="2" creationId="{D7D5DFE9-2C51-7C50-6E44-38912A89EAD5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869984270" sldId="303"/>
            <ac:spMk id="3" creationId="{C057B02C-E096-A06A-BDA9-7EA7D915CCD4}"/>
          </ac:spMkLst>
        </pc:spChg>
        <pc:spChg chg="mod">
          <ac:chgData name="Shankar Rahul" userId="94536a7f-36ed-4856-a66e-9aa665c32e3d" providerId="ADAL" clId="{6D027436-AB2F-2343-9C8F-92486A1593A3}" dt="2025-09-14T12:09:06.983" v="2556"/>
          <ac:spMkLst>
            <pc:docMk/>
            <pc:sldMk cId="2869984270" sldId="303"/>
            <ac:spMk id="4" creationId="{5CC78A68-155F-E3F2-D03C-83CAA60BC336}"/>
          </ac:spMkLst>
        </pc:spChg>
        <pc:spChg chg="add mod">
          <ac:chgData name="Shankar Rahul" userId="94536a7f-36ed-4856-a66e-9aa665c32e3d" providerId="ADAL" clId="{6D027436-AB2F-2343-9C8F-92486A1593A3}" dt="2025-09-14T12:11:45.419" v="2599" actId="20577"/>
          <ac:spMkLst>
            <pc:docMk/>
            <pc:sldMk cId="2869984270" sldId="303"/>
            <ac:spMk id="7" creationId="{171CF59F-1DE2-1ABF-2AAA-710D894F3992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869984270" sldId="303"/>
            <ac:spMk id="8" creationId="{53800067-AEAA-BC33-71DC-C64B749FC7FF}"/>
          </ac:spMkLst>
        </pc:spChg>
        <pc:picChg chg="add mod">
          <ac:chgData name="Shankar Rahul" userId="94536a7f-36ed-4856-a66e-9aa665c32e3d" providerId="ADAL" clId="{6D027436-AB2F-2343-9C8F-92486A1593A3}" dt="2025-09-17T06:16:43.118" v="5209" actId="1035"/>
          <ac:picMkLst>
            <pc:docMk/>
            <pc:sldMk cId="2869984270" sldId="303"/>
            <ac:picMk id="5" creationId="{DEB8FBA6-FD44-2C06-FB6F-9B569AF5DF6F}"/>
          </ac:picMkLst>
        </pc:picChg>
        <pc:picChg chg="add mod">
          <ac:chgData name="Shankar Rahul" userId="94536a7f-36ed-4856-a66e-9aa665c32e3d" providerId="ADAL" clId="{6D027436-AB2F-2343-9C8F-92486A1593A3}" dt="2025-09-14T12:11:22.157" v="2593" actId="1036"/>
          <ac:picMkLst>
            <pc:docMk/>
            <pc:sldMk cId="2869984270" sldId="303"/>
            <ac:picMk id="6" creationId="{2381B9EC-42C5-9805-6078-6CEE2720B679}"/>
          </ac:picMkLst>
        </pc:picChg>
      </pc:sldChg>
      <pc:sldChg chg="addSp delSp modSp add mod or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1382152196" sldId="304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82152196" sldId="304"/>
            <ac:spMk id="2" creationId="{15AAC1E4-2C11-FF6C-CDD7-B96CEC85C621}"/>
          </ac:spMkLst>
        </pc:spChg>
        <pc:spChg chg="mod ord">
          <ac:chgData name="Shankar Rahul" userId="94536a7f-36ed-4856-a66e-9aa665c32e3d" providerId="ADAL" clId="{6D027436-AB2F-2343-9C8F-92486A1593A3}" dt="2025-09-15T10:21:31.420" v="4813" actId="242"/>
          <ac:spMkLst>
            <pc:docMk/>
            <pc:sldMk cId="1382152196" sldId="304"/>
            <ac:spMk id="3" creationId="{6CE7FF8F-7A2F-73F3-8E3F-55E3D8E2969E}"/>
          </ac:spMkLst>
        </pc:spChg>
        <pc:spChg chg="mod ord">
          <ac:chgData name="Shankar Rahul" userId="94536a7f-36ed-4856-a66e-9aa665c32e3d" providerId="ADAL" clId="{6D027436-AB2F-2343-9C8F-92486A1593A3}" dt="2025-09-14T13:30:54.580" v="2718" actId="700"/>
          <ac:spMkLst>
            <pc:docMk/>
            <pc:sldMk cId="1382152196" sldId="304"/>
            <ac:spMk id="4" creationId="{0EB59BC2-80F1-D4F2-AF5B-19647C5CE63A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82152196" sldId="304"/>
            <ac:spMk id="5" creationId="{294DD240-95BE-D383-D4D4-CB066FF1D24B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382152196" sldId="304"/>
            <ac:spMk id="6" creationId="{25E8B16A-6CE7-8A8B-5B9F-255E0540171B}"/>
          </ac:spMkLst>
        </pc:spChg>
        <pc:picChg chg="add mod ord">
          <ac:chgData name="Shankar Rahul" userId="94536a7f-36ed-4856-a66e-9aa665c32e3d" providerId="ADAL" clId="{6D027436-AB2F-2343-9C8F-92486A1593A3}" dt="2025-09-14T22:07:40.136" v="4392" actId="14100"/>
          <ac:picMkLst>
            <pc:docMk/>
            <pc:sldMk cId="1382152196" sldId="304"/>
            <ac:picMk id="19" creationId="{FA395C8C-4799-DF90-B525-428D965C4527}"/>
          </ac:picMkLst>
        </pc:picChg>
      </pc:sldChg>
      <pc:sldChg chg="add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667166065" sldId="305"/>
        </pc:sldMkLst>
        <pc:spChg chg="mod">
          <ac:chgData name="Shankar Rahul" userId="94536a7f-36ed-4856-a66e-9aa665c32e3d" providerId="ADAL" clId="{6D027436-AB2F-2343-9C8F-92486A1593A3}" dt="2025-09-14T13:34:37.509" v="2740" actId="20577"/>
          <ac:spMkLst>
            <pc:docMk/>
            <pc:sldMk cId="3667166065" sldId="305"/>
            <ac:spMk id="2" creationId="{A4ACD034-23A2-0F99-0103-319AAB8749C8}"/>
          </ac:spMkLst>
        </pc:spChg>
        <pc:spChg chg="mod">
          <ac:chgData name="Shankar Rahul" userId="94536a7f-36ed-4856-a66e-9aa665c32e3d" providerId="ADAL" clId="{6D027436-AB2F-2343-9C8F-92486A1593A3}" dt="2025-09-14T13:35:23.990" v="2844" actId="20577"/>
          <ac:spMkLst>
            <pc:docMk/>
            <pc:sldMk cId="3667166065" sldId="305"/>
            <ac:spMk id="3" creationId="{47E8BBF2-F4E5-B065-C3B3-5953623F5477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667166065" sldId="305"/>
            <ac:spMk id="4" creationId="{B9FEB40E-E03D-4277-837B-21C8AC0B7811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667166065" sldId="305"/>
            <ac:spMk id="5" creationId="{3F673FF4-EB36-55F2-ED88-1189C2FEC335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667166065" sldId="305"/>
            <ac:spMk id="6" creationId="{27D3F783-2847-4846-78EE-FD714FF6A9AB}"/>
          </ac:spMkLst>
        </pc:sp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4154472949" sldId="306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154472949" sldId="306"/>
            <ac:spMk id="2" creationId="{71CA3953-755B-9041-4033-054D9F737E8F}"/>
          </ac:spMkLst>
        </pc:spChg>
        <pc:spChg chg="mod">
          <ac:chgData name="Shankar Rahul" userId="94536a7f-36ed-4856-a66e-9aa665c32e3d" providerId="ADAL" clId="{6D027436-AB2F-2343-9C8F-92486A1593A3}" dt="2025-09-15T10:23:07.428" v="4834" actId="20577"/>
          <ac:spMkLst>
            <pc:docMk/>
            <pc:sldMk cId="4154472949" sldId="306"/>
            <ac:spMk id="3" creationId="{EA8A7C68-33D3-CDA0-0DA6-F20649CA8D28}"/>
          </ac:spMkLst>
        </pc:spChg>
        <pc:spChg chg="mod">
          <ac:chgData name="Shankar Rahul" userId="94536a7f-36ed-4856-a66e-9aa665c32e3d" providerId="ADAL" clId="{6D027436-AB2F-2343-9C8F-92486A1593A3}" dt="2025-09-14T13:40:58.646" v="2907" actId="27636"/>
          <ac:spMkLst>
            <pc:docMk/>
            <pc:sldMk cId="4154472949" sldId="306"/>
            <ac:spMk id="4" creationId="{38120C58-6A7C-9564-1C22-97B2447EF959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154472949" sldId="306"/>
            <ac:spMk id="6" creationId="{A37B0DC1-16A7-2AAA-52E2-4F510B6DB031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4154472949" sldId="306"/>
            <ac:spMk id="7" creationId="{6D27337C-0118-25F0-730D-90BA6DB802E0}"/>
          </ac:spMkLst>
        </pc:spChg>
        <pc:picChg chg="add mod">
          <ac:chgData name="Shankar Rahul" userId="94536a7f-36ed-4856-a66e-9aa665c32e3d" providerId="ADAL" clId="{6D027436-AB2F-2343-9C8F-92486A1593A3}" dt="2025-09-14T15:22:24.240" v="3161" actId="14826"/>
          <ac:picMkLst>
            <pc:docMk/>
            <pc:sldMk cId="4154472949" sldId="306"/>
            <ac:picMk id="5" creationId="{50CC08EF-1715-7C04-AB77-9A725E47CB26}"/>
          </ac:picMkLst>
        </pc:picChg>
      </pc:sldChg>
      <pc:sldChg chg="addSp delSp modSp new mod or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1528840567" sldId="307"/>
        </pc:sldMkLst>
        <pc:spChg chg="mod ord">
          <ac:chgData name="Shankar Rahul" userId="94536a7f-36ed-4856-a66e-9aa665c32e3d" providerId="ADAL" clId="{6D027436-AB2F-2343-9C8F-92486A1593A3}" dt="2025-09-17T12:00:31.804" v="5278" actId="20577"/>
          <ac:spMkLst>
            <pc:docMk/>
            <pc:sldMk cId="1528840567" sldId="307"/>
            <ac:spMk id="2" creationId="{CD8B6653-F771-F542-1959-69A12BEB8888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28840567" sldId="307"/>
            <ac:spMk id="3" creationId="{107EBCCF-043B-8C22-3E1E-A344C2FE4244}"/>
          </ac:spMkLst>
        </pc:spChg>
        <pc:spChg chg="mod ord">
          <ac:chgData name="Shankar Rahul" userId="94536a7f-36ed-4856-a66e-9aa665c32e3d" providerId="ADAL" clId="{6D027436-AB2F-2343-9C8F-92486A1593A3}" dt="2025-09-14T13:48:53.075" v="3001" actId="700"/>
          <ac:spMkLst>
            <pc:docMk/>
            <pc:sldMk cId="1528840567" sldId="307"/>
            <ac:spMk id="4" creationId="{3098A491-F8A4-8F90-88CB-0379262EC45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28840567" sldId="307"/>
            <ac:spMk id="6" creationId="{E90BFD05-10E1-73F2-7E85-474A580713D2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528840567" sldId="307"/>
            <ac:spMk id="7" creationId="{A5AA15CC-30BD-C9BE-B948-983C9A1CCCDF}"/>
          </ac:spMkLst>
        </pc:spChg>
        <pc:picChg chg="add mod ord">
          <ac:chgData name="Shankar Rahul" userId="94536a7f-36ed-4856-a66e-9aa665c32e3d" providerId="ADAL" clId="{6D027436-AB2F-2343-9C8F-92486A1593A3}" dt="2025-09-14T13:49:07.226" v="3004" actId="14100"/>
          <ac:picMkLst>
            <pc:docMk/>
            <pc:sldMk cId="1528840567" sldId="307"/>
            <ac:picMk id="5" creationId="{39869F36-262D-BF6A-03BF-EB5786F3F68F}"/>
          </ac:picMkLst>
        </pc:pic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22078461" sldId="308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22078461" sldId="308"/>
            <ac:spMk id="2" creationId="{E4CE5547-0138-1F0E-2385-3149F313BCAE}"/>
          </ac:spMkLst>
        </pc:spChg>
        <pc:spChg chg="mod">
          <ac:chgData name="Shankar Rahul" userId="94536a7f-36ed-4856-a66e-9aa665c32e3d" providerId="ADAL" clId="{6D027436-AB2F-2343-9C8F-92486A1593A3}" dt="2025-09-17T12:01:30.429" v="5282" actId="20577"/>
          <ac:spMkLst>
            <pc:docMk/>
            <pc:sldMk cId="222078461" sldId="308"/>
            <ac:spMk id="3" creationId="{7667DE4C-18E7-7057-EFA3-20B58DC85FCE}"/>
          </ac:spMkLst>
        </pc:spChg>
        <pc:spChg chg="mod">
          <ac:chgData name="Shankar Rahul" userId="94536a7f-36ed-4856-a66e-9aa665c32e3d" providerId="ADAL" clId="{6D027436-AB2F-2343-9C8F-92486A1593A3}" dt="2025-09-14T14:02:17.204" v="3095" actId="20577"/>
          <ac:spMkLst>
            <pc:docMk/>
            <pc:sldMk cId="222078461" sldId="308"/>
            <ac:spMk id="4" creationId="{D8B1B46F-6B8F-92C1-2DCF-A4A08847F8AF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22078461" sldId="308"/>
            <ac:spMk id="5" creationId="{B6EF4CBC-8307-E580-EAEB-DA4CBB06E944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22078461" sldId="308"/>
            <ac:spMk id="6" creationId="{CA0CCD56-B578-C11B-6D6E-B3B4B90F34F3}"/>
          </ac:spMkLst>
        </pc:spChg>
        <pc:picChg chg="add mod modCrop">
          <ac:chgData name="Shankar Rahul" userId="94536a7f-36ed-4856-a66e-9aa665c32e3d" providerId="ADAL" clId="{6D027436-AB2F-2343-9C8F-92486A1593A3}" dt="2025-09-14T14:03:30.638" v="3102" actId="1076"/>
          <ac:picMkLst>
            <pc:docMk/>
            <pc:sldMk cId="222078461" sldId="308"/>
            <ac:picMk id="9" creationId="{A640DC3D-F802-C0ED-75C9-595A01780385}"/>
          </ac:picMkLst>
        </pc:picChg>
      </pc:sldChg>
      <pc:sldChg chg="addSp delSp 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57537792" sldId="309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57537792" sldId="309"/>
            <ac:spMk id="2" creationId="{83873363-A597-1F07-2A43-4A41549A0940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57537792" sldId="309"/>
            <ac:spMk id="3" creationId="{48EE2FEA-C6AB-0F19-342D-2D5ECB5BB5C2}"/>
          </ac:spMkLst>
        </pc:spChg>
        <pc:spChg chg="mod">
          <ac:chgData name="Shankar Rahul" userId="94536a7f-36ed-4856-a66e-9aa665c32e3d" providerId="ADAL" clId="{6D027436-AB2F-2343-9C8F-92486A1593A3}" dt="2025-09-14T18:06:36.251" v="4266" actId="20577"/>
          <ac:spMkLst>
            <pc:docMk/>
            <pc:sldMk cId="257537792" sldId="309"/>
            <ac:spMk id="4" creationId="{5ED419E8-CC24-B036-8586-CEA50E244815}"/>
          </ac:spMkLst>
        </pc:spChg>
        <pc:spChg chg="add mod">
          <ac:chgData name="Shankar Rahul" userId="94536a7f-36ed-4856-a66e-9aa665c32e3d" providerId="ADAL" clId="{6D027436-AB2F-2343-9C8F-92486A1593A3}" dt="2025-09-15T10:26:26.759" v="4907" actId="20577"/>
          <ac:spMkLst>
            <pc:docMk/>
            <pc:sldMk cId="257537792" sldId="309"/>
            <ac:spMk id="5" creationId="{A083A437-E13F-253D-1B90-14904E4B02CD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57537792" sldId="309"/>
            <ac:spMk id="7" creationId="{7605EE3C-3B4C-C194-A09B-8AEB783C7EAF}"/>
          </ac:spMkLst>
        </pc:spChg>
        <pc:picChg chg="add mod modCrop">
          <ac:chgData name="Shankar Rahul" userId="94536a7f-36ed-4856-a66e-9aa665c32e3d" providerId="ADAL" clId="{6D027436-AB2F-2343-9C8F-92486A1593A3}" dt="2025-09-14T18:07:17.265" v="4337" actId="14100"/>
          <ac:picMkLst>
            <pc:docMk/>
            <pc:sldMk cId="257537792" sldId="309"/>
            <ac:picMk id="6" creationId="{5B8E780A-4314-52F3-99F2-9D0E22FD3966}"/>
          </ac:picMkLst>
        </pc:picChg>
      </pc:sldChg>
      <pc:sldChg chg="addSp delSp modSp new mod ord modTransition delAnim modAnim">
        <pc:chgData name="Shankar Rahul" userId="94536a7f-36ed-4856-a66e-9aa665c32e3d" providerId="ADAL" clId="{6D027436-AB2F-2343-9C8F-92486A1593A3}" dt="2025-09-26T01:39:21.337" v="6672"/>
        <pc:sldMkLst>
          <pc:docMk/>
          <pc:sldMk cId="348845332" sldId="310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48845332" sldId="310"/>
            <ac:spMk id="2" creationId="{9AB25043-82DB-D41C-DF9F-A1BFD31D8934}"/>
          </ac:spMkLst>
        </pc:spChg>
        <pc:spChg chg="mod">
          <ac:chgData name="Shankar Rahul" userId="94536a7f-36ed-4856-a66e-9aa665c32e3d" providerId="ADAL" clId="{6D027436-AB2F-2343-9C8F-92486A1593A3}" dt="2025-09-14T15:23:48.921" v="3180" actId="20577"/>
          <ac:spMkLst>
            <pc:docMk/>
            <pc:sldMk cId="348845332" sldId="310"/>
            <ac:spMk id="3" creationId="{A9BC02A5-9D87-3573-5DC3-DBD43778CE25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48845332" sldId="310"/>
            <ac:spMk id="5" creationId="{B3D73FB2-283C-8B9A-DDE3-290668C96B02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348845332" sldId="310"/>
            <ac:spMk id="6" creationId="{C174BC87-96FA-D946-4692-7F0E705360C0}"/>
          </ac:spMkLst>
        </pc:spChg>
        <pc:picChg chg="add mod">
          <ac:chgData name="Shankar Rahul" userId="94536a7f-36ed-4856-a66e-9aa665c32e3d" providerId="ADAL" clId="{6D027436-AB2F-2343-9C8F-92486A1593A3}" dt="2025-09-14T15:24:47.857" v="3183"/>
          <ac:picMkLst>
            <pc:docMk/>
            <pc:sldMk cId="348845332" sldId="310"/>
            <ac:picMk id="4" creationId="{301B96DE-8266-27EC-B2D5-03AA3BE66DBE}"/>
          </ac:picMkLst>
        </pc:picChg>
      </pc:sldChg>
      <pc:sldChg chg="addSp delSp modSp new mod or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2462153302" sldId="311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462153302" sldId="311"/>
            <ac:spMk id="2" creationId="{98D83EF1-ADA8-9BC9-F763-C2B3ADFFDA86}"/>
          </ac:spMkLst>
        </pc:spChg>
        <pc:spChg chg="mod ord">
          <ac:chgData name="Shankar Rahul" userId="94536a7f-36ed-4856-a66e-9aa665c32e3d" providerId="ADAL" clId="{6D027436-AB2F-2343-9C8F-92486A1593A3}" dt="2025-09-16T13:12:29.228" v="5179" actId="20577"/>
          <ac:spMkLst>
            <pc:docMk/>
            <pc:sldMk cId="2462153302" sldId="311"/>
            <ac:spMk id="3" creationId="{7E4649BB-EB35-69C4-FBBF-A0EAA6FD1F1D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462153302" sldId="311"/>
            <ac:spMk id="4" creationId="{F697E133-6316-DE72-52AD-0C9ECDE415A4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2462153302" sldId="311"/>
            <ac:spMk id="5" creationId="{DDFAB85C-14E3-77F4-F6FF-37D3A64E7C09}"/>
          </ac:spMkLst>
        </pc:spChg>
        <pc:picChg chg="add mod modCrop">
          <ac:chgData name="Shankar Rahul" userId="94536a7f-36ed-4856-a66e-9aa665c32e3d" providerId="ADAL" clId="{6D027436-AB2F-2343-9C8F-92486A1593A3}" dt="2025-09-14T22:08:34.417" v="4405" actId="1038"/>
          <ac:picMkLst>
            <pc:docMk/>
            <pc:sldMk cId="2462153302" sldId="311"/>
            <ac:picMk id="15" creationId="{F6023E7A-4346-B68A-3ED8-3E0F62F8F27E}"/>
          </ac:picMkLst>
        </pc:picChg>
        <pc:picChg chg="add mod modCrop">
          <ac:chgData name="Shankar Rahul" userId="94536a7f-36ed-4856-a66e-9aa665c32e3d" providerId="ADAL" clId="{6D027436-AB2F-2343-9C8F-92486A1593A3}" dt="2025-09-14T22:08:25.972" v="4393" actId="14100"/>
          <ac:picMkLst>
            <pc:docMk/>
            <pc:sldMk cId="2462153302" sldId="311"/>
            <ac:picMk id="16" creationId="{9E7793EE-6240-59E2-FEAC-FDA31A6DE0B0}"/>
          </ac:picMkLst>
        </pc:picChg>
      </pc:sldChg>
      <pc:sldChg chg="addSp delSp modSp new mod modTransition delAnim modAnim">
        <pc:chgData name="Shankar Rahul" userId="94536a7f-36ed-4856-a66e-9aa665c32e3d" providerId="ADAL" clId="{6D027436-AB2F-2343-9C8F-92486A1593A3}" dt="2025-09-26T01:39:21.337" v="6672"/>
        <pc:sldMkLst>
          <pc:docMk/>
          <pc:sldMk cId="323201434" sldId="312"/>
        </pc:sldMkLst>
        <pc:spChg chg="mod">
          <ac:chgData name="Shankar Rahul" userId="94536a7f-36ed-4856-a66e-9aa665c32e3d" providerId="ADAL" clId="{6D027436-AB2F-2343-9C8F-92486A1593A3}" dt="2025-09-14T15:37:37.494" v="3275" actId="5793"/>
          <ac:spMkLst>
            <pc:docMk/>
            <pc:sldMk cId="323201434" sldId="312"/>
            <ac:spMk id="2" creationId="{BC4DB2E4-CDE0-EA8B-0CD4-7FCDCADE0869}"/>
          </ac:spMkLst>
        </pc:spChg>
        <pc:spChg chg="mod">
          <ac:chgData name="Shankar Rahul" userId="94536a7f-36ed-4856-a66e-9aa665c32e3d" providerId="ADAL" clId="{6D027436-AB2F-2343-9C8F-92486A1593A3}" dt="2025-09-14T15:37:46.680" v="3300" actId="5793"/>
          <ac:spMkLst>
            <pc:docMk/>
            <pc:sldMk cId="323201434" sldId="312"/>
            <ac:spMk id="3" creationId="{F22A2511-743E-90D8-D16C-51B901FC461D}"/>
          </ac:spMkLst>
        </pc:spChg>
        <pc:spChg chg="add mod">
          <ac:chgData name="Shankar Rahul" userId="94536a7f-36ed-4856-a66e-9aa665c32e3d" providerId="ADAL" clId="{6D027436-AB2F-2343-9C8F-92486A1593A3}" dt="2025-09-14T22:23:10.080" v="4521" actId="1076"/>
          <ac:spMkLst>
            <pc:docMk/>
            <pc:sldMk cId="323201434" sldId="312"/>
            <ac:spMk id="4" creationId="{CD824317-BE93-CF1F-9F46-50C4BA781723}"/>
          </ac:spMkLst>
        </pc:spChg>
        <pc:spChg chg="add del mod">
          <ac:chgData name="Shankar Rahul" userId="94536a7f-36ed-4856-a66e-9aa665c32e3d" providerId="ADAL" clId="{6D027436-AB2F-2343-9C8F-92486A1593A3}" dt="2025-09-26T00:50:51.570" v="6664" actId="478"/>
          <ac:spMkLst>
            <pc:docMk/>
            <pc:sldMk cId="323201434" sldId="312"/>
            <ac:spMk id="5" creationId="{5C9CE7F3-0E8C-C705-0EF4-9C92F98FC090}"/>
          </ac:spMkLst>
        </pc:spChg>
        <pc:spChg chg="add del mod">
          <ac:chgData name="Shankar Rahul" userId="94536a7f-36ed-4856-a66e-9aa665c32e3d" providerId="ADAL" clId="{6D027436-AB2F-2343-9C8F-92486A1593A3}" dt="2025-09-26T00:50:51.570" v="6664" actId="478"/>
          <ac:spMkLst>
            <pc:docMk/>
            <pc:sldMk cId="323201434" sldId="312"/>
            <ac:spMk id="6" creationId="{957BCF8B-D48F-3279-704E-9BAFDB9837F7}"/>
          </ac:spMkLst>
        </pc:spChg>
      </pc:sldChg>
      <pc:sldChg chg="addSp delSp 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610367860" sldId="313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610367860" sldId="313"/>
            <ac:spMk id="3" creationId="{ABFC1BD4-D6CA-0C33-0486-980E0C50B303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610367860" sldId="313"/>
            <ac:spMk id="4" creationId="{C3A03EA4-4709-4816-905B-B0A67AD84C08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610367860" sldId="313"/>
            <ac:spMk id="5" creationId="{C80E0EBE-C4EA-3364-A75A-3A596B453F44}"/>
          </ac:spMkLst>
        </pc:spChg>
        <pc:spChg chg="mod">
          <ac:chgData name="Shankar Rahul" userId="94536a7f-36ed-4856-a66e-9aa665c32e3d" providerId="ADAL" clId="{6D027436-AB2F-2343-9C8F-92486A1593A3}" dt="2025-09-14T17:30:27.623" v="3588" actId="20577"/>
          <ac:spMkLst>
            <pc:docMk/>
            <pc:sldMk cId="610367860" sldId="313"/>
            <ac:spMk id="13" creationId="{FB881E26-2C6B-3465-DFC3-A9658D668430}"/>
          </ac:spMkLst>
        </pc:spChg>
        <pc:picChg chg="add mod">
          <ac:chgData name="Shankar Rahul" userId="94536a7f-36ed-4856-a66e-9aa665c32e3d" providerId="ADAL" clId="{6D027436-AB2F-2343-9C8F-92486A1593A3}" dt="2025-09-14T17:46:05.703" v="3729" actId="14100"/>
          <ac:picMkLst>
            <pc:docMk/>
            <pc:sldMk cId="610367860" sldId="313"/>
            <ac:picMk id="2" creationId="{4C92896C-E97C-7F18-F82C-95EF77689B8C}"/>
          </ac:picMkLst>
        </pc:picChg>
      </pc:sldChg>
      <pc:sldChg chg="addSp modSp add del modTransition">
        <pc:chgData name="Shankar Rahul" userId="94536a7f-36ed-4856-a66e-9aa665c32e3d" providerId="ADAL" clId="{6D027436-AB2F-2343-9C8F-92486A1593A3}" dt="2025-09-24T03:42:55.199" v="6347" actId="2696"/>
        <pc:sldMkLst>
          <pc:docMk/>
          <pc:sldMk cId="2884772013" sldId="314"/>
        </pc:sldMkLst>
      </pc:sldChg>
      <pc:sldChg chg="addSp delSp modSp add mod ord modTransition">
        <pc:chgData name="Shankar Rahul" userId="94536a7f-36ed-4856-a66e-9aa665c32e3d" providerId="ADAL" clId="{6D027436-AB2F-2343-9C8F-92486A1593A3}" dt="2025-09-26T01:39:21.337" v="6672"/>
        <pc:sldMkLst>
          <pc:docMk/>
          <pc:sldMk cId="1914018375" sldId="315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914018375" sldId="315"/>
            <ac:spMk id="12" creationId="{BAA2A9D8-25F5-8087-51EA-4ACA1E923E5F}"/>
          </ac:spMkLst>
        </pc:spChg>
        <pc:spChg chg="mod">
          <ac:chgData name="Shankar Rahul" userId="94536a7f-36ed-4856-a66e-9aa665c32e3d" providerId="ADAL" clId="{6D027436-AB2F-2343-9C8F-92486A1593A3}" dt="2025-09-14T17:38:45.082" v="3687" actId="20577"/>
          <ac:spMkLst>
            <pc:docMk/>
            <pc:sldMk cId="1914018375" sldId="315"/>
            <ac:spMk id="13" creationId="{9048B08C-C0C9-A081-62A3-EBCF93FD4CE5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914018375" sldId="315"/>
            <ac:spMk id="14" creationId="{B4C0017C-0BFF-1998-2104-7293FE61BB1A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914018375" sldId="315"/>
            <ac:spMk id="15" creationId="{FD15670D-BFBC-8FF5-065F-3FD8DD7A2113}"/>
          </ac:spMkLst>
        </pc:spChg>
        <pc:picChg chg="add mod modCrop">
          <ac:chgData name="Shankar Rahul" userId="94536a7f-36ed-4856-a66e-9aa665c32e3d" providerId="ADAL" clId="{6D027436-AB2F-2343-9C8F-92486A1593A3}" dt="2025-09-14T22:01:57.439" v="4360" actId="732"/>
          <ac:picMkLst>
            <pc:docMk/>
            <pc:sldMk cId="1914018375" sldId="315"/>
            <ac:picMk id="11" creationId="{2EC2FDC8-0CDC-0A76-59FE-D624C10BDE81}"/>
          </ac:picMkLst>
        </pc:picChg>
      </pc:sldChg>
      <pc:sldChg chg="addSp delSp 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530167191" sldId="316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530167191" sldId="316"/>
            <ac:spMk id="10" creationId="{85D13993-4135-8CDA-8164-A9DB88095247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530167191" sldId="316"/>
            <ac:spMk id="11" creationId="{680A0E54-CFA3-3852-21E9-C186C9A62908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530167191" sldId="316"/>
            <ac:spMk id="12" creationId="{141162F2-30BA-BC66-664B-E1FA5C52DA42}"/>
          </ac:spMkLst>
        </pc:spChg>
        <pc:picChg chg="add mod modCrop">
          <ac:chgData name="Shankar Rahul" userId="94536a7f-36ed-4856-a66e-9aa665c32e3d" providerId="ADAL" clId="{6D027436-AB2F-2343-9C8F-92486A1593A3}" dt="2025-09-14T17:45:32.634" v="3728" actId="1037"/>
          <ac:picMkLst>
            <pc:docMk/>
            <pc:sldMk cId="530167191" sldId="316"/>
            <ac:picMk id="9" creationId="{15C98D57-1FE9-94C7-F444-58B0C7707B83}"/>
          </ac:picMkLst>
        </pc:picChg>
      </pc:sldChg>
      <pc:sldChg chg="addSp delSp 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1760672383" sldId="317"/>
        </pc:sldMkLst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760672383" sldId="317"/>
            <ac:spMk id="10" creationId="{A1C06651-0767-F777-3ABE-75941EA9005E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760672383" sldId="317"/>
            <ac:spMk id="11" creationId="{21A5949A-A207-8F26-E781-D937F48BD7B6}"/>
          </ac:spMkLst>
        </pc:spChg>
        <pc:spChg chg="add mod">
          <ac:chgData name="Shankar Rahul" userId="94536a7f-36ed-4856-a66e-9aa665c32e3d" providerId="ADAL" clId="{6D027436-AB2F-2343-9C8F-92486A1593A3}" dt="2025-09-14T17:45:17.773" v="3716"/>
          <ac:spMkLst>
            <pc:docMk/>
            <pc:sldMk cId="1760672383" sldId="317"/>
            <ac:spMk id="12" creationId="{20F51ADC-A1ED-3609-4F56-B641827F9574}"/>
          </ac:spMkLst>
        </pc:spChg>
        <pc:picChg chg="add mod modCrop">
          <ac:chgData name="Shankar Rahul" userId="94536a7f-36ed-4856-a66e-9aa665c32e3d" providerId="ADAL" clId="{6D027436-AB2F-2343-9C8F-92486A1593A3}" dt="2025-09-14T22:14:02.468" v="4407" actId="1076"/>
          <ac:picMkLst>
            <pc:docMk/>
            <pc:sldMk cId="1760672383" sldId="317"/>
            <ac:picMk id="9" creationId="{62EC3934-4D6F-D3B1-A375-D8C7F2FA8FB3}"/>
          </ac:picMkLst>
        </pc:pic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365056680" sldId="318"/>
        </pc:sldMkLst>
        <pc:spChg chg="add mod">
          <ac:chgData name="Shankar Rahul" userId="94536a7f-36ed-4856-a66e-9aa665c32e3d" providerId="ADAL" clId="{6D027436-AB2F-2343-9C8F-92486A1593A3}" dt="2025-09-25T05:53:01.462" v="6406" actId="207"/>
          <ac:spMkLst>
            <pc:docMk/>
            <pc:sldMk cId="365056680" sldId="318"/>
            <ac:spMk id="3" creationId="{60C5CF16-0C22-8F00-FE6A-2B011C75558D}"/>
          </ac:spMkLst>
        </pc:spChg>
        <pc:spChg chg="mod">
          <ac:chgData name="Shankar Rahul" userId="94536a7f-36ed-4856-a66e-9aa665c32e3d" providerId="ADAL" clId="{6D027436-AB2F-2343-9C8F-92486A1593A3}" dt="2025-09-15T21:59:14.424" v="4972" actId="20577"/>
          <ac:spMkLst>
            <pc:docMk/>
            <pc:sldMk cId="365056680" sldId="318"/>
            <ac:spMk id="7" creationId="{7788F6B6-0A8B-5CA7-0A51-CD6BC6DA3AB5}"/>
          </ac:spMkLst>
        </pc:spChg>
        <pc:spChg chg="add mod">
          <ac:chgData name="Shankar Rahul" userId="94536a7f-36ed-4856-a66e-9aa665c32e3d" providerId="ADAL" clId="{6D027436-AB2F-2343-9C8F-92486A1593A3}" dt="2025-09-16T09:16:14.771" v="5038" actId="20577"/>
          <ac:spMkLst>
            <pc:docMk/>
            <pc:sldMk cId="365056680" sldId="318"/>
            <ac:spMk id="10" creationId="{6CD086CB-88CC-AFB9-DAF2-80290030F79B}"/>
          </ac:spMkLst>
        </pc:spChg>
        <pc:picChg chg="add mod">
          <ac:chgData name="Shankar Rahul" userId="94536a7f-36ed-4856-a66e-9aa665c32e3d" providerId="ADAL" clId="{6D027436-AB2F-2343-9C8F-92486A1593A3}" dt="2025-09-15T22:05:53.167" v="5033" actId="1035"/>
          <ac:picMkLst>
            <pc:docMk/>
            <pc:sldMk cId="365056680" sldId="318"/>
            <ac:picMk id="8" creationId="{DEDE4C2B-7C66-2E8E-1737-D97EF6DD94C2}"/>
          </ac:picMkLst>
        </pc:picChg>
        <pc:picChg chg="add mod">
          <ac:chgData name="Shankar Rahul" userId="94536a7f-36ed-4856-a66e-9aa665c32e3d" providerId="ADAL" clId="{6D027436-AB2F-2343-9C8F-92486A1593A3}" dt="2025-09-15T22:05:53.167" v="5033" actId="1035"/>
          <ac:picMkLst>
            <pc:docMk/>
            <pc:sldMk cId="365056680" sldId="318"/>
            <ac:picMk id="9" creationId="{47F5F3D4-5ECD-B053-3226-BE8532462068}"/>
          </ac:picMkLst>
        </pc:picChg>
      </pc:sldChg>
      <pc:sldChg chg="addSp delSp modSp add mod modTransition modClrScheme delAnim modAnim chgLayout">
        <pc:chgData name="Shankar Rahul" userId="94536a7f-36ed-4856-a66e-9aa665c32e3d" providerId="ADAL" clId="{6D027436-AB2F-2343-9C8F-92486A1593A3}" dt="2025-09-26T01:39:21.337" v="6672"/>
        <pc:sldMkLst>
          <pc:docMk/>
          <pc:sldMk cId="607459699" sldId="319"/>
        </pc:sldMkLst>
        <pc:spChg chg="mod ord">
          <ac:chgData name="Shankar Rahul" userId="94536a7f-36ed-4856-a66e-9aa665c32e3d" providerId="ADAL" clId="{6D027436-AB2F-2343-9C8F-92486A1593A3}" dt="2025-09-24T01:38:14.178" v="5649" actId="700"/>
          <ac:spMkLst>
            <pc:docMk/>
            <pc:sldMk cId="607459699" sldId="319"/>
            <ac:spMk id="2" creationId="{C6BC090C-216E-F8E8-5F5A-50A9FA516F9F}"/>
          </ac:spMkLst>
        </pc:spChg>
        <pc:spChg chg="mod ord">
          <ac:chgData name="Shankar Rahul" userId="94536a7f-36ed-4856-a66e-9aa665c32e3d" providerId="ADAL" clId="{6D027436-AB2F-2343-9C8F-92486A1593A3}" dt="2025-09-24T01:38:14.178" v="5649" actId="700"/>
          <ac:spMkLst>
            <pc:docMk/>
            <pc:sldMk cId="607459699" sldId="319"/>
            <ac:spMk id="3" creationId="{3AD27E3F-0433-5762-B7CD-D4D33C312FC1}"/>
          </ac:spMkLst>
        </pc:spChg>
        <pc:spChg chg="mod ord">
          <ac:chgData name="Shankar Rahul" userId="94536a7f-36ed-4856-a66e-9aa665c32e3d" providerId="ADAL" clId="{6D027436-AB2F-2343-9C8F-92486A1593A3}" dt="2025-09-24T01:38:14.178" v="5649" actId="700"/>
          <ac:spMkLst>
            <pc:docMk/>
            <pc:sldMk cId="607459699" sldId="319"/>
            <ac:spMk id="4" creationId="{9481AB1E-83D3-919F-E04C-510E93EA524F}"/>
          </ac:spMkLst>
        </pc:spChg>
        <pc:spChg chg="add mod">
          <ac:chgData name="Shankar Rahul" userId="94536a7f-36ed-4856-a66e-9aa665c32e3d" providerId="ADAL" clId="{6D027436-AB2F-2343-9C8F-92486A1593A3}" dt="2025-09-24T02:01:06.115" v="5900" actId="27636"/>
          <ac:spMkLst>
            <pc:docMk/>
            <pc:sldMk cId="607459699" sldId="319"/>
            <ac:spMk id="9" creationId="{EF8FB766-1C87-B185-BF69-AB50990479BC}"/>
          </ac:spMkLst>
        </pc:spChg>
        <pc:spChg chg="mod ord">
          <ac:chgData name="Shankar Rahul" userId="94536a7f-36ed-4856-a66e-9aa665c32e3d" providerId="ADAL" clId="{6D027436-AB2F-2343-9C8F-92486A1593A3}" dt="2025-09-24T01:38:14.178" v="5649" actId="700"/>
          <ac:spMkLst>
            <pc:docMk/>
            <pc:sldMk cId="607459699" sldId="319"/>
            <ac:spMk id="10" creationId="{94BB8214-057A-A1F5-DD14-061DE92C5F8F}"/>
          </ac:spMkLst>
        </pc:spChg>
        <pc:picChg chg="add mod">
          <ac:chgData name="Shankar Rahul" userId="94536a7f-36ed-4856-a66e-9aa665c32e3d" providerId="ADAL" clId="{6D027436-AB2F-2343-9C8F-92486A1593A3}" dt="2025-09-24T01:39:41.137" v="5662" actId="14100"/>
          <ac:picMkLst>
            <pc:docMk/>
            <pc:sldMk cId="607459699" sldId="319"/>
            <ac:picMk id="15" creationId="{F36C0130-22FC-0112-D2A9-2B00CF3A25EA}"/>
          </ac:picMkLst>
        </pc:pic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616406407" sldId="320"/>
        </pc:sldMkLst>
        <pc:spChg chg="mod">
          <ac:chgData name="Shankar Rahul" userId="94536a7f-36ed-4856-a66e-9aa665c32e3d" providerId="ADAL" clId="{6D027436-AB2F-2343-9C8F-92486A1593A3}" dt="2025-09-24T03:03:41.237" v="6032" actId="20577"/>
          <ac:spMkLst>
            <pc:docMk/>
            <pc:sldMk cId="2616406407" sldId="320"/>
            <ac:spMk id="2" creationId="{0E240C27-2D9B-C64E-C663-43F8C5311E20}"/>
          </ac:spMkLst>
        </pc:spChg>
        <pc:spChg chg="mod">
          <ac:chgData name="Shankar Rahul" userId="94536a7f-36ed-4856-a66e-9aa665c32e3d" providerId="ADAL" clId="{6D027436-AB2F-2343-9C8F-92486A1593A3}" dt="2025-09-24T02:56:06.969" v="5940" actId="20577"/>
          <ac:spMkLst>
            <pc:docMk/>
            <pc:sldMk cId="2616406407" sldId="320"/>
            <ac:spMk id="7" creationId="{86B56ED9-709F-88E1-A2F8-749278EF189E}"/>
          </ac:spMkLst>
        </pc:spChg>
        <pc:picChg chg="add mod">
          <ac:chgData name="Shankar Rahul" userId="94536a7f-36ed-4856-a66e-9aa665c32e3d" providerId="ADAL" clId="{6D027436-AB2F-2343-9C8F-92486A1593A3}" dt="2025-09-25T02:30:47.025" v="6398"/>
          <ac:picMkLst>
            <pc:docMk/>
            <pc:sldMk cId="2616406407" sldId="320"/>
            <ac:picMk id="12" creationId="{37978618-72E4-EA5D-CB25-F9D751C85672}"/>
          </ac:picMkLst>
        </pc:picChg>
      </pc:sldChg>
      <pc:sldChg chg="addSp delSp modSp new del mod">
        <pc:chgData name="Shankar Rahul" userId="94536a7f-36ed-4856-a66e-9aa665c32e3d" providerId="ADAL" clId="{6D027436-AB2F-2343-9C8F-92486A1593A3}" dt="2025-09-24T03:15:58.619" v="6111" actId="2696"/>
        <pc:sldMkLst>
          <pc:docMk/>
          <pc:sldMk cId="408239820" sldId="321"/>
        </pc:sldMkLst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1528022398" sldId="321"/>
        </pc:sldMkLst>
        <pc:spChg chg="mod">
          <ac:chgData name="Shankar Rahul" userId="94536a7f-36ed-4856-a66e-9aa665c32e3d" providerId="ADAL" clId="{6D027436-AB2F-2343-9C8F-92486A1593A3}" dt="2025-09-24T03:33:41.954" v="6269" actId="20577"/>
          <ac:spMkLst>
            <pc:docMk/>
            <pc:sldMk cId="1528022398" sldId="321"/>
            <ac:spMk id="7" creationId="{B6F0B47A-791A-DCCF-0CC4-4DF898DB3650}"/>
          </ac:spMkLst>
        </pc:spChg>
        <pc:spChg chg="add mod">
          <ac:chgData name="Shankar Rahul" userId="94536a7f-36ed-4856-a66e-9aa665c32e3d" providerId="ADAL" clId="{6D027436-AB2F-2343-9C8F-92486A1593A3}" dt="2025-09-24T03:26:29.367" v="6206" actId="20577"/>
          <ac:spMkLst>
            <pc:docMk/>
            <pc:sldMk cId="1528022398" sldId="321"/>
            <ac:spMk id="22" creationId="{475AA651-7726-0E2F-7185-B78981EE9CD0}"/>
          </ac:spMkLst>
        </pc:spChg>
        <pc:picChg chg="add mod">
          <ac:chgData name="Shankar Rahul" userId="94536a7f-36ed-4856-a66e-9aa665c32e3d" providerId="ADAL" clId="{6D027436-AB2F-2343-9C8F-92486A1593A3}" dt="2025-09-24T03:21:46.985" v="6185" actId="14100"/>
          <ac:picMkLst>
            <pc:docMk/>
            <pc:sldMk cId="1528022398" sldId="321"/>
            <ac:picMk id="15" creationId="{A7C912DE-BFD8-84E4-816E-C4E4502E8FDC}"/>
          </ac:picMkLst>
        </pc:picChg>
        <pc:picChg chg="add mod">
          <ac:chgData name="Shankar Rahul" userId="94536a7f-36ed-4856-a66e-9aa665c32e3d" providerId="ADAL" clId="{6D027436-AB2F-2343-9C8F-92486A1593A3}" dt="2025-09-24T03:25:52.652" v="6199" actId="1076"/>
          <ac:picMkLst>
            <pc:docMk/>
            <pc:sldMk cId="1528022398" sldId="321"/>
            <ac:picMk id="20" creationId="{AD4CB648-2BC1-911E-7653-354D974E6BB5}"/>
          </ac:picMkLst>
        </pc:picChg>
      </pc:sldChg>
      <pc:sldChg chg="addSp modSp add mod modTransition modClrScheme chgLayout">
        <pc:chgData name="Shankar Rahul" userId="94536a7f-36ed-4856-a66e-9aa665c32e3d" providerId="ADAL" clId="{6D027436-AB2F-2343-9C8F-92486A1593A3}" dt="2025-09-26T01:39:21.337" v="6672"/>
        <pc:sldMkLst>
          <pc:docMk/>
          <pc:sldMk cId="3715040580" sldId="322"/>
        </pc:sldMkLst>
        <pc:spChg chg="mod ord">
          <ac:chgData name="Shankar Rahul" userId="94536a7f-36ed-4856-a66e-9aa665c32e3d" providerId="ADAL" clId="{6D027436-AB2F-2343-9C8F-92486A1593A3}" dt="2025-09-24T03:30:17.574" v="6225" actId="14100"/>
          <ac:spMkLst>
            <pc:docMk/>
            <pc:sldMk cId="3715040580" sldId="322"/>
            <ac:spMk id="2" creationId="{2CD1835E-ED7F-C368-B432-9DA09D79AC5F}"/>
          </ac:spMkLst>
        </pc:spChg>
        <pc:spChg chg="mod">
          <ac:chgData name="Shankar Rahul" userId="94536a7f-36ed-4856-a66e-9aa665c32e3d" providerId="ADAL" clId="{6D027436-AB2F-2343-9C8F-92486A1593A3}" dt="2025-09-24T03:28:00.568" v="6210" actId="1076"/>
          <ac:spMkLst>
            <pc:docMk/>
            <pc:sldMk cId="3715040580" sldId="322"/>
            <ac:spMk id="3" creationId="{2CC85BA4-32F2-8604-006D-CFDC4A54895E}"/>
          </ac:spMkLst>
        </pc:spChg>
        <pc:spChg chg="mod ord">
          <ac:chgData name="Shankar Rahul" userId="94536a7f-36ed-4856-a66e-9aa665c32e3d" providerId="ADAL" clId="{6D027436-AB2F-2343-9C8F-92486A1593A3}" dt="2025-09-24T03:29:56.449" v="6221" actId="700"/>
          <ac:spMkLst>
            <pc:docMk/>
            <pc:sldMk cId="3715040580" sldId="322"/>
            <ac:spMk id="4" creationId="{3D9FC936-EEE7-A434-3FBE-B5C9C8C83F0B}"/>
          </ac:spMkLst>
        </pc:spChg>
        <pc:spChg chg="mod ord">
          <ac:chgData name="Shankar Rahul" userId="94536a7f-36ed-4856-a66e-9aa665c32e3d" providerId="ADAL" clId="{6D027436-AB2F-2343-9C8F-92486A1593A3}" dt="2025-09-24T03:29:56.449" v="6221" actId="700"/>
          <ac:spMkLst>
            <pc:docMk/>
            <pc:sldMk cId="3715040580" sldId="322"/>
            <ac:spMk id="5" creationId="{217692B2-32E3-4817-6EB2-90A343B2D1B8}"/>
          </ac:spMkLst>
        </pc:spChg>
        <pc:spChg chg="mod ord">
          <ac:chgData name="Shankar Rahul" userId="94536a7f-36ed-4856-a66e-9aa665c32e3d" providerId="ADAL" clId="{6D027436-AB2F-2343-9C8F-92486A1593A3}" dt="2025-09-24T03:29:56.449" v="6221" actId="700"/>
          <ac:spMkLst>
            <pc:docMk/>
            <pc:sldMk cId="3715040580" sldId="322"/>
            <ac:spMk id="6" creationId="{10B38371-7290-486D-B4EF-91AF59A6F3D7}"/>
          </ac:spMkLst>
        </pc:spChg>
        <pc:spChg chg="mod ord">
          <ac:chgData name="Shankar Rahul" userId="94536a7f-36ed-4856-a66e-9aa665c32e3d" providerId="ADAL" clId="{6D027436-AB2F-2343-9C8F-92486A1593A3}" dt="2025-09-24T03:29:56.449" v="6221" actId="700"/>
          <ac:spMkLst>
            <pc:docMk/>
            <pc:sldMk cId="3715040580" sldId="322"/>
            <ac:spMk id="7" creationId="{77881DA0-A818-899C-3F8B-695D314B0758}"/>
          </ac:spMkLst>
        </pc:spChg>
        <pc:spChg chg="add mod">
          <ac:chgData name="Shankar Rahul" userId="94536a7f-36ed-4856-a66e-9aa665c32e3d" providerId="ADAL" clId="{6D027436-AB2F-2343-9C8F-92486A1593A3}" dt="2025-09-24T03:30:39.623" v="6242" actId="207"/>
          <ac:spMkLst>
            <pc:docMk/>
            <pc:sldMk cId="3715040580" sldId="322"/>
            <ac:spMk id="9" creationId="{7631A390-B826-6728-7C19-D3D6A5205B58}"/>
          </ac:spMkLst>
        </pc:spChg>
        <pc:picChg chg="mod ord">
          <ac:chgData name="Shankar Rahul" userId="94536a7f-36ed-4856-a66e-9aa665c32e3d" providerId="ADAL" clId="{6D027436-AB2F-2343-9C8F-92486A1593A3}" dt="2025-09-24T03:32:47.256" v="6254" actId="1038"/>
          <ac:picMkLst>
            <pc:docMk/>
            <pc:sldMk cId="3715040580" sldId="322"/>
            <ac:picMk id="8" creationId="{2B0ECDB3-86E9-84B2-4390-2D25AE35482E}"/>
          </ac:picMkLst>
        </pc:picChg>
      </pc:sldChg>
      <pc:sldChg chg="addSp delSp modSp add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266594044" sldId="323"/>
        </pc:sldMkLst>
        <pc:spChg chg="mod">
          <ac:chgData name="Shankar Rahul" userId="94536a7f-36ed-4856-a66e-9aa665c32e3d" providerId="ADAL" clId="{6D027436-AB2F-2343-9C8F-92486A1593A3}" dt="2025-09-24T03:41:51.514" v="6346" actId="20577"/>
          <ac:spMkLst>
            <pc:docMk/>
            <pc:sldMk cId="2266594044" sldId="323"/>
            <ac:spMk id="9" creationId="{C2468BC8-B523-9AC0-6184-2C0B69CEBD62}"/>
          </ac:spMkLst>
        </pc:spChg>
        <pc:picChg chg="add mod">
          <ac:chgData name="Shankar Rahul" userId="94536a7f-36ed-4856-a66e-9aa665c32e3d" providerId="ADAL" clId="{6D027436-AB2F-2343-9C8F-92486A1593A3}" dt="2025-09-24T03:36:01.543" v="6272"/>
          <ac:picMkLst>
            <pc:docMk/>
            <pc:sldMk cId="2266594044" sldId="323"/>
            <ac:picMk id="12" creationId="{C51F72D7-9259-04EA-9D30-CFE2734146E7}"/>
          </ac:picMkLst>
        </pc:picChg>
      </pc:sldChg>
      <pc:sldChg chg="addSp delSp modSp new mod modTransition">
        <pc:chgData name="Shankar Rahul" userId="94536a7f-36ed-4856-a66e-9aa665c32e3d" providerId="ADAL" clId="{6D027436-AB2F-2343-9C8F-92486A1593A3}" dt="2025-09-26T01:39:21.337" v="6672"/>
        <pc:sldMkLst>
          <pc:docMk/>
          <pc:sldMk cId="2526559873" sldId="324"/>
        </pc:sldMkLst>
        <pc:spChg chg="del">
          <ac:chgData name="Shankar Rahul" userId="94536a7f-36ed-4856-a66e-9aa665c32e3d" providerId="ADAL" clId="{6D027436-AB2F-2343-9C8F-92486A1593A3}" dt="2025-09-25T06:03:51.293" v="6450"/>
          <ac:spMkLst>
            <pc:docMk/>
            <pc:sldMk cId="2526559873" sldId="324"/>
            <ac:spMk id="2" creationId="{51CCA814-186D-C25B-C280-C57814B66C97}"/>
          </ac:spMkLst>
        </pc:spChg>
        <pc:spChg chg="del">
          <ac:chgData name="Shankar Rahul" userId="94536a7f-36ed-4856-a66e-9aa665c32e3d" providerId="ADAL" clId="{6D027436-AB2F-2343-9C8F-92486A1593A3}" dt="2025-09-25T06:05:23.634" v="6458"/>
          <ac:spMkLst>
            <pc:docMk/>
            <pc:sldMk cId="2526559873" sldId="324"/>
            <ac:spMk id="3" creationId="{4963E23E-D243-14ED-0E57-864B2BAF8542}"/>
          </ac:spMkLst>
        </pc:spChg>
        <pc:spChg chg="mod">
          <ac:chgData name="Shankar Rahul" userId="94536a7f-36ed-4856-a66e-9aa665c32e3d" providerId="ADAL" clId="{6D027436-AB2F-2343-9C8F-92486A1593A3}" dt="2025-09-25T06:03:48.458" v="6449" actId="20577"/>
          <ac:spMkLst>
            <pc:docMk/>
            <pc:sldMk cId="2526559873" sldId="324"/>
            <ac:spMk id="7" creationId="{3519D6A2-0C45-F4F5-5572-A01FC99A014C}"/>
          </ac:spMkLst>
        </pc:spChg>
        <pc:spChg chg="add del mod">
          <ac:chgData name="Shankar Rahul" userId="94536a7f-36ed-4856-a66e-9aa665c32e3d" providerId="ADAL" clId="{6D027436-AB2F-2343-9C8F-92486A1593A3}" dt="2025-09-25T06:04:32.795" v="6452" actId="931"/>
          <ac:spMkLst>
            <pc:docMk/>
            <pc:sldMk cId="2526559873" sldId="324"/>
            <ac:spMk id="10" creationId="{F062F9DA-5195-3E6C-78E5-E92CEDD1A1DF}"/>
          </ac:spMkLst>
        </pc:spChg>
        <pc:spChg chg="add del mod">
          <ac:chgData name="Shankar Rahul" userId="94536a7f-36ed-4856-a66e-9aa665c32e3d" providerId="ADAL" clId="{6D027436-AB2F-2343-9C8F-92486A1593A3}" dt="2025-09-25T06:08:15.406" v="6460" actId="931"/>
          <ac:spMkLst>
            <pc:docMk/>
            <pc:sldMk cId="2526559873" sldId="324"/>
            <ac:spMk id="15" creationId="{D50CAA7B-1DA5-390C-5294-D11147BD92D8}"/>
          </ac:spMkLst>
        </pc:spChg>
        <pc:spChg chg="add del mod">
          <ac:chgData name="Shankar Rahul" userId="94536a7f-36ed-4856-a66e-9aa665c32e3d" providerId="ADAL" clId="{6D027436-AB2F-2343-9C8F-92486A1593A3}" dt="2025-09-25T06:12:07.861" v="6466"/>
          <ac:spMkLst>
            <pc:docMk/>
            <pc:sldMk cId="2526559873" sldId="324"/>
            <ac:spMk id="19" creationId="{31859AF6-A341-5717-B7E0-2ACEAE2B24D3}"/>
          </ac:spMkLst>
        </pc:spChg>
        <pc:spChg chg="add del mod">
          <ac:chgData name="Shankar Rahul" userId="94536a7f-36ed-4856-a66e-9aa665c32e3d" providerId="ADAL" clId="{6D027436-AB2F-2343-9C8F-92486A1593A3}" dt="2025-09-25T06:12:17.938" v="6467"/>
          <ac:spMkLst>
            <pc:docMk/>
            <pc:sldMk cId="2526559873" sldId="324"/>
            <ac:spMk id="21" creationId="{F00DA16B-5C1A-556A-D010-948E244BB2C6}"/>
          </ac:spMkLst>
        </pc:spChg>
        <pc:picChg chg="add del mod">
          <ac:chgData name="Shankar Rahul" userId="94536a7f-36ed-4856-a66e-9aa665c32e3d" providerId="ADAL" clId="{6D027436-AB2F-2343-9C8F-92486A1593A3}" dt="2025-09-25T06:04:28.832" v="6451" actId="478"/>
          <ac:picMkLst>
            <pc:docMk/>
            <pc:sldMk cId="2526559873" sldId="324"/>
            <ac:picMk id="8" creationId="{BA4D97AE-576C-9252-C8F8-F8060913CBB3}"/>
          </ac:picMkLst>
        </pc:picChg>
        <pc:picChg chg="add del mod">
          <ac:chgData name="Shankar Rahul" userId="94536a7f-36ed-4856-a66e-9aa665c32e3d" providerId="ADAL" clId="{6D027436-AB2F-2343-9C8F-92486A1593A3}" dt="2025-09-25T06:11:54.687" v="6464" actId="478"/>
          <ac:picMkLst>
            <pc:docMk/>
            <pc:sldMk cId="2526559873" sldId="324"/>
            <ac:picMk id="12" creationId="{BFB315A3-ABED-39B3-1643-D7BD359C9DF2}"/>
          </ac:picMkLst>
        </pc:picChg>
        <pc:picChg chg="add del mod">
          <ac:chgData name="Shankar Rahul" userId="94536a7f-36ed-4856-a66e-9aa665c32e3d" providerId="ADAL" clId="{6D027436-AB2F-2343-9C8F-92486A1593A3}" dt="2025-09-25T06:08:11.123" v="6459" actId="478"/>
          <ac:picMkLst>
            <pc:docMk/>
            <pc:sldMk cId="2526559873" sldId="324"/>
            <ac:picMk id="13" creationId="{9A6BD112-AB69-31E2-2192-D3E383EE5AF0}"/>
          </ac:picMkLst>
        </pc:picChg>
        <pc:picChg chg="add del mod modCrop">
          <ac:chgData name="Shankar Rahul" userId="94536a7f-36ed-4856-a66e-9aa665c32e3d" providerId="ADAL" clId="{6D027436-AB2F-2343-9C8F-92486A1593A3}" dt="2025-09-25T06:11:56.401" v="6465" actId="478"/>
          <ac:picMkLst>
            <pc:docMk/>
            <pc:sldMk cId="2526559873" sldId="324"/>
            <ac:picMk id="17" creationId="{65C9422B-D77A-DE35-EB00-B18B7E6EE25C}"/>
          </ac:picMkLst>
        </pc:picChg>
        <pc:picChg chg="add mod">
          <ac:chgData name="Shankar Rahul" userId="94536a7f-36ed-4856-a66e-9aa665c32e3d" providerId="ADAL" clId="{6D027436-AB2F-2343-9C8F-92486A1593A3}" dt="2025-09-25T06:15:35.882" v="6477" actId="14100"/>
          <ac:picMkLst>
            <pc:docMk/>
            <pc:sldMk cId="2526559873" sldId="324"/>
            <ac:picMk id="22" creationId="{B3E52DE6-BABF-4F21-640A-1B425950FD4C}"/>
          </ac:picMkLst>
        </pc:picChg>
        <pc:picChg chg="add mod">
          <ac:chgData name="Shankar Rahul" userId="94536a7f-36ed-4856-a66e-9aa665c32e3d" providerId="ADAL" clId="{6D027436-AB2F-2343-9C8F-92486A1593A3}" dt="2025-09-25T06:15:35.882" v="6477" actId="14100"/>
          <ac:picMkLst>
            <pc:docMk/>
            <pc:sldMk cId="2526559873" sldId="324"/>
            <ac:picMk id="23" creationId="{FF8BE15C-A1C7-F366-FD2B-09F1279E8099}"/>
          </ac:picMkLst>
        </pc:picChg>
      </pc:sldChg>
      <pc:sldChg chg="addSp modSp new mod modTransition modAnim">
        <pc:chgData name="Shankar Rahul" userId="94536a7f-36ed-4856-a66e-9aa665c32e3d" providerId="ADAL" clId="{6D027436-AB2F-2343-9C8F-92486A1593A3}" dt="2025-09-26T01:39:21.337" v="6672"/>
        <pc:sldMkLst>
          <pc:docMk/>
          <pc:sldMk cId="2011446332" sldId="325"/>
        </pc:sldMkLst>
        <pc:spChg chg="mod">
          <ac:chgData name="Shankar Rahul" userId="94536a7f-36ed-4856-a66e-9aa665c32e3d" providerId="ADAL" clId="{6D027436-AB2F-2343-9C8F-92486A1593A3}" dt="2025-09-26T00:50:05.828" v="6659" actId="20577"/>
          <ac:spMkLst>
            <pc:docMk/>
            <pc:sldMk cId="2011446332" sldId="325"/>
            <ac:spMk id="2" creationId="{5DC59EB1-1EE3-6C70-F860-035F0C1BD93F}"/>
          </ac:spMkLst>
        </pc:spChg>
        <pc:spChg chg="mod">
          <ac:chgData name="Shankar Rahul" userId="94536a7f-36ed-4856-a66e-9aa665c32e3d" providerId="ADAL" clId="{6D027436-AB2F-2343-9C8F-92486A1593A3}" dt="2025-09-26T00:46:32.215" v="6556" actId="20577"/>
          <ac:spMkLst>
            <pc:docMk/>
            <pc:sldMk cId="2011446332" sldId="325"/>
            <ac:spMk id="6" creationId="{C6C3F327-69DF-EAF3-74D3-FE4D5C43F2CE}"/>
          </ac:spMkLst>
        </pc:spChg>
        <pc:spChg chg="add mod">
          <ac:chgData name="Shankar Rahul" userId="94536a7f-36ed-4856-a66e-9aa665c32e3d" providerId="ADAL" clId="{6D027436-AB2F-2343-9C8F-92486A1593A3}" dt="2025-09-26T00:50:34.317" v="6663" actId="1035"/>
          <ac:spMkLst>
            <pc:docMk/>
            <pc:sldMk cId="2011446332" sldId="325"/>
            <ac:spMk id="7" creationId="{4AAD0FFC-A9F7-D4C2-DB07-57D7E5BA396B}"/>
          </ac:spMkLst>
        </pc:spChg>
        <pc:spChg chg="add mod">
          <ac:chgData name="Shankar Rahul" userId="94536a7f-36ed-4856-a66e-9aa665c32e3d" providerId="ADAL" clId="{6D027436-AB2F-2343-9C8F-92486A1593A3}" dt="2025-09-26T00:50:34.317" v="6663" actId="1035"/>
          <ac:spMkLst>
            <pc:docMk/>
            <pc:sldMk cId="2011446332" sldId="325"/>
            <ac:spMk id="8" creationId="{FCB6615F-97ED-CBF8-AEFD-737048137EDE}"/>
          </ac:spMkLst>
        </pc:spChg>
      </pc:sldChg>
      <pc:sldMasterChg chg="addSp delSp modSp mod modTransition modSldLayout">
        <pc:chgData name="Shankar Rahul" userId="94536a7f-36ed-4856-a66e-9aa665c32e3d" providerId="ADAL" clId="{6D027436-AB2F-2343-9C8F-92486A1593A3}" dt="2025-09-26T01:39:21.337" v="6672"/>
        <pc:sldMasterMkLst>
          <pc:docMk/>
          <pc:sldMasterMk cId="535636480" sldId="2147483660"/>
        </pc:sldMasterMkLst>
        <pc:spChg chg="mod">
          <ac:chgData name="Shankar Rahul" userId="94536a7f-36ed-4856-a66e-9aa665c32e3d" providerId="ADAL" clId="{6D027436-AB2F-2343-9C8F-92486A1593A3}" dt="2025-09-14T15:55:04.570" v="3417" actId="12"/>
          <ac:spMkLst>
            <pc:docMk/>
            <pc:sldMasterMk cId="535636480" sldId="2147483660"/>
            <ac:spMk id="3" creationId="{00000000-0000-0000-0000-000000000000}"/>
          </ac:spMkLst>
        </pc:spChg>
        <pc:spChg chg="mod">
          <ac:chgData name="Shankar Rahul" userId="94536a7f-36ed-4856-a66e-9aa665c32e3d" providerId="ADAL" clId="{6D027436-AB2F-2343-9C8F-92486A1593A3}" dt="2025-09-17T06:14:32.855" v="5188" actId="14100"/>
          <ac:spMkLst>
            <pc:docMk/>
            <pc:sldMasterMk cId="535636480" sldId="2147483660"/>
            <ac:spMk id="5" creationId="{00000000-0000-0000-0000-000000000000}"/>
          </ac:spMkLst>
        </pc:spChg>
        <pc:spChg chg="mod">
          <ac:chgData name="Shankar Rahul" userId="94536a7f-36ed-4856-a66e-9aa665c32e3d" providerId="ADAL" clId="{6D027436-AB2F-2343-9C8F-92486A1593A3}" dt="2025-09-15T09:15:18.917" v="4607" actId="1038"/>
          <ac:spMkLst>
            <pc:docMk/>
            <pc:sldMasterMk cId="535636480" sldId="2147483660"/>
            <ac:spMk id="6" creationId="{00000000-0000-0000-0000-000000000000}"/>
          </ac:spMkLst>
        </pc:sp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674356654" sldId="2147483661"/>
          </pc:sldLayoutMkLst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2614472672" sldId="2147483662"/>
          </pc:sldLayoutMkLst>
          <pc:spChg chg="mod">
            <ac:chgData name="Shankar Rahul" userId="94536a7f-36ed-4856-a66e-9aa665c32e3d" providerId="ADAL" clId="{6D027436-AB2F-2343-9C8F-92486A1593A3}" dt="2025-09-14T22:05:38.859" v="4369"/>
            <ac:spMkLst>
              <pc:docMk/>
              <pc:sldMasterMk cId="535636480" sldId="2147483660"/>
              <pc:sldLayoutMk cId="2614472672" sldId="2147483662"/>
              <ac:spMk id="11" creationId="{B3C2D9F6-1A51-29C0-78A7-C922D7CA4C39}"/>
            </ac:spMkLst>
          </pc:spChg>
          <pc:spChg chg="mod">
            <ac:chgData name="Shankar Rahul" userId="94536a7f-36ed-4856-a66e-9aa665c32e3d" providerId="ADAL" clId="{6D027436-AB2F-2343-9C8F-92486A1593A3}" dt="2025-09-14T22:05:38.859" v="4369"/>
            <ac:spMkLst>
              <pc:docMk/>
              <pc:sldMasterMk cId="535636480" sldId="2147483660"/>
              <pc:sldLayoutMk cId="2614472672" sldId="2147483662"/>
              <ac:spMk id="12" creationId="{2B736F4E-60A9-F8FC-FFBA-CDDB26E1F3D3}"/>
            </ac:spMkLst>
          </pc:spChg>
          <pc:spChg chg="mod">
            <ac:chgData name="Shankar Rahul" userId="94536a7f-36ed-4856-a66e-9aa665c32e3d" providerId="ADAL" clId="{6D027436-AB2F-2343-9C8F-92486A1593A3}" dt="2025-09-14T22:05:38.859" v="4369"/>
            <ac:spMkLst>
              <pc:docMk/>
              <pc:sldMasterMk cId="535636480" sldId="2147483660"/>
              <pc:sldLayoutMk cId="2614472672" sldId="2147483662"/>
              <ac:spMk id="13" creationId="{73B33C6E-322F-738D-A647-565B029A3EE7}"/>
            </ac:spMkLst>
          </pc:spChg>
          <pc:spChg chg="mod">
            <ac:chgData name="Shankar Rahul" userId="94536a7f-36ed-4856-a66e-9aa665c32e3d" providerId="ADAL" clId="{6D027436-AB2F-2343-9C8F-92486A1593A3}" dt="2025-09-14T22:05:38.859" v="4369"/>
            <ac:spMkLst>
              <pc:docMk/>
              <pc:sldMasterMk cId="535636480" sldId="2147483660"/>
              <pc:sldLayoutMk cId="2614472672" sldId="2147483662"/>
              <ac:spMk id="14" creationId="{0D9D5C9D-492D-12CB-0689-B01C53EFC2CD}"/>
            </ac:spMkLst>
          </pc:spChg>
          <pc:grpChg chg="add mod">
            <ac:chgData name="Shankar Rahul" userId="94536a7f-36ed-4856-a66e-9aa665c32e3d" providerId="ADAL" clId="{6D027436-AB2F-2343-9C8F-92486A1593A3}" dt="2025-09-15T09:15:32.729" v="4645" actId="1038"/>
            <ac:grpSpMkLst>
              <pc:docMk/>
              <pc:sldMasterMk cId="535636480" sldId="2147483660"/>
              <pc:sldLayoutMk cId="2614472672" sldId="2147483662"/>
              <ac:grpSpMk id="2" creationId="{86280125-BA4C-180E-FA4C-C28EF36EF247}"/>
            </ac:grpSpMkLst>
          </pc:grpChg>
          <pc:picChg chg="add mod">
            <ac:chgData name="Shankar Rahul" userId="94536a7f-36ed-4856-a66e-9aa665c32e3d" providerId="ADAL" clId="{6D027436-AB2F-2343-9C8F-92486A1593A3}" dt="2025-09-17T06:17:22.201" v="5211"/>
            <ac:picMkLst>
              <pc:docMk/>
              <pc:sldMasterMk cId="535636480" sldId="2147483660"/>
              <pc:sldLayoutMk cId="2614472672" sldId="2147483662"/>
              <ac:picMk id="16" creationId="{46F39B02-74A1-A557-3012-09912094CCF3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4058797780" sldId="2147483663"/>
          </pc:sldLayoutMkLst>
          <pc:spChg chg="mod">
            <ac:chgData name="Shankar Rahul" userId="94536a7f-36ed-4856-a66e-9aa665c32e3d" providerId="ADAL" clId="{6D027436-AB2F-2343-9C8F-92486A1593A3}" dt="2025-09-17T06:17:54.428" v="5215" actId="14100"/>
            <ac:spMkLst>
              <pc:docMk/>
              <pc:sldMasterMk cId="535636480" sldId="2147483660"/>
              <pc:sldLayoutMk cId="4058797780" sldId="2147483663"/>
              <ac:spMk id="5" creationId="{00000000-0000-0000-0000-000000000000}"/>
            </ac:spMkLst>
          </pc:spChg>
          <pc:spChg chg="mod">
            <ac:chgData name="Shankar Rahul" userId="94536a7f-36ed-4856-a66e-9aa665c32e3d" providerId="ADAL" clId="{6D027436-AB2F-2343-9C8F-92486A1593A3}" dt="2025-09-15T09:15:40.971" v="4647"/>
            <ac:spMkLst>
              <pc:docMk/>
              <pc:sldMasterMk cId="535636480" sldId="2147483660"/>
              <pc:sldLayoutMk cId="4058797780" sldId="2147483663"/>
              <ac:spMk id="17" creationId="{F020EC62-FB7E-263E-C24E-E5BD0F223226}"/>
            </ac:spMkLst>
          </pc:spChg>
          <pc:spChg chg="mod">
            <ac:chgData name="Shankar Rahul" userId="94536a7f-36ed-4856-a66e-9aa665c32e3d" providerId="ADAL" clId="{6D027436-AB2F-2343-9C8F-92486A1593A3}" dt="2025-09-15T09:15:40.971" v="4647"/>
            <ac:spMkLst>
              <pc:docMk/>
              <pc:sldMasterMk cId="535636480" sldId="2147483660"/>
              <pc:sldLayoutMk cId="4058797780" sldId="2147483663"/>
              <ac:spMk id="18" creationId="{135C11BD-A148-52FE-852F-5432C16D17C5}"/>
            </ac:spMkLst>
          </pc:spChg>
          <pc:spChg chg="mod">
            <ac:chgData name="Shankar Rahul" userId="94536a7f-36ed-4856-a66e-9aa665c32e3d" providerId="ADAL" clId="{6D027436-AB2F-2343-9C8F-92486A1593A3}" dt="2025-09-15T09:15:40.971" v="4647"/>
            <ac:spMkLst>
              <pc:docMk/>
              <pc:sldMasterMk cId="535636480" sldId="2147483660"/>
              <pc:sldLayoutMk cId="4058797780" sldId="2147483663"/>
              <ac:spMk id="19" creationId="{017E8A4B-227E-A80E-967C-0FF585D102AE}"/>
            </ac:spMkLst>
          </pc:spChg>
          <pc:spChg chg="mod">
            <ac:chgData name="Shankar Rahul" userId="94536a7f-36ed-4856-a66e-9aa665c32e3d" providerId="ADAL" clId="{6D027436-AB2F-2343-9C8F-92486A1593A3}" dt="2025-09-15T09:15:40.971" v="4647"/>
            <ac:spMkLst>
              <pc:docMk/>
              <pc:sldMasterMk cId="535636480" sldId="2147483660"/>
              <pc:sldLayoutMk cId="4058797780" sldId="2147483663"/>
              <ac:spMk id="20" creationId="{AAFBDED8-254F-1320-0C88-C87C56E9C28E}"/>
            </ac:spMkLst>
          </pc:spChg>
          <pc:grpChg chg="add mod">
            <ac:chgData name="Shankar Rahul" userId="94536a7f-36ed-4856-a66e-9aa665c32e3d" providerId="ADAL" clId="{6D027436-AB2F-2343-9C8F-92486A1593A3}" dt="2025-09-15T09:15:40.971" v="4647"/>
            <ac:grpSpMkLst>
              <pc:docMk/>
              <pc:sldMasterMk cId="535636480" sldId="2147483660"/>
              <pc:sldLayoutMk cId="4058797780" sldId="2147483663"/>
              <ac:grpSpMk id="16" creationId="{FAF53EF3-3843-1701-8E3F-69E64ED3135B}"/>
            </ac:grpSpMkLst>
          </pc:grpChg>
          <pc:picChg chg="add mod">
            <ac:chgData name="Shankar Rahul" userId="94536a7f-36ed-4856-a66e-9aa665c32e3d" providerId="ADAL" clId="{6D027436-AB2F-2343-9C8F-92486A1593A3}" dt="2025-09-17T06:17:42.904" v="5214" actId="14100"/>
            <ac:picMkLst>
              <pc:docMk/>
              <pc:sldMasterMk cId="535636480" sldId="2147483660"/>
              <pc:sldLayoutMk cId="4058797780" sldId="2147483663"/>
              <ac:picMk id="21" creationId="{0B79BE5B-0076-3227-6AB9-624DE0BD307A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1683294107" sldId="2147483664"/>
          </pc:sldLayoutMkLst>
          <pc:spChg chg="mod">
            <ac:chgData name="Shankar Rahul" userId="94536a7f-36ed-4856-a66e-9aa665c32e3d" providerId="ADAL" clId="{6D027436-AB2F-2343-9C8F-92486A1593A3}" dt="2025-09-15T09:15:47.149" v="4649"/>
            <ac:spMkLst>
              <pc:docMk/>
              <pc:sldMasterMk cId="535636480" sldId="2147483660"/>
              <pc:sldLayoutMk cId="1683294107" sldId="2147483664"/>
              <ac:spMk id="17" creationId="{E7382377-6427-8E2C-6969-ADB6C8A84CE9}"/>
            </ac:spMkLst>
          </pc:spChg>
          <pc:spChg chg="mod">
            <ac:chgData name="Shankar Rahul" userId="94536a7f-36ed-4856-a66e-9aa665c32e3d" providerId="ADAL" clId="{6D027436-AB2F-2343-9C8F-92486A1593A3}" dt="2025-09-15T09:15:47.149" v="4649"/>
            <ac:spMkLst>
              <pc:docMk/>
              <pc:sldMasterMk cId="535636480" sldId="2147483660"/>
              <pc:sldLayoutMk cId="1683294107" sldId="2147483664"/>
              <ac:spMk id="18" creationId="{E81C383D-AE17-7FA0-22CD-3922EEA7B146}"/>
            </ac:spMkLst>
          </pc:spChg>
          <pc:spChg chg="mod">
            <ac:chgData name="Shankar Rahul" userId="94536a7f-36ed-4856-a66e-9aa665c32e3d" providerId="ADAL" clId="{6D027436-AB2F-2343-9C8F-92486A1593A3}" dt="2025-09-15T09:15:47.149" v="4649"/>
            <ac:spMkLst>
              <pc:docMk/>
              <pc:sldMasterMk cId="535636480" sldId="2147483660"/>
              <pc:sldLayoutMk cId="1683294107" sldId="2147483664"/>
              <ac:spMk id="19" creationId="{F24F6973-C399-4CDD-EC97-541BCA141BC6}"/>
            </ac:spMkLst>
          </pc:spChg>
          <pc:spChg chg="mod">
            <ac:chgData name="Shankar Rahul" userId="94536a7f-36ed-4856-a66e-9aa665c32e3d" providerId="ADAL" clId="{6D027436-AB2F-2343-9C8F-92486A1593A3}" dt="2025-09-15T09:15:47.149" v="4649"/>
            <ac:spMkLst>
              <pc:docMk/>
              <pc:sldMasterMk cId="535636480" sldId="2147483660"/>
              <pc:sldLayoutMk cId="1683294107" sldId="2147483664"/>
              <ac:spMk id="20" creationId="{D35C68D6-5BAF-55C8-5B5E-56120FA5901E}"/>
            </ac:spMkLst>
          </pc:spChg>
          <pc:grpChg chg="add mod">
            <ac:chgData name="Shankar Rahul" userId="94536a7f-36ed-4856-a66e-9aa665c32e3d" providerId="ADAL" clId="{6D027436-AB2F-2343-9C8F-92486A1593A3}" dt="2025-09-15T09:15:47.149" v="4649"/>
            <ac:grpSpMkLst>
              <pc:docMk/>
              <pc:sldMasterMk cId="535636480" sldId="2147483660"/>
              <pc:sldLayoutMk cId="1683294107" sldId="2147483664"/>
              <ac:grpSpMk id="16" creationId="{DD53AD39-8766-E864-44FA-F9B72C08F997}"/>
            </ac:grpSpMkLst>
          </pc:grpChg>
          <pc:picChg chg="add mod">
            <ac:chgData name="Shankar Rahul" userId="94536a7f-36ed-4856-a66e-9aa665c32e3d" providerId="ADAL" clId="{6D027436-AB2F-2343-9C8F-92486A1593A3}" dt="2025-09-17T06:18:01.516" v="5216"/>
            <ac:picMkLst>
              <pc:docMk/>
              <pc:sldMasterMk cId="535636480" sldId="2147483660"/>
              <pc:sldLayoutMk cId="1683294107" sldId="2147483664"/>
              <ac:picMk id="21" creationId="{CAD4B6C5-4B7B-CE79-CE81-B12EBF001272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4182491816" sldId="2147483665"/>
          </pc:sldLayoutMkLst>
          <pc:spChg chg="mod">
            <ac:chgData name="Shankar Rahul" userId="94536a7f-36ed-4856-a66e-9aa665c32e3d" providerId="ADAL" clId="{6D027436-AB2F-2343-9C8F-92486A1593A3}" dt="2025-09-15T09:15:51.666" v="4651"/>
            <ac:spMkLst>
              <pc:docMk/>
              <pc:sldMasterMk cId="535636480" sldId="2147483660"/>
              <pc:sldLayoutMk cId="4182491816" sldId="2147483665"/>
              <ac:spMk id="19" creationId="{65253929-BA66-1F88-EA52-0BAC46444B20}"/>
            </ac:spMkLst>
          </pc:spChg>
          <pc:spChg chg="mod">
            <ac:chgData name="Shankar Rahul" userId="94536a7f-36ed-4856-a66e-9aa665c32e3d" providerId="ADAL" clId="{6D027436-AB2F-2343-9C8F-92486A1593A3}" dt="2025-09-15T09:15:51.666" v="4651"/>
            <ac:spMkLst>
              <pc:docMk/>
              <pc:sldMasterMk cId="535636480" sldId="2147483660"/>
              <pc:sldLayoutMk cId="4182491816" sldId="2147483665"/>
              <ac:spMk id="20" creationId="{78380896-57CC-9B1D-558B-9638AC4270D6}"/>
            </ac:spMkLst>
          </pc:spChg>
          <pc:spChg chg="mod">
            <ac:chgData name="Shankar Rahul" userId="94536a7f-36ed-4856-a66e-9aa665c32e3d" providerId="ADAL" clId="{6D027436-AB2F-2343-9C8F-92486A1593A3}" dt="2025-09-15T09:15:51.666" v="4651"/>
            <ac:spMkLst>
              <pc:docMk/>
              <pc:sldMasterMk cId="535636480" sldId="2147483660"/>
              <pc:sldLayoutMk cId="4182491816" sldId="2147483665"/>
              <ac:spMk id="21" creationId="{4CCECAF0-AEEB-1305-F883-96FB276CAAAA}"/>
            </ac:spMkLst>
          </pc:spChg>
          <pc:spChg chg="mod">
            <ac:chgData name="Shankar Rahul" userId="94536a7f-36ed-4856-a66e-9aa665c32e3d" providerId="ADAL" clId="{6D027436-AB2F-2343-9C8F-92486A1593A3}" dt="2025-09-15T09:15:51.666" v="4651"/>
            <ac:spMkLst>
              <pc:docMk/>
              <pc:sldMasterMk cId="535636480" sldId="2147483660"/>
              <pc:sldLayoutMk cId="4182491816" sldId="2147483665"/>
              <ac:spMk id="22" creationId="{1D09B7FC-CB77-5FC5-1739-724FBAD590C0}"/>
            </ac:spMkLst>
          </pc:spChg>
          <pc:grpChg chg="add mod">
            <ac:chgData name="Shankar Rahul" userId="94536a7f-36ed-4856-a66e-9aa665c32e3d" providerId="ADAL" clId="{6D027436-AB2F-2343-9C8F-92486A1593A3}" dt="2025-09-15T09:15:51.666" v="4651"/>
            <ac:grpSpMkLst>
              <pc:docMk/>
              <pc:sldMasterMk cId="535636480" sldId="2147483660"/>
              <pc:sldLayoutMk cId="4182491816" sldId="2147483665"/>
              <ac:grpSpMk id="18" creationId="{951F73D9-AB2B-775B-3739-212CC624481F}"/>
            </ac:grpSpMkLst>
          </pc:grpChg>
          <pc:picChg chg="add mod">
            <ac:chgData name="Shankar Rahul" userId="94536a7f-36ed-4856-a66e-9aa665c32e3d" providerId="ADAL" clId="{6D027436-AB2F-2343-9C8F-92486A1593A3}" dt="2025-09-17T06:19:51.189" v="5224"/>
            <ac:picMkLst>
              <pc:docMk/>
              <pc:sldMasterMk cId="535636480" sldId="2147483660"/>
              <pc:sldLayoutMk cId="4182491816" sldId="2147483665"/>
              <ac:picMk id="24" creationId="{F67755C2-9ABB-2F90-8B2E-88F064721A29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2531561462" sldId="2147483666"/>
          </pc:sldLayoutMkLst>
          <pc:spChg chg="mod">
            <ac:chgData name="Shankar Rahul" userId="94536a7f-36ed-4856-a66e-9aa665c32e3d" providerId="ADAL" clId="{6D027436-AB2F-2343-9C8F-92486A1593A3}" dt="2025-09-15T09:15:58.035" v="4653"/>
            <ac:spMkLst>
              <pc:docMk/>
              <pc:sldMasterMk cId="535636480" sldId="2147483660"/>
              <pc:sldLayoutMk cId="2531561462" sldId="2147483666"/>
              <ac:spMk id="15" creationId="{18E44BB0-0DD4-0B5C-903D-AC79C1CC32FC}"/>
            </ac:spMkLst>
          </pc:spChg>
          <pc:spChg chg="mod">
            <ac:chgData name="Shankar Rahul" userId="94536a7f-36ed-4856-a66e-9aa665c32e3d" providerId="ADAL" clId="{6D027436-AB2F-2343-9C8F-92486A1593A3}" dt="2025-09-15T09:15:58.035" v="4653"/>
            <ac:spMkLst>
              <pc:docMk/>
              <pc:sldMasterMk cId="535636480" sldId="2147483660"/>
              <pc:sldLayoutMk cId="2531561462" sldId="2147483666"/>
              <ac:spMk id="16" creationId="{89EB2D25-555B-E10B-B8C4-2368152C5538}"/>
            </ac:spMkLst>
          </pc:spChg>
          <pc:spChg chg="mod">
            <ac:chgData name="Shankar Rahul" userId="94536a7f-36ed-4856-a66e-9aa665c32e3d" providerId="ADAL" clId="{6D027436-AB2F-2343-9C8F-92486A1593A3}" dt="2025-09-15T09:15:58.035" v="4653"/>
            <ac:spMkLst>
              <pc:docMk/>
              <pc:sldMasterMk cId="535636480" sldId="2147483660"/>
              <pc:sldLayoutMk cId="2531561462" sldId="2147483666"/>
              <ac:spMk id="17" creationId="{F82ADD85-4490-46E5-05F4-CE3718F39261}"/>
            </ac:spMkLst>
          </pc:spChg>
          <pc:spChg chg="mod">
            <ac:chgData name="Shankar Rahul" userId="94536a7f-36ed-4856-a66e-9aa665c32e3d" providerId="ADAL" clId="{6D027436-AB2F-2343-9C8F-92486A1593A3}" dt="2025-09-15T09:15:58.035" v="4653"/>
            <ac:spMkLst>
              <pc:docMk/>
              <pc:sldMasterMk cId="535636480" sldId="2147483660"/>
              <pc:sldLayoutMk cId="2531561462" sldId="2147483666"/>
              <ac:spMk id="18" creationId="{9C1D07E4-22E7-F6F5-AE23-5398654EAF8B}"/>
            </ac:spMkLst>
          </pc:spChg>
          <pc:grpChg chg="add mod">
            <ac:chgData name="Shankar Rahul" userId="94536a7f-36ed-4856-a66e-9aa665c32e3d" providerId="ADAL" clId="{6D027436-AB2F-2343-9C8F-92486A1593A3}" dt="2025-09-15T09:15:58.035" v="4653"/>
            <ac:grpSpMkLst>
              <pc:docMk/>
              <pc:sldMasterMk cId="535636480" sldId="2147483660"/>
              <pc:sldLayoutMk cId="2531561462" sldId="2147483666"/>
              <ac:grpSpMk id="14" creationId="{21AB0D56-108E-5929-EB1C-F47D6935011A}"/>
            </ac:grpSpMkLst>
          </pc:grpChg>
          <pc:picChg chg="add mod">
            <ac:chgData name="Shankar Rahul" userId="94536a7f-36ed-4856-a66e-9aa665c32e3d" providerId="ADAL" clId="{6D027436-AB2F-2343-9C8F-92486A1593A3}" dt="2025-09-17T06:19:53.657" v="5225"/>
            <ac:picMkLst>
              <pc:docMk/>
              <pc:sldMasterMk cId="535636480" sldId="2147483660"/>
              <pc:sldLayoutMk cId="2531561462" sldId="2147483666"/>
              <ac:picMk id="19" creationId="{C450DCF8-B090-4E17-F3FF-6B2E895E3BDE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1405966626" sldId="2147483667"/>
          </pc:sldLayoutMkLst>
          <pc:spChg chg="mod">
            <ac:chgData name="Shankar Rahul" userId="94536a7f-36ed-4856-a66e-9aa665c32e3d" providerId="ADAL" clId="{6D027436-AB2F-2343-9C8F-92486A1593A3}" dt="2025-09-15T09:16:02.805" v="4655"/>
            <ac:spMkLst>
              <pc:docMk/>
              <pc:sldMasterMk cId="535636480" sldId="2147483660"/>
              <pc:sldLayoutMk cId="1405966626" sldId="2147483667"/>
              <ac:spMk id="14" creationId="{442D49B8-41C7-E2CB-CE21-BB0CF3AD79C0}"/>
            </ac:spMkLst>
          </pc:spChg>
          <pc:spChg chg="mod">
            <ac:chgData name="Shankar Rahul" userId="94536a7f-36ed-4856-a66e-9aa665c32e3d" providerId="ADAL" clId="{6D027436-AB2F-2343-9C8F-92486A1593A3}" dt="2025-09-15T09:16:02.805" v="4655"/>
            <ac:spMkLst>
              <pc:docMk/>
              <pc:sldMasterMk cId="535636480" sldId="2147483660"/>
              <pc:sldLayoutMk cId="1405966626" sldId="2147483667"/>
              <ac:spMk id="15" creationId="{FEC508B7-E29C-5B9A-267E-1020C88DD3C0}"/>
            </ac:spMkLst>
          </pc:spChg>
          <pc:spChg chg="mod">
            <ac:chgData name="Shankar Rahul" userId="94536a7f-36ed-4856-a66e-9aa665c32e3d" providerId="ADAL" clId="{6D027436-AB2F-2343-9C8F-92486A1593A3}" dt="2025-09-15T09:16:02.805" v="4655"/>
            <ac:spMkLst>
              <pc:docMk/>
              <pc:sldMasterMk cId="535636480" sldId="2147483660"/>
              <pc:sldLayoutMk cId="1405966626" sldId="2147483667"/>
              <ac:spMk id="16" creationId="{8CB89946-0B2E-9314-F7CD-B2B10D5A4EB1}"/>
            </ac:spMkLst>
          </pc:spChg>
          <pc:spChg chg="mod">
            <ac:chgData name="Shankar Rahul" userId="94536a7f-36ed-4856-a66e-9aa665c32e3d" providerId="ADAL" clId="{6D027436-AB2F-2343-9C8F-92486A1593A3}" dt="2025-09-15T09:16:02.805" v="4655"/>
            <ac:spMkLst>
              <pc:docMk/>
              <pc:sldMasterMk cId="535636480" sldId="2147483660"/>
              <pc:sldLayoutMk cId="1405966626" sldId="2147483667"/>
              <ac:spMk id="17" creationId="{336524CE-3198-1B61-919F-1D0C8F29AB58}"/>
            </ac:spMkLst>
          </pc:spChg>
          <pc:grpChg chg="add mod">
            <ac:chgData name="Shankar Rahul" userId="94536a7f-36ed-4856-a66e-9aa665c32e3d" providerId="ADAL" clId="{6D027436-AB2F-2343-9C8F-92486A1593A3}" dt="2025-09-15T09:16:02.805" v="4655"/>
            <ac:grpSpMkLst>
              <pc:docMk/>
              <pc:sldMasterMk cId="535636480" sldId="2147483660"/>
              <pc:sldLayoutMk cId="1405966626" sldId="2147483667"/>
              <ac:grpSpMk id="13" creationId="{20A61D06-923D-FA27-514B-EA68FF7E37EA}"/>
            </ac:grpSpMkLst>
          </pc:grpChg>
          <pc:picChg chg="add mod">
            <ac:chgData name="Shankar Rahul" userId="94536a7f-36ed-4856-a66e-9aa665c32e3d" providerId="ADAL" clId="{6D027436-AB2F-2343-9C8F-92486A1593A3}" dt="2025-09-17T06:19:58.254" v="5226"/>
            <ac:picMkLst>
              <pc:docMk/>
              <pc:sldMasterMk cId="535636480" sldId="2147483660"/>
              <pc:sldLayoutMk cId="1405966626" sldId="2147483667"/>
              <ac:picMk id="18" creationId="{97503D74-C23B-EA29-507C-A1997FA7F0C1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962116614" sldId="2147483668"/>
          </pc:sldLayoutMkLst>
          <pc:spChg chg="mod">
            <ac:chgData name="Shankar Rahul" userId="94536a7f-36ed-4856-a66e-9aa665c32e3d" providerId="ADAL" clId="{6D027436-AB2F-2343-9C8F-92486A1593A3}" dt="2025-09-17T06:20:13.227" v="5228" actId="242"/>
            <ac:spMkLst>
              <pc:docMk/>
              <pc:sldMasterMk cId="535636480" sldId="2147483660"/>
              <pc:sldLayoutMk cId="962116614" sldId="2147483668"/>
              <ac:spMk id="4" creationId="{00000000-0000-0000-0000-000000000000}"/>
            </ac:spMkLst>
          </pc:spChg>
          <pc:spChg chg="mod">
            <ac:chgData name="Shankar Rahul" userId="94536a7f-36ed-4856-a66e-9aa665c32e3d" providerId="ADAL" clId="{6D027436-AB2F-2343-9C8F-92486A1593A3}" dt="2025-09-15T09:15:03.927" v="4569" actId="1038"/>
            <ac:spMkLst>
              <pc:docMk/>
              <pc:sldMasterMk cId="535636480" sldId="2147483660"/>
              <pc:sldLayoutMk cId="962116614" sldId="2147483668"/>
              <ac:spMk id="7" creationId="{00000000-0000-0000-0000-000000000000}"/>
            </ac:spMkLst>
          </pc:spChg>
          <pc:spChg chg="mod">
            <ac:chgData name="Shankar Rahul" userId="94536a7f-36ed-4856-a66e-9aa665c32e3d" providerId="ADAL" clId="{6D027436-AB2F-2343-9C8F-92486A1593A3}" dt="2025-09-15T09:16:06.908" v="4657"/>
            <ac:spMkLst>
              <pc:docMk/>
              <pc:sldMasterMk cId="535636480" sldId="2147483660"/>
              <pc:sldLayoutMk cId="962116614" sldId="2147483668"/>
              <ac:spMk id="12" creationId="{9F7EC47A-34E8-19A5-EBB9-98E8B2D4DF57}"/>
            </ac:spMkLst>
          </pc:spChg>
          <pc:spChg chg="mod">
            <ac:chgData name="Shankar Rahul" userId="94536a7f-36ed-4856-a66e-9aa665c32e3d" providerId="ADAL" clId="{6D027436-AB2F-2343-9C8F-92486A1593A3}" dt="2025-09-15T09:16:06.908" v="4657"/>
            <ac:spMkLst>
              <pc:docMk/>
              <pc:sldMasterMk cId="535636480" sldId="2147483660"/>
              <pc:sldLayoutMk cId="962116614" sldId="2147483668"/>
              <ac:spMk id="13" creationId="{9BC776AB-4447-63BE-451A-81E9FB496953}"/>
            </ac:spMkLst>
          </pc:spChg>
          <pc:spChg chg="mod">
            <ac:chgData name="Shankar Rahul" userId="94536a7f-36ed-4856-a66e-9aa665c32e3d" providerId="ADAL" clId="{6D027436-AB2F-2343-9C8F-92486A1593A3}" dt="2025-09-15T09:16:06.908" v="4657"/>
            <ac:spMkLst>
              <pc:docMk/>
              <pc:sldMasterMk cId="535636480" sldId="2147483660"/>
              <pc:sldLayoutMk cId="962116614" sldId="2147483668"/>
              <ac:spMk id="14" creationId="{A463D716-0CC7-810D-3FF8-0007D6D86E67}"/>
            </ac:spMkLst>
          </pc:spChg>
          <pc:spChg chg="mod">
            <ac:chgData name="Shankar Rahul" userId="94536a7f-36ed-4856-a66e-9aa665c32e3d" providerId="ADAL" clId="{6D027436-AB2F-2343-9C8F-92486A1593A3}" dt="2025-09-15T09:16:06.908" v="4657"/>
            <ac:spMkLst>
              <pc:docMk/>
              <pc:sldMasterMk cId="535636480" sldId="2147483660"/>
              <pc:sldLayoutMk cId="962116614" sldId="2147483668"/>
              <ac:spMk id="15" creationId="{58E3E420-C158-76FF-73B3-37C53B09D300}"/>
            </ac:spMkLst>
          </pc:spChg>
          <pc:grpChg chg="add mod">
            <ac:chgData name="Shankar Rahul" userId="94536a7f-36ed-4856-a66e-9aa665c32e3d" providerId="ADAL" clId="{6D027436-AB2F-2343-9C8F-92486A1593A3}" dt="2025-09-15T09:16:06.908" v="4657"/>
            <ac:grpSpMkLst>
              <pc:docMk/>
              <pc:sldMasterMk cId="535636480" sldId="2147483660"/>
              <pc:sldLayoutMk cId="962116614" sldId="2147483668"/>
              <ac:grpSpMk id="2" creationId="{0E841D13-A70D-4E0D-3CFA-7B1C5D379D4E}"/>
            </ac:grpSpMkLst>
          </pc:grpChg>
          <pc:picChg chg="add mod">
            <ac:chgData name="Shankar Rahul" userId="94536a7f-36ed-4856-a66e-9aa665c32e3d" providerId="ADAL" clId="{6D027436-AB2F-2343-9C8F-92486A1593A3}" dt="2025-09-17T06:20:02.002" v="5227"/>
            <ac:picMkLst>
              <pc:docMk/>
              <pc:sldMasterMk cId="535636480" sldId="2147483660"/>
              <pc:sldLayoutMk cId="962116614" sldId="2147483668"/>
              <ac:picMk id="21" creationId="{92C4B6D6-1DC6-5B4B-5476-A3550AA89EDF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3617694101" sldId="2147483669"/>
          </pc:sldLayoutMkLst>
          <pc:spChg chg="mod">
            <ac:chgData name="Shankar Rahul" userId="94536a7f-36ed-4856-a66e-9aa665c32e3d" providerId="ADAL" clId="{6D027436-AB2F-2343-9C8F-92486A1593A3}" dt="2025-09-14T11:46:34.246" v="2544" actId="207"/>
            <ac:spMkLst>
              <pc:docMk/>
              <pc:sldMasterMk cId="535636480" sldId="2147483660"/>
              <pc:sldLayoutMk cId="3617694101" sldId="2147483669"/>
              <ac:spMk id="3" creationId="{00000000-0000-0000-0000-000000000000}"/>
            </ac:spMkLst>
          </pc:spChg>
          <pc:spChg chg="mod">
            <ac:chgData name="Shankar Rahul" userId="94536a7f-36ed-4856-a66e-9aa665c32e3d" providerId="ADAL" clId="{6D027436-AB2F-2343-9C8F-92486A1593A3}" dt="2025-09-14T15:56:49.925" v="3430" actId="12"/>
            <ac:spMkLst>
              <pc:docMk/>
              <pc:sldMasterMk cId="535636480" sldId="2147483660"/>
              <pc:sldLayoutMk cId="3617694101" sldId="2147483669"/>
              <ac:spMk id="4" creationId="{00000000-0000-0000-0000-000000000000}"/>
            </ac:spMkLst>
          </pc:spChg>
          <pc:spChg chg="mod">
            <ac:chgData name="Shankar Rahul" userId="94536a7f-36ed-4856-a66e-9aa665c32e3d" providerId="ADAL" clId="{6D027436-AB2F-2343-9C8F-92486A1593A3}" dt="2025-09-15T09:16:11.403" v="4659"/>
            <ac:spMkLst>
              <pc:docMk/>
              <pc:sldMasterMk cId="535636480" sldId="2147483660"/>
              <pc:sldLayoutMk cId="3617694101" sldId="2147483669"/>
              <ac:spMk id="17" creationId="{501DC043-E52B-AC20-6BAB-7EDB4682AF3B}"/>
            </ac:spMkLst>
          </pc:spChg>
          <pc:spChg chg="mod">
            <ac:chgData name="Shankar Rahul" userId="94536a7f-36ed-4856-a66e-9aa665c32e3d" providerId="ADAL" clId="{6D027436-AB2F-2343-9C8F-92486A1593A3}" dt="2025-09-15T09:16:11.403" v="4659"/>
            <ac:spMkLst>
              <pc:docMk/>
              <pc:sldMasterMk cId="535636480" sldId="2147483660"/>
              <pc:sldLayoutMk cId="3617694101" sldId="2147483669"/>
              <ac:spMk id="18" creationId="{83CB7DED-F8C7-1299-0904-20D9B30265ED}"/>
            </ac:spMkLst>
          </pc:spChg>
          <pc:spChg chg="mod">
            <ac:chgData name="Shankar Rahul" userId="94536a7f-36ed-4856-a66e-9aa665c32e3d" providerId="ADAL" clId="{6D027436-AB2F-2343-9C8F-92486A1593A3}" dt="2025-09-15T09:16:11.403" v="4659"/>
            <ac:spMkLst>
              <pc:docMk/>
              <pc:sldMasterMk cId="535636480" sldId="2147483660"/>
              <pc:sldLayoutMk cId="3617694101" sldId="2147483669"/>
              <ac:spMk id="19" creationId="{329A9C6C-4878-84A9-40EF-E3984331BD71}"/>
            </ac:spMkLst>
          </pc:spChg>
          <pc:spChg chg="mod">
            <ac:chgData name="Shankar Rahul" userId="94536a7f-36ed-4856-a66e-9aa665c32e3d" providerId="ADAL" clId="{6D027436-AB2F-2343-9C8F-92486A1593A3}" dt="2025-09-15T09:16:11.403" v="4659"/>
            <ac:spMkLst>
              <pc:docMk/>
              <pc:sldMasterMk cId="535636480" sldId="2147483660"/>
              <pc:sldLayoutMk cId="3617694101" sldId="2147483669"/>
              <ac:spMk id="20" creationId="{59E16B25-C7A8-89C3-E415-9748851DCFCB}"/>
            </ac:spMkLst>
          </pc:spChg>
          <pc:grpChg chg="add mod">
            <ac:chgData name="Shankar Rahul" userId="94536a7f-36ed-4856-a66e-9aa665c32e3d" providerId="ADAL" clId="{6D027436-AB2F-2343-9C8F-92486A1593A3}" dt="2025-09-15T09:16:11.403" v="4659"/>
            <ac:grpSpMkLst>
              <pc:docMk/>
              <pc:sldMasterMk cId="535636480" sldId="2147483660"/>
              <pc:sldLayoutMk cId="3617694101" sldId="2147483669"/>
              <ac:grpSpMk id="16" creationId="{D48F5591-DB65-0CE2-73BD-7C70FBF75086}"/>
            </ac:grpSpMkLst>
          </pc:grpChg>
          <pc:picChg chg="add mod">
            <ac:chgData name="Shankar Rahul" userId="94536a7f-36ed-4856-a66e-9aa665c32e3d" providerId="ADAL" clId="{6D027436-AB2F-2343-9C8F-92486A1593A3}" dt="2025-09-17T06:20:17.989" v="5229"/>
            <ac:picMkLst>
              <pc:docMk/>
              <pc:sldMasterMk cId="535636480" sldId="2147483660"/>
              <pc:sldLayoutMk cId="3617694101" sldId="2147483669"/>
              <ac:picMk id="21" creationId="{E2820867-15F3-BBC3-FF2A-2279D2D38DFF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2126793511" sldId="2147483670"/>
          </pc:sldLayoutMkLst>
          <pc:spChg chg="mod">
            <ac:chgData name="Shankar Rahul" userId="94536a7f-36ed-4856-a66e-9aa665c32e3d" providerId="ADAL" clId="{6D027436-AB2F-2343-9C8F-92486A1593A3}" dt="2025-09-15T09:16:17.445" v="4661"/>
            <ac:spMkLst>
              <pc:docMk/>
              <pc:sldMasterMk cId="535636480" sldId="2147483660"/>
              <pc:sldLayoutMk cId="2126793511" sldId="2147483670"/>
              <ac:spMk id="91" creationId="{2BCB4B5B-1ABE-0488-3474-C20C1F8F19AD}"/>
            </ac:spMkLst>
          </pc:spChg>
          <pc:spChg chg="mod">
            <ac:chgData name="Shankar Rahul" userId="94536a7f-36ed-4856-a66e-9aa665c32e3d" providerId="ADAL" clId="{6D027436-AB2F-2343-9C8F-92486A1593A3}" dt="2025-09-15T09:16:17.445" v="4661"/>
            <ac:spMkLst>
              <pc:docMk/>
              <pc:sldMasterMk cId="535636480" sldId="2147483660"/>
              <pc:sldLayoutMk cId="2126793511" sldId="2147483670"/>
              <ac:spMk id="92" creationId="{6C00195B-05AF-5BE2-8389-B06546FACFA5}"/>
            </ac:spMkLst>
          </pc:spChg>
          <pc:spChg chg="mod">
            <ac:chgData name="Shankar Rahul" userId="94536a7f-36ed-4856-a66e-9aa665c32e3d" providerId="ADAL" clId="{6D027436-AB2F-2343-9C8F-92486A1593A3}" dt="2025-09-15T09:16:17.445" v="4661"/>
            <ac:spMkLst>
              <pc:docMk/>
              <pc:sldMasterMk cId="535636480" sldId="2147483660"/>
              <pc:sldLayoutMk cId="2126793511" sldId="2147483670"/>
              <ac:spMk id="93" creationId="{35DCB2D6-BAA9-9D74-BC3E-390A0BF94ABE}"/>
            </ac:spMkLst>
          </pc:spChg>
          <pc:spChg chg="mod">
            <ac:chgData name="Shankar Rahul" userId="94536a7f-36ed-4856-a66e-9aa665c32e3d" providerId="ADAL" clId="{6D027436-AB2F-2343-9C8F-92486A1593A3}" dt="2025-09-15T09:16:17.445" v="4661"/>
            <ac:spMkLst>
              <pc:docMk/>
              <pc:sldMasterMk cId="535636480" sldId="2147483660"/>
              <pc:sldLayoutMk cId="2126793511" sldId="2147483670"/>
              <ac:spMk id="94" creationId="{314B9A10-5A9E-2ED6-4133-AC64F2FFEDE3}"/>
            </ac:spMkLst>
          </pc:spChg>
          <pc:grpChg chg="add mod">
            <ac:chgData name="Shankar Rahul" userId="94536a7f-36ed-4856-a66e-9aa665c32e3d" providerId="ADAL" clId="{6D027436-AB2F-2343-9C8F-92486A1593A3}" dt="2025-09-15T09:16:17.445" v="4661"/>
            <ac:grpSpMkLst>
              <pc:docMk/>
              <pc:sldMasterMk cId="535636480" sldId="2147483660"/>
              <pc:sldLayoutMk cId="2126793511" sldId="2147483670"/>
              <ac:grpSpMk id="90" creationId="{4BC318E5-38B5-AD9A-9E47-07D360229249}"/>
            </ac:grpSpMkLst>
          </pc:grpChg>
          <pc:picChg chg="add mod">
            <ac:chgData name="Shankar Rahul" userId="94536a7f-36ed-4856-a66e-9aa665c32e3d" providerId="ADAL" clId="{6D027436-AB2F-2343-9C8F-92486A1593A3}" dt="2025-09-17T06:20:23.906" v="5230"/>
            <ac:picMkLst>
              <pc:docMk/>
              <pc:sldMasterMk cId="535636480" sldId="2147483660"/>
              <pc:sldLayoutMk cId="2126793511" sldId="2147483670"/>
              <ac:picMk id="95" creationId="{B114F20E-1BFB-10A5-F28E-E9601B4A408D}"/>
            </ac:picMkLst>
          </pc:picChg>
        </pc:sldLayoutChg>
        <pc:sldLayoutChg chg="addSp delSp modSp mod modTransition">
          <pc:chgData name="Shankar Rahul" userId="94536a7f-36ed-4856-a66e-9aa665c32e3d" providerId="ADAL" clId="{6D027436-AB2F-2343-9C8F-92486A1593A3}" dt="2025-09-26T01:39:21.337" v="6672"/>
          <pc:sldLayoutMkLst>
            <pc:docMk/>
            <pc:sldMasterMk cId="535636480" sldId="2147483660"/>
            <pc:sldLayoutMk cId="2211791015" sldId="2147483671"/>
          </pc:sldLayoutMkLst>
          <pc:spChg chg="mod">
            <ac:chgData name="Shankar Rahul" userId="94536a7f-36ed-4856-a66e-9aa665c32e3d" providerId="ADAL" clId="{6D027436-AB2F-2343-9C8F-92486A1593A3}" dt="2025-09-15T09:16:22.665" v="4663"/>
            <ac:spMkLst>
              <pc:docMk/>
              <pc:sldMasterMk cId="535636480" sldId="2147483660"/>
              <pc:sldLayoutMk cId="2211791015" sldId="2147483671"/>
              <ac:spMk id="88" creationId="{80E1BBE4-E743-19A2-B8A9-A34EA4DCD248}"/>
            </ac:spMkLst>
          </pc:spChg>
          <pc:spChg chg="mod">
            <ac:chgData name="Shankar Rahul" userId="94536a7f-36ed-4856-a66e-9aa665c32e3d" providerId="ADAL" clId="{6D027436-AB2F-2343-9C8F-92486A1593A3}" dt="2025-09-15T09:16:22.665" v="4663"/>
            <ac:spMkLst>
              <pc:docMk/>
              <pc:sldMasterMk cId="535636480" sldId="2147483660"/>
              <pc:sldLayoutMk cId="2211791015" sldId="2147483671"/>
              <ac:spMk id="89" creationId="{BA7870E0-4C03-D7D3-B27D-EDD9D8ED635B}"/>
            </ac:spMkLst>
          </pc:spChg>
          <pc:spChg chg="mod">
            <ac:chgData name="Shankar Rahul" userId="94536a7f-36ed-4856-a66e-9aa665c32e3d" providerId="ADAL" clId="{6D027436-AB2F-2343-9C8F-92486A1593A3}" dt="2025-09-15T09:16:22.665" v="4663"/>
            <ac:spMkLst>
              <pc:docMk/>
              <pc:sldMasterMk cId="535636480" sldId="2147483660"/>
              <pc:sldLayoutMk cId="2211791015" sldId="2147483671"/>
              <ac:spMk id="90" creationId="{4C18931E-C0AA-E620-D412-FA19B27DA673}"/>
            </ac:spMkLst>
          </pc:spChg>
          <pc:spChg chg="mod">
            <ac:chgData name="Shankar Rahul" userId="94536a7f-36ed-4856-a66e-9aa665c32e3d" providerId="ADAL" clId="{6D027436-AB2F-2343-9C8F-92486A1593A3}" dt="2025-09-15T09:16:22.665" v="4663"/>
            <ac:spMkLst>
              <pc:docMk/>
              <pc:sldMasterMk cId="535636480" sldId="2147483660"/>
              <pc:sldLayoutMk cId="2211791015" sldId="2147483671"/>
              <ac:spMk id="91" creationId="{80F42AFA-DF87-B268-7A5E-B119B0AA3A4D}"/>
            </ac:spMkLst>
          </pc:spChg>
          <pc:grpChg chg="add mod">
            <ac:chgData name="Shankar Rahul" userId="94536a7f-36ed-4856-a66e-9aa665c32e3d" providerId="ADAL" clId="{6D027436-AB2F-2343-9C8F-92486A1593A3}" dt="2025-09-15T09:16:22.665" v="4663"/>
            <ac:grpSpMkLst>
              <pc:docMk/>
              <pc:sldMasterMk cId="535636480" sldId="2147483660"/>
              <pc:sldLayoutMk cId="2211791015" sldId="2147483671"/>
              <ac:grpSpMk id="87" creationId="{51327818-BE8E-22B7-C06C-48DBB595B557}"/>
            </ac:grpSpMkLst>
          </pc:grpChg>
        </pc:sldLayoutChg>
      </pc:sldMasterChg>
    </pc:docChg>
  </pc:docChgLst>
  <pc:docChgLst>
    <pc:chgData name="Shankar Rahul" userId="94536a7f-36ed-4856-a66e-9aa665c32e3d" providerId="ADAL" clId="{0A9BBDC7-7C4C-4A86-81E8-3BB1F327FF44}"/>
    <pc:docChg chg="undo custSel modSld">
      <pc:chgData name="Shankar Rahul" userId="94536a7f-36ed-4856-a66e-9aa665c32e3d" providerId="ADAL" clId="{0A9BBDC7-7C4C-4A86-81E8-3BB1F327FF44}" dt="2025-09-25T03:52:28.627" v="66" actId="1076"/>
      <pc:docMkLst>
        <pc:docMk/>
      </pc:docMkLst>
      <pc:sldChg chg="addSp delSp modSp">
        <pc:chgData name="Shankar Rahul" userId="94536a7f-36ed-4856-a66e-9aa665c32e3d" providerId="ADAL" clId="{0A9BBDC7-7C4C-4A86-81E8-3BB1F327FF44}" dt="2025-09-14T16:49:36.733" v="24" actId="113"/>
        <pc:sldMkLst>
          <pc:docMk/>
          <pc:sldMk cId="2868708088" sldId="274"/>
        </pc:sldMkLst>
        <pc:spChg chg="mod">
          <ac:chgData name="Shankar Rahul" userId="94536a7f-36ed-4856-a66e-9aa665c32e3d" providerId="ADAL" clId="{0A9BBDC7-7C4C-4A86-81E8-3BB1F327FF44}" dt="2025-09-14T16:49:36.733" v="24" actId="113"/>
          <ac:spMkLst>
            <pc:docMk/>
            <pc:sldMk cId="2868708088" sldId="274"/>
            <ac:spMk id="7" creationId="{E5CE4282-F51E-F4F3-A26C-957A3B5B60FD}"/>
          </ac:spMkLst>
        </pc:spChg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3867771260" sldId="276"/>
        </pc:sldMkLst>
      </pc:sldChg>
      <pc:sldChg chg="addSp delSp modSp addAnim delAnim">
        <pc:chgData name="Shankar Rahul" userId="94536a7f-36ed-4856-a66e-9aa665c32e3d" providerId="ADAL" clId="{0A9BBDC7-7C4C-4A86-81E8-3BB1F327FF44}" dt="2025-09-25T03:52:08.329" v="62" actId="1076"/>
        <pc:sldMkLst>
          <pc:docMk/>
          <pc:sldMk cId="52395498" sldId="279"/>
        </pc:sldMkLst>
        <pc:spChg chg="add del mod">
          <ac:chgData name="Shankar Rahul" userId="94536a7f-36ed-4856-a66e-9aa665c32e3d" providerId="ADAL" clId="{0A9BBDC7-7C4C-4A86-81E8-3BB1F327FF44}" dt="2025-09-25T03:48:35.691" v="37" actId="478"/>
          <ac:spMkLst>
            <pc:docMk/>
            <pc:sldMk cId="52395498" sldId="279"/>
            <ac:spMk id="12" creationId="{FD22AD03-EC5D-A1DA-399A-34FEA36C2466}"/>
          </ac:spMkLst>
        </pc:spChg>
        <pc:picChg chg="add del">
          <ac:chgData name="Shankar Rahul" userId="94536a7f-36ed-4856-a66e-9aa665c32e3d" providerId="ADAL" clId="{0A9BBDC7-7C4C-4A86-81E8-3BB1F327FF44}" dt="2025-09-25T03:48:09.328" v="29" actId="22"/>
          <ac:picMkLst>
            <pc:docMk/>
            <pc:sldMk cId="52395498" sldId="279"/>
            <ac:picMk id="7" creationId="{54CFC2ED-FDBD-6DA3-2DCD-24B8872802C6}"/>
          </ac:picMkLst>
        </pc:picChg>
        <pc:picChg chg="add del mod">
          <ac:chgData name="Shankar Rahul" userId="94536a7f-36ed-4856-a66e-9aa665c32e3d" providerId="ADAL" clId="{0A9BBDC7-7C4C-4A86-81E8-3BB1F327FF44}" dt="2025-09-25T03:48:22.459" v="32" actId="22"/>
          <ac:picMkLst>
            <pc:docMk/>
            <pc:sldMk cId="52395498" sldId="279"/>
            <ac:picMk id="16" creationId="{012A5726-AB40-1AC4-FD00-445DD7720834}"/>
          </ac:picMkLst>
        </pc:picChg>
        <pc:picChg chg="add del">
          <ac:chgData name="Shankar Rahul" userId="94536a7f-36ed-4856-a66e-9aa665c32e3d" providerId="ADAL" clId="{0A9BBDC7-7C4C-4A86-81E8-3BB1F327FF44}" dt="2025-09-25T03:48:34.931" v="35" actId="22"/>
          <ac:picMkLst>
            <pc:docMk/>
            <pc:sldMk cId="52395498" sldId="279"/>
            <ac:picMk id="19" creationId="{5AF66732-AE10-B20A-62AA-D03AB3F08F0C}"/>
          </ac:picMkLst>
        </pc:picChg>
        <pc:picChg chg="add del mod">
          <ac:chgData name="Shankar Rahul" userId="94536a7f-36ed-4856-a66e-9aa665c32e3d" providerId="ADAL" clId="{0A9BBDC7-7C4C-4A86-81E8-3BB1F327FF44}" dt="2025-09-25T03:52:08.329" v="62" actId="1076"/>
          <ac:picMkLst>
            <pc:docMk/>
            <pc:sldMk cId="52395498" sldId="279"/>
            <ac:picMk id="24" creationId="{FAA25ED1-E99E-622A-A6FA-93AE9FB23C76}"/>
          </ac:picMkLst>
        </pc:picChg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3888368113" sldId="288"/>
        </pc:sldMkLst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4228597843" sldId="291"/>
        </pc:sldMkLst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1166495197" sldId="296"/>
        </pc:sldMkLst>
      </pc:sldChg>
      <pc:sldChg chg="addSp">
        <pc:chgData name="Shankar Rahul" userId="94536a7f-36ed-4856-a66e-9aa665c32e3d" providerId="ADAL" clId="{0A9BBDC7-7C4C-4A86-81E8-3BB1F327FF44}" dt="2025-09-12T10:30:23.396" v="10"/>
        <pc:sldMkLst>
          <pc:docMk/>
          <pc:sldMk cId="3148336045" sldId="298"/>
        </pc:sldMkLst>
        <pc:inkChg chg="add">
          <ac:chgData name="Shankar Rahul" userId="94536a7f-36ed-4856-a66e-9aa665c32e3d" providerId="ADAL" clId="{0A9BBDC7-7C4C-4A86-81E8-3BB1F327FF44}" dt="2025-09-12T10:30:23.396" v="10"/>
          <ac:inkMkLst>
            <pc:docMk/>
            <pc:sldMk cId="3148336045" sldId="298"/>
            <ac:inkMk id="16" creationId="{026BF517-A731-409F-C0AF-D6429B1BE2CC}"/>
          </ac:inkMkLst>
        </pc:inkChg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3242068087" sldId="301"/>
        </pc:sldMkLst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3616468501" sldId="302"/>
        </pc:sldMkLst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348845332" sldId="310"/>
        </pc:sldMkLst>
      </pc:sldChg>
      <pc:sldChg chg="addSp delSp">
        <pc:chgData name="Shankar Rahul" userId="94536a7f-36ed-4856-a66e-9aa665c32e3d" providerId="ADAL" clId="{0A9BBDC7-7C4C-4A86-81E8-3BB1F327FF44}" dt="2025-09-14T15:40:31.535" v="19"/>
        <pc:sldMkLst>
          <pc:docMk/>
          <pc:sldMk cId="2462153302" sldId="311"/>
        </pc:sldMkLst>
      </pc:sldChg>
      <pc:sldChg chg="addSp delSp">
        <pc:chgData name="Shankar Rahul" userId="94536a7f-36ed-4856-a66e-9aa665c32e3d" providerId="ADAL" clId="{0A9BBDC7-7C4C-4A86-81E8-3BB1F327FF44}" dt="2025-09-16T20:42:12.395" v="26" actId="7634"/>
        <pc:sldMkLst>
          <pc:docMk/>
          <pc:sldMk cId="365056680" sldId="318"/>
        </pc:sldMkLst>
      </pc:sldChg>
      <pc:sldChg chg="modSp delAnim">
        <pc:chgData name="Shankar Rahul" userId="94536a7f-36ed-4856-a66e-9aa665c32e3d" providerId="ADAL" clId="{0A9BBDC7-7C4C-4A86-81E8-3BB1F327FF44}" dt="2025-09-25T03:52:28.627" v="66" actId="1076"/>
        <pc:sldMkLst>
          <pc:docMk/>
          <pc:sldMk cId="607459699" sldId="319"/>
        </pc:sldMkLst>
        <pc:picChg chg="mod">
          <ac:chgData name="Shankar Rahul" userId="94536a7f-36ed-4856-a66e-9aa665c32e3d" providerId="ADAL" clId="{0A9BBDC7-7C4C-4A86-81E8-3BB1F327FF44}" dt="2025-09-25T03:52:28.627" v="66" actId="1076"/>
          <ac:picMkLst>
            <pc:docMk/>
            <pc:sldMk cId="607459699" sldId="319"/>
            <ac:picMk id="15" creationId="{F36C0130-22FC-0112-D2A9-2B00CF3A25E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08/layout/TitlePictureLineup" loCatId="icon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/>
      <dgm:spPr/>
      <dgm:t>
        <a:bodyPr rtlCol="0"/>
        <a:lstStyle/>
        <a:p>
          <a:r>
            <a:rPr lang="en-GB" noProof="0"/>
            <a:t>Motivation</a:t>
          </a: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en-GB" noProof="0"/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en-GB" noProof="0"/>
        </a:p>
      </dgm:t>
    </dgm:pt>
    <dgm:pt modelId="{49225C73-1633-42F1-AB3B-7CB183E5F8B8}">
      <dgm:prSet/>
      <dgm:spPr/>
      <dgm:t>
        <a:bodyPr rtlCol="0"/>
        <a:lstStyle/>
        <a:p>
          <a:r>
            <a:rPr lang="en-GB" noProof="0"/>
            <a:t>Current Status</a:t>
          </a:r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en-GB" noProof="0"/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en-GB" noProof="0"/>
        </a:p>
      </dgm:t>
    </dgm:pt>
    <dgm:pt modelId="{1C383F32-22E8-4F62-A3E0-BDC3D5F48992}">
      <dgm:prSet/>
      <dgm:spPr/>
      <dgm:t>
        <a:bodyPr rtlCol="0"/>
        <a:lstStyle/>
        <a:p>
          <a:r>
            <a:rPr lang="en-GB" noProof="0"/>
            <a:t>Project Goals</a:t>
          </a: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en-GB" noProof="0"/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en-GB" noProof="0"/>
        </a:p>
      </dgm:t>
    </dgm:pt>
    <dgm:pt modelId="{04053E8C-3862-4A4A-AA6B-EFF7C1B9FF73}">
      <dgm:prSet/>
      <dgm:spPr/>
      <dgm:t>
        <a:bodyPr rtlCol="0"/>
        <a:lstStyle/>
        <a:p>
          <a:r>
            <a:rPr lang="en-GB" noProof="0"/>
            <a:t>Physics perspective</a:t>
          </a:r>
        </a:p>
      </dgm:t>
    </dgm:pt>
    <dgm:pt modelId="{8B3DF583-2288-F44A-BBE2-1F78EE9F0EF2}" type="parTrans" cxnId="{FE9DF541-C3F3-7F45-A8F4-62CF2E12725F}">
      <dgm:prSet/>
      <dgm:spPr/>
      <dgm:t>
        <a:bodyPr/>
        <a:lstStyle/>
        <a:p>
          <a:endParaRPr lang="en-GB"/>
        </a:p>
      </dgm:t>
    </dgm:pt>
    <dgm:pt modelId="{C447D725-0A2B-6D4E-BB29-2F386D547CD5}" type="sibTrans" cxnId="{FE9DF541-C3F3-7F45-A8F4-62CF2E12725F}">
      <dgm:prSet/>
      <dgm:spPr/>
      <dgm:t>
        <a:bodyPr/>
        <a:lstStyle/>
        <a:p>
          <a:endParaRPr lang="en-GB"/>
        </a:p>
      </dgm:t>
    </dgm:pt>
    <dgm:pt modelId="{3F194B76-D0CD-7346-8BCD-8BB3A7597B49}">
      <dgm:prSet/>
      <dgm:spPr/>
      <dgm:t>
        <a:bodyPr rtlCol="0"/>
        <a:lstStyle/>
        <a:p>
          <a:r>
            <a:rPr lang="en-GB" noProof="0" dirty="0"/>
            <a:t>Why </a:t>
          </a:r>
          <a:r>
            <a:rPr lang="en-GB" noProof="0" dirty="0" err="1"/>
            <a:t>LHCb</a:t>
          </a:r>
          <a:r>
            <a:rPr lang="en-GB" noProof="0" dirty="0"/>
            <a:t>?</a:t>
          </a:r>
        </a:p>
      </dgm:t>
    </dgm:pt>
    <dgm:pt modelId="{F8A8BB2C-FDF0-774B-A419-096933DEABAF}" type="parTrans" cxnId="{A78CAEBB-3BDE-1145-A3C3-21679DC25FE3}">
      <dgm:prSet/>
      <dgm:spPr/>
      <dgm:t>
        <a:bodyPr/>
        <a:lstStyle/>
        <a:p>
          <a:endParaRPr lang="en-GB"/>
        </a:p>
      </dgm:t>
    </dgm:pt>
    <dgm:pt modelId="{2710AEA5-B9F1-FD42-8544-3DFF85276605}" type="sibTrans" cxnId="{A78CAEBB-3BDE-1145-A3C3-21679DC25FE3}">
      <dgm:prSet/>
      <dgm:spPr/>
      <dgm:t>
        <a:bodyPr/>
        <a:lstStyle/>
        <a:p>
          <a:endParaRPr lang="en-GB"/>
        </a:p>
      </dgm:t>
    </dgm:pt>
    <dgm:pt modelId="{24DE6E54-49E1-3648-A23C-9796AE861950}">
      <dgm:prSet/>
      <dgm:spPr/>
      <dgm:t>
        <a:bodyPr rtlCol="0"/>
        <a:lstStyle/>
        <a:p>
          <a:r>
            <a:rPr lang="en-GB" noProof="0"/>
            <a:t>SMOG2</a:t>
          </a:r>
        </a:p>
      </dgm:t>
    </dgm:pt>
    <dgm:pt modelId="{D6F3B3F4-27D1-3049-8047-2352930F5664}" type="parTrans" cxnId="{22EF6846-32FD-CF42-9059-87785446B49E}">
      <dgm:prSet/>
      <dgm:spPr/>
      <dgm:t>
        <a:bodyPr/>
        <a:lstStyle/>
        <a:p>
          <a:endParaRPr lang="en-GB"/>
        </a:p>
      </dgm:t>
    </dgm:pt>
    <dgm:pt modelId="{671A2B12-8670-6142-B0DB-7283D931EF72}" type="sibTrans" cxnId="{22EF6846-32FD-CF42-9059-87785446B49E}">
      <dgm:prSet/>
      <dgm:spPr/>
      <dgm:t>
        <a:bodyPr/>
        <a:lstStyle/>
        <a:p>
          <a:endParaRPr lang="en-GB"/>
        </a:p>
      </dgm:t>
    </dgm:pt>
    <dgm:pt modelId="{310CBA0A-616B-1642-BC52-C121EF7C1641}">
      <dgm:prSet/>
      <dgm:spPr/>
      <dgm:t>
        <a:bodyPr rtlCol="0"/>
        <a:lstStyle/>
        <a:p>
          <a:r>
            <a:rPr lang="en-GB" noProof="0"/>
            <a:t>Timeline and Summary</a:t>
          </a:r>
        </a:p>
      </dgm:t>
    </dgm:pt>
    <dgm:pt modelId="{4C5FBA3E-8E3F-734A-86DF-8F4B40F15392}" type="parTrans" cxnId="{431B8CA7-D807-A845-A23C-E2213FA0032B}">
      <dgm:prSet/>
      <dgm:spPr/>
      <dgm:t>
        <a:bodyPr/>
        <a:lstStyle/>
        <a:p>
          <a:endParaRPr lang="en-GB"/>
        </a:p>
      </dgm:t>
    </dgm:pt>
    <dgm:pt modelId="{A4659BBE-4B07-E347-B943-98104DCBCA98}" type="sibTrans" cxnId="{431B8CA7-D807-A845-A23C-E2213FA0032B}">
      <dgm:prSet/>
      <dgm:spPr/>
      <dgm:t>
        <a:bodyPr/>
        <a:lstStyle/>
        <a:p>
          <a:endParaRPr lang="en-GB"/>
        </a:p>
      </dgm:t>
    </dgm:pt>
    <dgm:pt modelId="{708CC651-BEEA-8C45-8167-2AD060261D5E}">
      <dgm:prSet/>
      <dgm:spPr/>
      <dgm:t>
        <a:bodyPr rtlCol="0"/>
        <a:lstStyle/>
        <a:p>
          <a:r>
            <a:rPr lang="en-GB" noProof="0"/>
            <a:t>A new generation of fixed-target experiments</a:t>
          </a:r>
        </a:p>
      </dgm:t>
    </dgm:pt>
    <dgm:pt modelId="{0454BCD9-1CF6-6E46-A6FC-91D2D4EC903C}" type="parTrans" cxnId="{7B598385-B9E4-2841-81DB-7865C87B0FCE}">
      <dgm:prSet/>
      <dgm:spPr/>
      <dgm:t>
        <a:bodyPr/>
        <a:lstStyle/>
        <a:p>
          <a:endParaRPr lang="en-GB"/>
        </a:p>
      </dgm:t>
    </dgm:pt>
    <dgm:pt modelId="{5FE57A7C-7338-644A-8C9C-B32541A5C4EB}" type="sibTrans" cxnId="{7B598385-B9E4-2841-81DB-7865C87B0FCE}">
      <dgm:prSet/>
      <dgm:spPr/>
      <dgm:t>
        <a:bodyPr/>
        <a:lstStyle/>
        <a:p>
          <a:endParaRPr lang="en-GB"/>
        </a:p>
      </dgm:t>
    </dgm:pt>
    <dgm:pt modelId="{4687FF20-EE14-BF44-947C-B33E23F35B2A}">
      <dgm:prSet/>
      <dgm:spPr/>
      <dgm:t>
        <a:bodyPr rtlCol="0"/>
        <a:lstStyle/>
        <a:p>
          <a:r>
            <a:rPr lang="en-GB" noProof="0"/>
            <a:t>Perspective for the future</a:t>
          </a:r>
        </a:p>
      </dgm:t>
    </dgm:pt>
    <dgm:pt modelId="{9EDEC376-27AC-3548-9542-4CB571E02E24}" type="parTrans" cxnId="{57330852-1375-5F41-8DDB-8D9E48D11CF7}">
      <dgm:prSet/>
      <dgm:spPr/>
      <dgm:t>
        <a:bodyPr/>
        <a:lstStyle/>
        <a:p>
          <a:endParaRPr lang="en-GB"/>
        </a:p>
      </dgm:t>
    </dgm:pt>
    <dgm:pt modelId="{0527400B-85F3-5841-A138-F7F92668CFE0}" type="sibTrans" cxnId="{57330852-1375-5F41-8DDB-8D9E48D11CF7}">
      <dgm:prSet/>
      <dgm:spPr/>
      <dgm:t>
        <a:bodyPr/>
        <a:lstStyle/>
        <a:p>
          <a:endParaRPr lang="en-GB"/>
        </a:p>
      </dgm:t>
    </dgm:pt>
    <dgm:pt modelId="{2E960868-BAD7-AE47-825D-20641A1E996D}">
      <dgm:prSet/>
      <dgm:spPr/>
      <dgm:t>
        <a:bodyPr rtlCol="0"/>
        <a:lstStyle/>
        <a:p>
          <a:r>
            <a:rPr lang="en-GB" noProof="0"/>
            <a:t>Storage-cell development</a:t>
          </a:r>
        </a:p>
      </dgm:t>
    </dgm:pt>
    <dgm:pt modelId="{7C995D84-27E3-C849-B199-5CF9B0958696}" type="parTrans" cxnId="{CFE53229-8E4C-234D-98E1-1CBFC43C05D7}">
      <dgm:prSet/>
      <dgm:spPr/>
      <dgm:t>
        <a:bodyPr/>
        <a:lstStyle/>
        <a:p>
          <a:endParaRPr lang="en-GB"/>
        </a:p>
      </dgm:t>
    </dgm:pt>
    <dgm:pt modelId="{53B01E8C-261F-A44B-BD75-0DF1796D56E7}" type="sibTrans" cxnId="{CFE53229-8E4C-234D-98E1-1CBFC43C05D7}">
      <dgm:prSet/>
      <dgm:spPr/>
      <dgm:t>
        <a:bodyPr/>
        <a:lstStyle/>
        <a:p>
          <a:endParaRPr lang="en-GB"/>
        </a:p>
      </dgm:t>
    </dgm:pt>
    <dgm:pt modelId="{4B23C784-B1FF-BD48-92AF-AB73EA692B8F}">
      <dgm:prSet/>
      <dgm:spPr/>
      <dgm:t>
        <a:bodyPr rtlCol="0"/>
        <a:lstStyle/>
        <a:p>
          <a:r>
            <a:rPr lang="en-GB" noProof="0"/>
            <a:t>Absolute Polarimeter</a:t>
          </a:r>
        </a:p>
      </dgm:t>
    </dgm:pt>
    <dgm:pt modelId="{8305777E-56BA-0F45-BB63-130B596859CA}" type="parTrans" cxnId="{67227E9E-07C2-9240-B6E5-E495719B96AA}">
      <dgm:prSet/>
      <dgm:spPr/>
      <dgm:t>
        <a:bodyPr/>
        <a:lstStyle/>
        <a:p>
          <a:endParaRPr lang="en-GB"/>
        </a:p>
      </dgm:t>
    </dgm:pt>
    <dgm:pt modelId="{8A0551E5-28E1-4C40-B4FA-2CAD345DCA38}" type="sibTrans" cxnId="{67227E9E-07C2-9240-B6E5-E495719B96AA}">
      <dgm:prSet/>
      <dgm:spPr/>
      <dgm:t>
        <a:bodyPr/>
        <a:lstStyle/>
        <a:p>
          <a:endParaRPr lang="en-GB"/>
        </a:p>
      </dgm:t>
    </dgm:pt>
    <dgm:pt modelId="{DB717B1D-F9A7-9F43-805D-015756C040BC}">
      <dgm:prSet/>
      <dgm:spPr/>
      <dgm:t>
        <a:bodyPr rtlCol="0"/>
        <a:lstStyle/>
        <a:p>
          <a:r>
            <a:rPr lang="en-GB" noProof="0"/>
            <a:t>Early Results</a:t>
          </a:r>
        </a:p>
      </dgm:t>
    </dgm:pt>
    <dgm:pt modelId="{3F1AA70D-DF82-8945-BD74-0DF25991C161}" type="parTrans" cxnId="{E264E9E8-882D-3C41-8C6A-3F081F658CB5}">
      <dgm:prSet/>
      <dgm:spPr/>
      <dgm:t>
        <a:bodyPr/>
        <a:lstStyle/>
        <a:p>
          <a:endParaRPr lang="en-GB"/>
        </a:p>
      </dgm:t>
    </dgm:pt>
    <dgm:pt modelId="{9365AB99-FBB9-5346-8552-956CD03F9574}" type="sibTrans" cxnId="{E264E9E8-882D-3C41-8C6A-3F081F658CB5}">
      <dgm:prSet/>
      <dgm:spPr/>
      <dgm:t>
        <a:bodyPr/>
        <a:lstStyle/>
        <a:p>
          <a:endParaRPr lang="en-GB"/>
        </a:p>
      </dgm:t>
    </dgm:pt>
    <dgm:pt modelId="{04C9C133-F705-604D-9BCD-A9CFF051E574}">
      <dgm:prSet/>
      <dgm:spPr/>
      <dgm:t>
        <a:bodyPr rtlCol="0"/>
        <a:lstStyle/>
        <a:p>
          <a:endParaRPr lang="en-GB" noProof="0"/>
        </a:p>
      </dgm:t>
    </dgm:pt>
    <dgm:pt modelId="{33526C8B-ACEC-1B4E-9EF0-41A7370FCB34}" type="parTrans" cxnId="{281A5FC1-CD15-B24B-B6A8-E5388667AE14}">
      <dgm:prSet/>
      <dgm:spPr/>
      <dgm:t>
        <a:bodyPr/>
        <a:lstStyle/>
        <a:p>
          <a:endParaRPr lang="en-GB"/>
        </a:p>
      </dgm:t>
    </dgm:pt>
    <dgm:pt modelId="{A52E8F22-D798-CC40-A52E-0B0FC8C47FDD}" type="sibTrans" cxnId="{281A5FC1-CD15-B24B-B6A8-E5388667AE14}">
      <dgm:prSet/>
      <dgm:spPr/>
      <dgm:t>
        <a:bodyPr/>
        <a:lstStyle/>
        <a:p>
          <a:endParaRPr lang="en-GB"/>
        </a:p>
      </dgm:t>
    </dgm:pt>
    <dgm:pt modelId="{6CF11ED3-8EA7-5542-98E0-66146113B24F}">
      <dgm:prSet/>
      <dgm:spPr/>
      <dgm:t>
        <a:bodyPr/>
        <a:lstStyle/>
        <a:p>
          <a:r>
            <a:rPr lang="en-GB" noProof="0" dirty="0"/>
            <a:t>Why fixed-target?</a:t>
          </a:r>
        </a:p>
      </dgm:t>
    </dgm:pt>
    <dgm:pt modelId="{7BEBD23B-515E-8D4E-B936-BDC23EE39564}" type="parTrans" cxnId="{451E4E89-AF9A-4047-A0E4-EF2DFC267F79}">
      <dgm:prSet/>
      <dgm:spPr/>
      <dgm:t>
        <a:bodyPr/>
        <a:lstStyle/>
        <a:p>
          <a:endParaRPr lang="en-GB"/>
        </a:p>
      </dgm:t>
    </dgm:pt>
    <dgm:pt modelId="{F9012D9B-B9A9-6844-9325-39F6ECC162A4}" type="sibTrans" cxnId="{451E4E89-AF9A-4047-A0E4-EF2DFC267F79}">
      <dgm:prSet/>
      <dgm:spPr/>
      <dgm:t>
        <a:bodyPr/>
        <a:lstStyle/>
        <a:p>
          <a:endParaRPr lang="en-GB"/>
        </a:p>
      </dgm:t>
    </dgm:pt>
    <dgm:pt modelId="{F5FBA77E-F8F3-2542-A33C-596FDE470ED8}" type="pres">
      <dgm:prSet presAssocID="{01A66772-F185-4D58-B8BB-E9370D7A7A2B}" presName="Name0" presStyleCnt="0">
        <dgm:presLayoutVars>
          <dgm:dir/>
        </dgm:presLayoutVars>
      </dgm:prSet>
      <dgm:spPr/>
    </dgm:pt>
    <dgm:pt modelId="{50E0A5CD-E63D-854A-962D-CB21E12CF816}" type="pres">
      <dgm:prSet presAssocID="{40FC4FFE-8987-4A26-B7F4-8A516F18ADAE}" presName="composite" presStyleCnt="0"/>
      <dgm:spPr/>
    </dgm:pt>
    <dgm:pt modelId="{3B4271F1-0763-A247-A234-7B476F9186CE}" type="pres">
      <dgm:prSet presAssocID="{40FC4FFE-8987-4A26-B7F4-8A516F18ADAE}" presName="Accent" presStyleLbl="alignAcc1" presStyleIdx="0" presStyleCnt="4"/>
      <dgm:spPr/>
    </dgm:pt>
    <dgm:pt modelId="{0EF3B620-ABC5-AC49-A39E-AC29F95791A8}" type="pres">
      <dgm:prSet presAssocID="{40FC4FFE-8987-4A26-B7F4-8A516F18ADAE}" presName="Image" presStyleLbl="node1" presStyleIdx="0" presStyleCnt="4" custScaleY="111660" custLinFactNeighborY="449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660F03F6-521F-F945-9AD3-38103E9CD60A}" type="pres">
      <dgm:prSet presAssocID="{40FC4FFE-8987-4A26-B7F4-8A516F18ADAE}" presName="Child" presStyleLbl="revTx" presStyleIdx="0" presStyleCnt="4" custScaleY="85373" custLinFactNeighborY="8061">
        <dgm:presLayoutVars>
          <dgm:bulletEnabled val="1"/>
        </dgm:presLayoutVars>
      </dgm:prSet>
      <dgm:spPr/>
    </dgm:pt>
    <dgm:pt modelId="{D6F1DB5B-D1B6-7D4C-B151-3C79FB5B35D8}" type="pres">
      <dgm:prSet presAssocID="{40FC4FFE-8987-4A26-B7F4-8A516F18ADAE}" presName="Parent" presStyleLbl="alignNode1" presStyleIdx="0" presStyleCnt="4">
        <dgm:presLayoutVars>
          <dgm:bulletEnabled val="1"/>
        </dgm:presLayoutVars>
      </dgm:prSet>
      <dgm:spPr/>
    </dgm:pt>
    <dgm:pt modelId="{8B43D492-2D92-D946-A8CF-E76F1F4B61A8}" type="pres">
      <dgm:prSet presAssocID="{5B62599A-5C9B-48E7-896E-EA782AC60C8B}" presName="sibTrans" presStyleCnt="0"/>
      <dgm:spPr/>
    </dgm:pt>
    <dgm:pt modelId="{22E82927-EBBD-D94A-A595-1441FA6CD246}" type="pres">
      <dgm:prSet presAssocID="{49225C73-1633-42F1-AB3B-7CB183E5F8B8}" presName="composite" presStyleCnt="0"/>
      <dgm:spPr/>
    </dgm:pt>
    <dgm:pt modelId="{A1346C7A-6AB0-F34C-A62A-DAA520BC2014}" type="pres">
      <dgm:prSet presAssocID="{49225C73-1633-42F1-AB3B-7CB183E5F8B8}" presName="Accent" presStyleLbl="alignAcc1" presStyleIdx="1" presStyleCnt="4"/>
      <dgm:spPr/>
    </dgm:pt>
    <dgm:pt modelId="{75A140D6-D7AC-E749-BF15-7F45B2BD6441}" type="pres">
      <dgm:prSet presAssocID="{49225C73-1633-42F1-AB3B-7CB183E5F8B8}" presName="Image" presStyleLbl="node1" presStyleIdx="1" presStyleCnt="4" custScaleY="111660" custLinFactNeighborY="449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 Tracks with solid fill"/>
        </a:ext>
      </dgm:extLst>
    </dgm:pt>
    <dgm:pt modelId="{94E60D25-4462-EF44-B582-9ADC66C5AF55}" type="pres">
      <dgm:prSet presAssocID="{49225C73-1633-42F1-AB3B-7CB183E5F8B8}" presName="Child" presStyleLbl="revTx" presStyleIdx="1" presStyleCnt="4" custScaleY="85373" custLinFactNeighborY="8061">
        <dgm:presLayoutVars>
          <dgm:bulletEnabled val="1"/>
        </dgm:presLayoutVars>
      </dgm:prSet>
      <dgm:spPr/>
    </dgm:pt>
    <dgm:pt modelId="{DF4C2685-57B7-5B4B-88AC-5F657B1FA093}" type="pres">
      <dgm:prSet presAssocID="{49225C73-1633-42F1-AB3B-7CB183E5F8B8}" presName="Parent" presStyleLbl="alignNode1" presStyleIdx="1" presStyleCnt="4">
        <dgm:presLayoutVars>
          <dgm:bulletEnabled val="1"/>
        </dgm:presLayoutVars>
      </dgm:prSet>
      <dgm:spPr/>
    </dgm:pt>
    <dgm:pt modelId="{3D7CAE1A-0C7D-CA46-A660-B991D4B75270}" type="pres">
      <dgm:prSet presAssocID="{9646853A-8964-4519-A5B1-0B7D18B2983D}" presName="sibTrans" presStyleCnt="0"/>
      <dgm:spPr/>
    </dgm:pt>
    <dgm:pt modelId="{DE84310B-6EA8-A24C-9858-8FC0E99837C9}" type="pres">
      <dgm:prSet presAssocID="{1C383F32-22E8-4F62-A3E0-BDC3D5F48992}" presName="composite" presStyleCnt="0"/>
      <dgm:spPr/>
    </dgm:pt>
    <dgm:pt modelId="{A65EEC66-AA17-B149-884E-00C269E919F2}" type="pres">
      <dgm:prSet presAssocID="{1C383F32-22E8-4F62-A3E0-BDC3D5F48992}" presName="Accent" presStyleLbl="alignAcc1" presStyleIdx="2" presStyleCnt="4"/>
      <dgm:spPr/>
    </dgm:pt>
    <dgm:pt modelId="{642BC138-8920-554F-B034-405A3BD84412}" type="pres">
      <dgm:prSet presAssocID="{1C383F32-22E8-4F62-A3E0-BDC3D5F48992}" presName="Image" presStyleLbl="node1" presStyleIdx="2" presStyleCnt="4" custScaleY="111660" custLinFactNeighborY="449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mbing with solid fill"/>
        </a:ext>
      </dgm:extLst>
    </dgm:pt>
    <dgm:pt modelId="{A33B979F-E3D4-D14D-98C6-CAEB73586FB5}" type="pres">
      <dgm:prSet presAssocID="{1C383F32-22E8-4F62-A3E0-BDC3D5F48992}" presName="Child" presStyleLbl="revTx" presStyleIdx="2" presStyleCnt="4" custScaleY="85373" custLinFactNeighborY="8061">
        <dgm:presLayoutVars>
          <dgm:bulletEnabled val="1"/>
        </dgm:presLayoutVars>
      </dgm:prSet>
      <dgm:spPr/>
    </dgm:pt>
    <dgm:pt modelId="{65910828-3A2F-6F4E-9F21-EDFC051CE43C}" type="pres">
      <dgm:prSet presAssocID="{1C383F32-22E8-4F62-A3E0-BDC3D5F48992}" presName="Parent" presStyleLbl="alignNode1" presStyleIdx="2" presStyleCnt="4">
        <dgm:presLayoutVars>
          <dgm:bulletEnabled val="1"/>
        </dgm:presLayoutVars>
      </dgm:prSet>
      <dgm:spPr/>
    </dgm:pt>
    <dgm:pt modelId="{D7BBD487-1DFB-AA44-A37E-35B2CCAA4628}" type="pres">
      <dgm:prSet presAssocID="{8500F72A-2C6D-4FDF-9C1D-CA691380EB0B}" presName="sibTrans" presStyleCnt="0"/>
      <dgm:spPr/>
    </dgm:pt>
    <dgm:pt modelId="{4699A4EC-76B4-2442-ADC8-D3F82F1B30B9}" type="pres">
      <dgm:prSet presAssocID="{310CBA0A-616B-1642-BC52-C121EF7C1641}" presName="composite" presStyleCnt="0"/>
      <dgm:spPr/>
    </dgm:pt>
    <dgm:pt modelId="{085365C9-2EEB-5D49-BA81-35B9EF9E17BA}" type="pres">
      <dgm:prSet presAssocID="{310CBA0A-616B-1642-BC52-C121EF7C1641}" presName="Accent" presStyleLbl="alignAcc1" presStyleIdx="3" presStyleCnt="4"/>
      <dgm:spPr/>
    </dgm:pt>
    <dgm:pt modelId="{55DC5BB2-407E-D646-AE29-6C5563F50885}" type="pres">
      <dgm:prSet presAssocID="{310CBA0A-616B-1642-BC52-C121EF7C1641}" presName="Image" presStyleLbl="node1" presStyleIdx="3" presStyleCnt="4" custScaleY="111660" custLinFactNeighborY="4494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B0C1D4B-45F2-2F4C-AC14-88D22A4201E1}" type="pres">
      <dgm:prSet presAssocID="{310CBA0A-616B-1642-BC52-C121EF7C1641}" presName="Child" presStyleLbl="revTx" presStyleIdx="3" presStyleCnt="4" custScaleY="85373" custLinFactNeighborY="8061">
        <dgm:presLayoutVars>
          <dgm:bulletEnabled val="1"/>
        </dgm:presLayoutVars>
      </dgm:prSet>
      <dgm:spPr/>
    </dgm:pt>
    <dgm:pt modelId="{25C29C73-B6DD-9442-9F07-DF4168FBF21C}" type="pres">
      <dgm:prSet presAssocID="{310CBA0A-616B-1642-BC52-C121EF7C1641}" presName="Parent" presStyleLbl="alignNode1" presStyleIdx="3" presStyleCnt="4">
        <dgm:presLayoutVars>
          <dgm:bulletEnabled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50B2A30E-6BD7-F547-AD6D-82B367044561}" type="presOf" srcId="{1C383F32-22E8-4F62-A3E0-BDC3D5F48992}" destId="{65910828-3A2F-6F4E-9F21-EDFC051CE43C}" srcOrd="0" destOrd="0" presId="urn:microsoft.com/office/officeart/2008/layout/TitlePictureLineup"/>
    <dgm:cxn modelId="{9D8CD214-EC9C-D44F-8279-13E0AE37711C}" type="presOf" srcId="{DB717B1D-F9A7-9F43-805D-015756C040BC}" destId="{94E60D25-4462-EF44-B582-9ADC66C5AF55}" srcOrd="0" destOrd="1" presId="urn:microsoft.com/office/officeart/2008/layout/TitlePictureLineup"/>
    <dgm:cxn modelId="{AAF07019-CC4C-534A-8216-FC1CDA1B85F4}" type="presOf" srcId="{24DE6E54-49E1-3648-A23C-9796AE861950}" destId="{94E60D25-4462-EF44-B582-9ADC66C5AF55}" srcOrd="0" destOrd="0" presId="urn:microsoft.com/office/officeart/2008/layout/TitlePictureLineup"/>
    <dgm:cxn modelId="{0BE6EC19-7453-9D46-89D1-7DB4C3C14AEA}" type="presOf" srcId="{310CBA0A-616B-1642-BC52-C121EF7C1641}" destId="{25C29C73-B6DD-9442-9F07-DF4168FBF21C}" srcOrd="0" destOrd="0" presId="urn:microsoft.com/office/officeart/2008/layout/TitlePictureLineup"/>
    <dgm:cxn modelId="{CFE53229-8E4C-234D-98E1-1CBFC43C05D7}" srcId="{1C383F32-22E8-4F62-A3E0-BDC3D5F48992}" destId="{2E960868-BAD7-AE47-825D-20641A1E996D}" srcOrd="1" destOrd="0" parTransId="{7C995D84-27E3-C849-B199-5CF9B0958696}" sibTransId="{53B01E8C-261F-A44B-BD75-0DF1796D56E7}"/>
    <dgm:cxn modelId="{FE9DF541-C3F3-7F45-A8F4-62CF2E12725F}" srcId="{40FC4FFE-8987-4A26-B7F4-8A516F18ADAE}" destId="{04053E8C-3862-4A4A-AA6B-EFF7C1B9FF73}" srcOrd="0" destOrd="0" parTransId="{8B3DF583-2288-F44A-BBE2-1F78EE9F0EF2}" sibTransId="{C447D725-0A2B-6D4E-BB29-2F386D547CD5}"/>
    <dgm:cxn modelId="{22EF6846-32FD-CF42-9059-87785446B49E}" srcId="{49225C73-1633-42F1-AB3B-7CB183E5F8B8}" destId="{24DE6E54-49E1-3648-A23C-9796AE861950}" srcOrd="0" destOrd="0" parTransId="{D6F3B3F4-27D1-3049-8047-2352930F5664}" sibTransId="{671A2B12-8670-6142-B0DB-7283D931EF72}"/>
    <dgm:cxn modelId="{57330852-1375-5F41-8DDB-8D9E48D11CF7}" srcId="{310CBA0A-616B-1642-BC52-C121EF7C1641}" destId="{4687FF20-EE14-BF44-947C-B33E23F35B2A}" srcOrd="0" destOrd="0" parTransId="{9EDEC376-27AC-3548-9542-4CB571E02E24}" sibTransId="{0527400B-85F3-5841-A138-F7F92668CFE0}"/>
    <dgm:cxn modelId="{14FC0953-8759-B844-9799-B5C1BAE4EA92}" type="presOf" srcId="{04053E8C-3862-4A4A-AA6B-EFF7C1B9FF73}" destId="{660F03F6-521F-F945-9AD3-38103E9CD60A}" srcOrd="0" destOrd="0" presId="urn:microsoft.com/office/officeart/2008/layout/TitlePictureLineup"/>
    <dgm:cxn modelId="{F357E658-867D-4A46-9606-6A4D562AE1AE}" type="presOf" srcId="{4687FF20-EE14-BF44-947C-B33E23F35B2A}" destId="{BB0C1D4B-45F2-2F4C-AC14-88D22A4201E1}" srcOrd="0" destOrd="0" presId="urn:microsoft.com/office/officeart/2008/layout/TitlePictureLineup"/>
    <dgm:cxn modelId="{D5979B5D-0F3D-1846-999F-A77DE89222DE}" type="presOf" srcId="{04C9C133-F705-604D-9BCD-A9CFF051E574}" destId="{BB0C1D4B-45F2-2F4C-AC14-88D22A4201E1}" srcOrd="0" destOrd="1" presId="urn:microsoft.com/office/officeart/2008/layout/TitlePictureLineup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C3F226D-8845-364D-BF60-214A5C7C5D5F}" type="presOf" srcId="{49225C73-1633-42F1-AB3B-7CB183E5F8B8}" destId="{DF4C2685-57B7-5B4B-88AC-5F657B1FA093}" srcOrd="0" destOrd="0" presId="urn:microsoft.com/office/officeart/2008/layout/TitlePictureLineup"/>
    <dgm:cxn modelId="{591E3671-0FFE-B54F-9C27-C20CDCB7F4BA}" type="presOf" srcId="{01A66772-F185-4D58-B8BB-E9370D7A7A2B}" destId="{F5FBA77E-F8F3-2542-A33C-596FDE470ED8}" srcOrd="0" destOrd="0" presId="urn:microsoft.com/office/officeart/2008/layout/TitlePictureLineup"/>
    <dgm:cxn modelId="{4B59E373-7EC6-5044-999C-8AF880FE582B}" type="presOf" srcId="{40FC4FFE-8987-4A26-B7F4-8A516F18ADAE}" destId="{D6F1DB5B-D1B6-7D4C-B151-3C79FB5B35D8}" srcOrd="0" destOrd="0" presId="urn:microsoft.com/office/officeart/2008/layout/TitlePictureLineup"/>
    <dgm:cxn modelId="{6CD18779-083C-2445-97F3-220AFBB76A23}" type="presOf" srcId="{3F194B76-D0CD-7346-8BCD-8BB3A7597B49}" destId="{660F03F6-521F-F945-9AD3-38103E9CD60A}" srcOrd="0" destOrd="1" presId="urn:microsoft.com/office/officeart/2008/layout/TitlePictureLineup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7B598385-B9E4-2841-81DB-7865C87B0FCE}" srcId="{1C383F32-22E8-4F62-A3E0-BDC3D5F48992}" destId="{708CC651-BEEA-8C45-8167-2AD060261D5E}" srcOrd="0" destOrd="0" parTransId="{0454BCD9-1CF6-6E46-A6FC-91D2D4EC903C}" sibTransId="{5FE57A7C-7338-644A-8C9C-B32541A5C4EB}"/>
    <dgm:cxn modelId="{451E4E89-AF9A-4047-A0E4-EF2DFC267F79}" srcId="{40FC4FFE-8987-4A26-B7F4-8A516F18ADAE}" destId="{6CF11ED3-8EA7-5542-98E0-66146113B24F}" srcOrd="2" destOrd="0" parTransId="{7BEBD23B-515E-8D4E-B936-BDC23EE39564}" sibTransId="{F9012D9B-B9A9-6844-9325-39F6ECC162A4}"/>
    <dgm:cxn modelId="{67227E9E-07C2-9240-B6E5-E495719B96AA}" srcId="{1C383F32-22E8-4F62-A3E0-BDC3D5F48992}" destId="{4B23C784-B1FF-BD48-92AF-AB73EA692B8F}" srcOrd="2" destOrd="0" parTransId="{8305777E-56BA-0F45-BB63-130B596859CA}" sibTransId="{8A0551E5-28E1-4C40-B4FA-2CAD345DCA38}"/>
    <dgm:cxn modelId="{431B8CA7-D807-A845-A23C-E2213FA0032B}" srcId="{01A66772-F185-4D58-B8BB-E9370D7A7A2B}" destId="{310CBA0A-616B-1642-BC52-C121EF7C1641}" srcOrd="3" destOrd="0" parTransId="{4C5FBA3E-8E3F-734A-86DF-8F4B40F15392}" sibTransId="{A4659BBE-4B07-E347-B943-98104DCBCA98}"/>
    <dgm:cxn modelId="{C32BF6B5-80BA-7941-A90C-AE16EBAAC3A7}" type="presOf" srcId="{4B23C784-B1FF-BD48-92AF-AB73EA692B8F}" destId="{A33B979F-E3D4-D14D-98C6-CAEB73586FB5}" srcOrd="0" destOrd="2" presId="urn:microsoft.com/office/officeart/2008/layout/TitlePictureLineup"/>
    <dgm:cxn modelId="{A78CAEBB-3BDE-1145-A3C3-21679DC25FE3}" srcId="{40FC4FFE-8987-4A26-B7F4-8A516F18ADAE}" destId="{3F194B76-D0CD-7346-8BCD-8BB3A7597B49}" srcOrd="1" destOrd="0" parTransId="{F8A8BB2C-FDF0-774B-A419-096933DEABAF}" sibTransId="{2710AEA5-B9F1-FD42-8544-3DFF85276605}"/>
    <dgm:cxn modelId="{281A5FC1-CD15-B24B-B6A8-E5388667AE14}" srcId="{310CBA0A-616B-1642-BC52-C121EF7C1641}" destId="{04C9C133-F705-604D-9BCD-A9CFF051E574}" srcOrd="1" destOrd="0" parTransId="{33526C8B-ACEC-1B4E-9EF0-41A7370FCB34}" sibTransId="{A52E8F22-D798-CC40-A52E-0B0FC8C47FDD}"/>
    <dgm:cxn modelId="{9B1890C4-E62A-BB4A-B0E1-A4289EAD9CDA}" type="presOf" srcId="{2E960868-BAD7-AE47-825D-20641A1E996D}" destId="{A33B979F-E3D4-D14D-98C6-CAEB73586FB5}" srcOrd="0" destOrd="1" presId="urn:microsoft.com/office/officeart/2008/layout/TitlePictureLineup"/>
    <dgm:cxn modelId="{48D669DB-A09B-3248-A0DA-CEB5DC64D0FB}" type="presOf" srcId="{6CF11ED3-8EA7-5542-98E0-66146113B24F}" destId="{660F03F6-521F-F945-9AD3-38103E9CD60A}" srcOrd="0" destOrd="2" presId="urn:microsoft.com/office/officeart/2008/layout/TitlePictureLineup"/>
    <dgm:cxn modelId="{E264E9E8-882D-3C41-8C6A-3F081F658CB5}" srcId="{49225C73-1633-42F1-AB3B-7CB183E5F8B8}" destId="{DB717B1D-F9A7-9F43-805D-015756C040BC}" srcOrd="1" destOrd="0" parTransId="{3F1AA70D-DF82-8945-BD74-0DF25991C161}" sibTransId="{9365AB99-FBB9-5346-8552-956CD03F9574}"/>
    <dgm:cxn modelId="{4ED92CFD-7AAA-6945-BA5E-43669FF41236}" type="presOf" srcId="{708CC651-BEEA-8C45-8167-2AD060261D5E}" destId="{A33B979F-E3D4-D14D-98C6-CAEB73586FB5}" srcOrd="0" destOrd="0" presId="urn:microsoft.com/office/officeart/2008/layout/TitlePictureLineup"/>
    <dgm:cxn modelId="{EE3FFA3B-D2EE-0E43-A78D-EC23F9AB341D}" type="presParOf" srcId="{F5FBA77E-F8F3-2542-A33C-596FDE470ED8}" destId="{50E0A5CD-E63D-854A-962D-CB21E12CF816}" srcOrd="0" destOrd="0" presId="urn:microsoft.com/office/officeart/2008/layout/TitlePictureLineup"/>
    <dgm:cxn modelId="{1D022558-9666-9845-940E-46B8C20F37FB}" type="presParOf" srcId="{50E0A5CD-E63D-854A-962D-CB21E12CF816}" destId="{3B4271F1-0763-A247-A234-7B476F9186CE}" srcOrd="0" destOrd="0" presId="urn:microsoft.com/office/officeart/2008/layout/TitlePictureLineup"/>
    <dgm:cxn modelId="{0683AE2C-CA68-E849-BED2-55D6054B377A}" type="presParOf" srcId="{50E0A5CD-E63D-854A-962D-CB21E12CF816}" destId="{0EF3B620-ABC5-AC49-A39E-AC29F95791A8}" srcOrd="1" destOrd="0" presId="urn:microsoft.com/office/officeart/2008/layout/TitlePictureLineup"/>
    <dgm:cxn modelId="{64ECBA58-8DC8-6944-8CE6-BD0961EA66ED}" type="presParOf" srcId="{50E0A5CD-E63D-854A-962D-CB21E12CF816}" destId="{660F03F6-521F-F945-9AD3-38103E9CD60A}" srcOrd="2" destOrd="0" presId="urn:microsoft.com/office/officeart/2008/layout/TitlePictureLineup"/>
    <dgm:cxn modelId="{BB3092D3-DA71-D84F-A51E-E65F4C43DB39}" type="presParOf" srcId="{50E0A5CD-E63D-854A-962D-CB21E12CF816}" destId="{D6F1DB5B-D1B6-7D4C-B151-3C79FB5B35D8}" srcOrd="3" destOrd="0" presId="urn:microsoft.com/office/officeart/2008/layout/TitlePictureLineup"/>
    <dgm:cxn modelId="{D7ACF973-2486-D842-AA91-ECF3AE5CB7B6}" type="presParOf" srcId="{F5FBA77E-F8F3-2542-A33C-596FDE470ED8}" destId="{8B43D492-2D92-D946-A8CF-E76F1F4B61A8}" srcOrd="1" destOrd="0" presId="urn:microsoft.com/office/officeart/2008/layout/TitlePictureLineup"/>
    <dgm:cxn modelId="{21E4EFE5-3AC1-2E4E-BBBF-9B7C47F12D7C}" type="presParOf" srcId="{F5FBA77E-F8F3-2542-A33C-596FDE470ED8}" destId="{22E82927-EBBD-D94A-A595-1441FA6CD246}" srcOrd="2" destOrd="0" presId="urn:microsoft.com/office/officeart/2008/layout/TitlePictureLineup"/>
    <dgm:cxn modelId="{75C68906-BD2E-CF44-8B6B-A4E1CA667D4B}" type="presParOf" srcId="{22E82927-EBBD-D94A-A595-1441FA6CD246}" destId="{A1346C7A-6AB0-F34C-A62A-DAA520BC2014}" srcOrd="0" destOrd="0" presId="urn:microsoft.com/office/officeart/2008/layout/TitlePictureLineup"/>
    <dgm:cxn modelId="{A62EDE3F-8098-7C44-92B8-A71FB9377CC2}" type="presParOf" srcId="{22E82927-EBBD-D94A-A595-1441FA6CD246}" destId="{75A140D6-D7AC-E749-BF15-7F45B2BD6441}" srcOrd="1" destOrd="0" presId="urn:microsoft.com/office/officeart/2008/layout/TitlePictureLineup"/>
    <dgm:cxn modelId="{B4FD2AE7-5DFD-034A-9EC9-5744FE20C73D}" type="presParOf" srcId="{22E82927-EBBD-D94A-A595-1441FA6CD246}" destId="{94E60D25-4462-EF44-B582-9ADC66C5AF55}" srcOrd="2" destOrd="0" presId="urn:microsoft.com/office/officeart/2008/layout/TitlePictureLineup"/>
    <dgm:cxn modelId="{DADE7D56-0898-3846-B25C-9F94448E2757}" type="presParOf" srcId="{22E82927-EBBD-D94A-A595-1441FA6CD246}" destId="{DF4C2685-57B7-5B4B-88AC-5F657B1FA093}" srcOrd="3" destOrd="0" presId="urn:microsoft.com/office/officeart/2008/layout/TitlePictureLineup"/>
    <dgm:cxn modelId="{0B93D688-9408-7C42-919F-54BED5693BEE}" type="presParOf" srcId="{F5FBA77E-F8F3-2542-A33C-596FDE470ED8}" destId="{3D7CAE1A-0C7D-CA46-A660-B991D4B75270}" srcOrd="3" destOrd="0" presId="urn:microsoft.com/office/officeart/2008/layout/TitlePictureLineup"/>
    <dgm:cxn modelId="{1AAB1CA7-B47A-2F44-8BEE-209BFF0441FB}" type="presParOf" srcId="{F5FBA77E-F8F3-2542-A33C-596FDE470ED8}" destId="{DE84310B-6EA8-A24C-9858-8FC0E99837C9}" srcOrd="4" destOrd="0" presId="urn:microsoft.com/office/officeart/2008/layout/TitlePictureLineup"/>
    <dgm:cxn modelId="{3CE9AC28-2FA0-6046-A84B-13657FA6E550}" type="presParOf" srcId="{DE84310B-6EA8-A24C-9858-8FC0E99837C9}" destId="{A65EEC66-AA17-B149-884E-00C269E919F2}" srcOrd="0" destOrd="0" presId="urn:microsoft.com/office/officeart/2008/layout/TitlePictureLineup"/>
    <dgm:cxn modelId="{03A6179B-C712-D747-9C7E-BC79071F542B}" type="presParOf" srcId="{DE84310B-6EA8-A24C-9858-8FC0E99837C9}" destId="{642BC138-8920-554F-B034-405A3BD84412}" srcOrd="1" destOrd="0" presId="urn:microsoft.com/office/officeart/2008/layout/TitlePictureLineup"/>
    <dgm:cxn modelId="{112EC928-AF8C-1B40-91A7-3E1F0F03135A}" type="presParOf" srcId="{DE84310B-6EA8-A24C-9858-8FC0E99837C9}" destId="{A33B979F-E3D4-D14D-98C6-CAEB73586FB5}" srcOrd="2" destOrd="0" presId="urn:microsoft.com/office/officeart/2008/layout/TitlePictureLineup"/>
    <dgm:cxn modelId="{55930352-6C51-7148-B6F6-4A8EDC072B7D}" type="presParOf" srcId="{DE84310B-6EA8-A24C-9858-8FC0E99837C9}" destId="{65910828-3A2F-6F4E-9F21-EDFC051CE43C}" srcOrd="3" destOrd="0" presId="urn:microsoft.com/office/officeart/2008/layout/TitlePictureLineup"/>
    <dgm:cxn modelId="{9C6F6211-FEB4-C141-BA1B-1C9B59445714}" type="presParOf" srcId="{F5FBA77E-F8F3-2542-A33C-596FDE470ED8}" destId="{D7BBD487-1DFB-AA44-A37E-35B2CCAA4628}" srcOrd="5" destOrd="0" presId="urn:microsoft.com/office/officeart/2008/layout/TitlePictureLineup"/>
    <dgm:cxn modelId="{6BD18A68-4956-0D40-AC3E-FC25693B75A9}" type="presParOf" srcId="{F5FBA77E-F8F3-2542-A33C-596FDE470ED8}" destId="{4699A4EC-76B4-2442-ADC8-D3F82F1B30B9}" srcOrd="6" destOrd="0" presId="urn:microsoft.com/office/officeart/2008/layout/TitlePictureLineup"/>
    <dgm:cxn modelId="{04FB9FF0-7EA7-BC4D-97A2-2338BE2D5EF7}" type="presParOf" srcId="{4699A4EC-76B4-2442-ADC8-D3F82F1B30B9}" destId="{085365C9-2EEB-5D49-BA81-35B9EF9E17BA}" srcOrd="0" destOrd="0" presId="urn:microsoft.com/office/officeart/2008/layout/TitlePictureLineup"/>
    <dgm:cxn modelId="{4932022B-6993-5442-9FEF-39B9FCEF2A02}" type="presParOf" srcId="{4699A4EC-76B4-2442-ADC8-D3F82F1B30B9}" destId="{55DC5BB2-407E-D646-AE29-6C5563F50885}" srcOrd="1" destOrd="0" presId="urn:microsoft.com/office/officeart/2008/layout/TitlePictureLineup"/>
    <dgm:cxn modelId="{32B0D2B4-0DFE-564A-B0B6-F7CE22A86584}" type="presParOf" srcId="{4699A4EC-76B4-2442-ADC8-D3F82F1B30B9}" destId="{BB0C1D4B-45F2-2F4C-AC14-88D22A4201E1}" srcOrd="2" destOrd="0" presId="urn:microsoft.com/office/officeart/2008/layout/TitlePictureLineup"/>
    <dgm:cxn modelId="{CE299B34-DF2F-714C-ABFD-752D59C5EB5F}" type="presParOf" srcId="{4699A4EC-76B4-2442-ADC8-D3F82F1B30B9}" destId="{25C29C73-B6DD-9442-9F07-DF4168FBF21C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271F1-0763-A247-A234-7B476F9186CE}">
      <dsp:nvSpPr>
        <dsp:cNvPr id="0" name=""/>
        <dsp:cNvSpPr/>
      </dsp:nvSpPr>
      <dsp:spPr>
        <a:xfrm>
          <a:off x="1116" y="558403"/>
          <a:ext cx="0" cy="35441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3B620-ABC5-AC49-A39E-AC29F95791A8}">
      <dsp:nvSpPr>
        <dsp:cNvPr id="0" name=""/>
        <dsp:cNvSpPr/>
      </dsp:nvSpPr>
      <dsp:spPr>
        <a:xfrm>
          <a:off x="99566" y="655235"/>
          <a:ext cx="1864048" cy="17808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F03F6-521F-F945-9AD3-38103E9CD60A}">
      <dsp:nvSpPr>
        <dsp:cNvPr id="0" name=""/>
        <dsp:cNvSpPr/>
      </dsp:nvSpPr>
      <dsp:spPr>
        <a:xfrm>
          <a:off x="99566" y="2552962"/>
          <a:ext cx="1864048" cy="1563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/>
            <a:t>Physics perspective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 dirty="0"/>
            <a:t>Why </a:t>
          </a:r>
          <a:r>
            <a:rPr lang="en-GB" sz="1400" kern="1200" noProof="0" dirty="0" err="1"/>
            <a:t>LHCb</a:t>
          </a:r>
          <a:r>
            <a:rPr lang="en-GB" sz="1400" kern="1200" noProof="0" dirty="0"/>
            <a:t>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 dirty="0"/>
            <a:t>Why fixed-target?</a:t>
          </a:r>
        </a:p>
      </dsp:txBody>
      <dsp:txXfrm>
        <a:off x="99566" y="2552962"/>
        <a:ext cx="1864048" cy="1563321"/>
      </dsp:txXfrm>
    </dsp:sp>
    <dsp:sp modelId="{D6F1DB5B-D1B6-7D4C-B151-3C79FB5B35D8}">
      <dsp:nvSpPr>
        <dsp:cNvPr id="0" name=""/>
        <dsp:cNvSpPr/>
      </dsp:nvSpPr>
      <dsp:spPr>
        <a:xfrm>
          <a:off x="1116" y="164603"/>
          <a:ext cx="1968996" cy="3937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/>
            <a:t>Motivation</a:t>
          </a:r>
        </a:p>
      </dsp:txBody>
      <dsp:txXfrm>
        <a:off x="1116" y="164603"/>
        <a:ext cx="1968996" cy="393799"/>
      </dsp:txXfrm>
    </dsp:sp>
    <dsp:sp modelId="{A1346C7A-6AB0-F34C-A62A-DAA520BC2014}">
      <dsp:nvSpPr>
        <dsp:cNvPr id="0" name=""/>
        <dsp:cNvSpPr/>
      </dsp:nvSpPr>
      <dsp:spPr>
        <a:xfrm>
          <a:off x="2392040" y="558403"/>
          <a:ext cx="0" cy="35441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140D6-D7AC-E749-BF15-7F45B2BD6441}">
      <dsp:nvSpPr>
        <dsp:cNvPr id="0" name=""/>
        <dsp:cNvSpPr/>
      </dsp:nvSpPr>
      <dsp:spPr>
        <a:xfrm>
          <a:off x="2490489" y="655235"/>
          <a:ext cx="1864048" cy="17808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60D25-4462-EF44-B582-9ADC66C5AF55}">
      <dsp:nvSpPr>
        <dsp:cNvPr id="0" name=""/>
        <dsp:cNvSpPr/>
      </dsp:nvSpPr>
      <dsp:spPr>
        <a:xfrm>
          <a:off x="2490489" y="2552962"/>
          <a:ext cx="1864048" cy="1563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/>
            <a:t>SMOG2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/>
            <a:t>Early Results</a:t>
          </a:r>
        </a:p>
      </dsp:txBody>
      <dsp:txXfrm>
        <a:off x="2490489" y="2552962"/>
        <a:ext cx="1864048" cy="1563321"/>
      </dsp:txXfrm>
    </dsp:sp>
    <dsp:sp modelId="{DF4C2685-57B7-5B4B-88AC-5F657B1FA093}">
      <dsp:nvSpPr>
        <dsp:cNvPr id="0" name=""/>
        <dsp:cNvSpPr/>
      </dsp:nvSpPr>
      <dsp:spPr>
        <a:xfrm>
          <a:off x="2392040" y="164603"/>
          <a:ext cx="1968996" cy="3937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/>
            <a:t>Current Status</a:t>
          </a:r>
        </a:p>
      </dsp:txBody>
      <dsp:txXfrm>
        <a:off x="2392040" y="164603"/>
        <a:ext cx="1968996" cy="393799"/>
      </dsp:txXfrm>
    </dsp:sp>
    <dsp:sp modelId="{A65EEC66-AA17-B149-884E-00C269E919F2}">
      <dsp:nvSpPr>
        <dsp:cNvPr id="0" name=""/>
        <dsp:cNvSpPr/>
      </dsp:nvSpPr>
      <dsp:spPr>
        <a:xfrm>
          <a:off x="4782963" y="558403"/>
          <a:ext cx="0" cy="35441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BC138-8920-554F-B034-405A3BD84412}">
      <dsp:nvSpPr>
        <dsp:cNvPr id="0" name=""/>
        <dsp:cNvSpPr/>
      </dsp:nvSpPr>
      <dsp:spPr>
        <a:xfrm>
          <a:off x="4881413" y="655235"/>
          <a:ext cx="1864048" cy="17808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B979F-E3D4-D14D-98C6-CAEB73586FB5}">
      <dsp:nvSpPr>
        <dsp:cNvPr id="0" name=""/>
        <dsp:cNvSpPr/>
      </dsp:nvSpPr>
      <dsp:spPr>
        <a:xfrm>
          <a:off x="4881413" y="2552962"/>
          <a:ext cx="1864048" cy="1563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/>
            <a:t>A new generation of fixed-target experiments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/>
            <a:t>Storage-cell development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/>
            <a:t>Absolute Polarimeter</a:t>
          </a:r>
        </a:p>
      </dsp:txBody>
      <dsp:txXfrm>
        <a:off x="4881413" y="2552962"/>
        <a:ext cx="1864048" cy="1563321"/>
      </dsp:txXfrm>
    </dsp:sp>
    <dsp:sp modelId="{65910828-3A2F-6F4E-9F21-EDFC051CE43C}">
      <dsp:nvSpPr>
        <dsp:cNvPr id="0" name=""/>
        <dsp:cNvSpPr/>
      </dsp:nvSpPr>
      <dsp:spPr>
        <a:xfrm>
          <a:off x="4782963" y="164603"/>
          <a:ext cx="1968996" cy="3937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/>
            <a:t>Project Goals</a:t>
          </a:r>
        </a:p>
      </dsp:txBody>
      <dsp:txXfrm>
        <a:off x="4782963" y="164603"/>
        <a:ext cx="1968996" cy="393799"/>
      </dsp:txXfrm>
    </dsp:sp>
    <dsp:sp modelId="{085365C9-2EEB-5D49-BA81-35B9EF9E17BA}">
      <dsp:nvSpPr>
        <dsp:cNvPr id="0" name=""/>
        <dsp:cNvSpPr/>
      </dsp:nvSpPr>
      <dsp:spPr>
        <a:xfrm>
          <a:off x="7173887" y="558403"/>
          <a:ext cx="0" cy="354419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C5BB2-407E-D646-AE29-6C5563F50885}">
      <dsp:nvSpPr>
        <dsp:cNvPr id="0" name=""/>
        <dsp:cNvSpPr/>
      </dsp:nvSpPr>
      <dsp:spPr>
        <a:xfrm>
          <a:off x="7272337" y="655235"/>
          <a:ext cx="1864048" cy="1780850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C1D4B-45F2-2F4C-AC14-88D22A4201E1}">
      <dsp:nvSpPr>
        <dsp:cNvPr id="0" name=""/>
        <dsp:cNvSpPr/>
      </dsp:nvSpPr>
      <dsp:spPr>
        <a:xfrm>
          <a:off x="7272337" y="2552962"/>
          <a:ext cx="1864048" cy="1563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noProof="0"/>
            <a:t>Perspective for the future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 noProof="0"/>
        </a:p>
      </dsp:txBody>
      <dsp:txXfrm>
        <a:off x="7272337" y="2552962"/>
        <a:ext cx="1864048" cy="1563321"/>
      </dsp:txXfrm>
    </dsp:sp>
    <dsp:sp modelId="{25C29C73-B6DD-9442-9F07-DF4168FBF21C}">
      <dsp:nvSpPr>
        <dsp:cNvPr id="0" name=""/>
        <dsp:cNvSpPr/>
      </dsp:nvSpPr>
      <dsp:spPr>
        <a:xfrm>
          <a:off x="7173887" y="164603"/>
          <a:ext cx="1968996" cy="3937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/>
            <a:t>Timeline and Summary</a:t>
          </a:r>
        </a:p>
      </dsp:txBody>
      <dsp:txXfrm>
        <a:off x="7173887" y="164603"/>
        <a:ext cx="1968996" cy="393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DEEBB-8103-4905-BFA7-1AABD791E139}" type="datetime1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2T10:30:23.392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104 52 17040,'0'3'-1181,"0"0"790,0-3 648,2-3-236,-1 3-7,2-3-4,-3 3 81,0 0-235,0-3 1,1 2 283,1-1 1,-1 1-224,1 1 166,-2 0 0,-2 0 1,1 0-84,-2 0 224,3 0-141,-3-2-141,2 1 0,-1-2-83,2 3 141,0 0 0,-3 0 0,2 0 0,-2-1-45,3-1-67,0 2 0,-1-3 112,-1 3 0,2-1 0,-2-1 0,1 1 0,0-2-71,-1 3 1,1 0-1,-1-3 0,1 3-12,-1-2 34,1 1 0,-3 1 161,2 0 1,1-1-113,-1-1 0,1 1 58,-1-1-58,1 1 0,-3 1 70,2 0 1,1 0 71,-3 0-101,2 0 1,-1 0 99,0 0-141,3 0 0,-4 0 142,2 0-101,1 0 1,-2 0 100,1 0-142,1 0 0,-3 0-36,2-2-35,1 1 1,-2-2-52,1 3 122,1 0 0,-2 0 0,3-1-141,-3-1 70,3 1 0,-4-1-50,2 2 157,1 0 105,-2 0-20,3 0-121,-2 0 0,1 0 142,-2 0-2,3 0-100,3 0 0,-2 0 1,4 0-42,0 0 1,-2 0 0,1 0-1,1 0 1,-1 0 0,0 0-1,1 0 1,-1 0-1,0 0 1,-2 0-1,2 0 1,-1 0-59,1 2-24,-3-1-1,2 2 13,-3-3 1,-1 0 70,-1 0 0,2 3-16,-6-2 1,4 1-124,-2-2 196,3 0 27,-2 0-1,3 0 59,-3 0-142,2 0 0,-2 0 31,3 0 108,3 0-139,-2 0 0,2 0 0,-3 0 0,-3 0 0,2 0 0,-2 1 16,3 1-238,0-1-1,0 2 179,0-3 1,3 3-1,1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9FB856-3FCA-4EC2-AB16-994754ED6FD3}" type="datetime1">
              <a:rPr lang="en-GB" noProof="0" smtClean="0"/>
              <a:t>22/09/2025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188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A7CA-1295-010F-41BC-978D0CF3F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58A63-25F6-E6EB-636D-B02B0531F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07828-2784-F090-7D84-4FE553106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851C3-EC14-BE65-DC50-C8B4E3D15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36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noProof="0" smtClean="0"/>
              <a:t>44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227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B21A8-D059-5042-BD40-17D61EFA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70860-C607-AA0C-1F08-8FBDB19BA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0646B-9345-C7B7-A15B-7F025D4D6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72B84-9B57-EF1D-9140-35C5842E5C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441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C597-6481-89B2-F3E6-7EC34972A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817C1-036C-C170-B4EB-5CC8B8CD7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53AB6-2148-CBDF-48C9-7CEB0162B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331EA-FB96-F96F-DCB8-A0152FDCF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707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D8F2C-9E5E-0BE0-624D-C433E3656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EDFFA-6B85-023E-FDF0-5C198F6E3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81D74-5EB9-BCE8-96DA-F8BA2A54E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2315C-BE1E-15C3-2F21-09718FB98E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6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6127D-71C8-C13D-9748-333ADEFC5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864AA-8090-E59E-9AE7-27ED88FB6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E9683-1B43-2B69-3BDC-756E18AC4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D6D9B-BCC1-F25C-4800-87409474E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324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9DE14-8F20-2568-2142-F88185FE7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11CE3A-187B-7820-8472-E312C1AEC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7A046-3B06-C585-0EE6-213BC9083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B8F38-147B-217E-34F1-1DF4291F69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38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41EE8-7B0E-6F8A-1A63-26B18805F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1913D-C514-AC7F-3075-56E50DAF1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FFC72-C268-F311-DB62-B71308917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0702-A0CF-2FF3-765F-CB4C22922D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2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1D732-AD9D-7377-C119-880017497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7D40C-52FF-AAEF-5721-BE3983D60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D91D7-47F4-A46B-AAD6-A7FE1F22B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81DD-F385-662A-6726-229C0E5D39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0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8914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16052-D443-2694-90CF-A80D4BF1A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AC76E-1C8D-9B28-9C24-87D99A57D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BFEE4B-DF7A-AFE1-E09E-7D7B2E920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9A370-BF3C-2A55-FB63-9FACDEC510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912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ED288-71CD-119F-4064-0BEC2E96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DC314-A34D-F2FB-2A7E-89B4B79B2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CE30E-2A01-D2D2-C97D-997C8AC44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3816-1586-3065-3941-0A6DA9C2A8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4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4F81C-AA68-6489-EAF5-69223C1E6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49207-4895-274B-6DDC-452C9E726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84DE5-D3B7-1783-9607-A86EEF9EA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0E0A7-CA5C-5C64-F288-587BCA7C1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013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C982D-5D87-CDC6-6175-B915F2FE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8F0683-34D8-3C02-6551-3F0DE3A6D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0AE11-474E-CCB5-FE7D-7A231A50E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258D4-043D-8148-82F5-2D92395AB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5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2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6E9198-EA65-284F-840C-84274EF1AE43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829C1F8-369A-2745-80EE-E56B43D192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3DBC0E5B-8FFC-EC34-79F7-6C4D1692BC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Index of /download/LOGO_DECLINAZIONI/FERRARA">
            <a:extLst>
              <a:ext uri="{FF2B5EF4-FFF2-40B4-BE49-F238E27FC236}">
                <a16:creationId xmlns:a16="http://schemas.microsoft.com/office/drawing/2014/main" id="{480F7ADB-E2D7-E9E9-0038-3E65F74232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4BC318E5-38B5-AD9A-9E47-07D360229249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2BCB4B5B-1ABE-0488-3474-C20C1F8F19AD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92" name="Freeform 62">
              <a:extLst>
                <a:ext uri="{FF2B5EF4-FFF2-40B4-BE49-F238E27FC236}">
                  <a16:creationId xmlns:a16="http://schemas.microsoft.com/office/drawing/2014/main" id="{6C00195B-05AF-5BE2-8389-B06546FACFA5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35DCB2D6-BAA9-9D74-BC3E-390A0BF94ABE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94" name="Freeform 62">
              <a:extLst>
                <a:ext uri="{FF2B5EF4-FFF2-40B4-BE49-F238E27FC236}">
                  <a16:creationId xmlns:a16="http://schemas.microsoft.com/office/drawing/2014/main" id="{314B9A10-5A9E-2ED6-4133-AC64F2FFEDE3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B114F20E-1BFB-10A5-F28E-E9601B4A4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914AB6-E7C5-7A42-A698-6466896B5E14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1327818-BE8E-22B7-C06C-48DBB595B557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80E1BBE4-E743-19A2-B8A9-A34EA4DCD248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89" name="Freeform 62">
              <a:extLst>
                <a:ext uri="{FF2B5EF4-FFF2-40B4-BE49-F238E27FC236}">
                  <a16:creationId xmlns:a16="http://schemas.microsoft.com/office/drawing/2014/main" id="{BA7870E0-4C03-D7D3-B27D-EDD9D8ED635B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90" name="Freeform 62">
              <a:extLst>
                <a:ext uri="{FF2B5EF4-FFF2-40B4-BE49-F238E27FC236}">
                  <a16:creationId xmlns:a16="http://schemas.microsoft.com/office/drawing/2014/main" id="{4C18931E-C0AA-E620-D412-FA19B27DA673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80F42AFA-DF87-B268-7A5E-B119B0AA3A4D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A43E13-C6E0-FF47-AF30-DA4A466698FC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4505F7-C86A-2C4B-D191-1197CFD9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8AF07-8391-A1AB-007A-9F4BBA2709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0F42EF2-6854-54E0-FDC7-36247F5D40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ndex of /download/LOGO_DECLINAZIONI/FERRARA">
            <a:extLst>
              <a:ext uri="{FF2B5EF4-FFF2-40B4-BE49-F238E27FC236}">
                <a16:creationId xmlns:a16="http://schemas.microsoft.com/office/drawing/2014/main" id="{D1905B4F-96A7-2174-3ABB-8838038A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6280125-BA4C-180E-FA4C-C28EF36EF247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1" name="Freeform 62">
              <a:extLst>
                <a:ext uri="{FF2B5EF4-FFF2-40B4-BE49-F238E27FC236}">
                  <a16:creationId xmlns:a16="http://schemas.microsoft.com/office/drawing/2014/main" id="{B3C2D9F6-1A51-29C0-78A7-C922D7CA4C39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2" name="Freeform 62">
              <a:extLst>
                <a:ext uri="{FF2B5EF4-FFF2-40B4-BE49-F238E27FC236}">
                  <a16:creationId xmlns:a16="http://schemas.microsoft.com/office/drawing/2014/main" id="{2B736F4E-60A9-F8FC-FFBA-CDDB26E1F3D3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3" name="Freeform 62">
              <a:extLst>
                <a:ext uri="{FF2B5EF4-FFF2-40B4-BE49-F238E27FC236}">
                  <a16:creationId xmlns:a16="http://schemas.microsoft.com/office/drawing/2014/main" id="{73B33C6E-322F-738D-A647-565B029A3EE7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4" name="Freeform 62">
              <a:extLst>
                <a:ext uri="{FF2B5EF4-FFF2-40B4-BE49-F238E27FC236}">
                  <a16:creationId xmlns:a16="http://schemas.microsoft.com/office/drawing/2014/main" id="{0D9D5C9D-492D-12CB-0689-B01C53EFC2CD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39B02-74A1-A557-3012-09912094CC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2413" y="6400801"/>
            <a:ext cx="6324599" cy="276226"/>
          </a:xfrm>
        </p:spPr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9CE89E-B874-584E-8017-9C6D382F1BD9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D04925-D390-194A-5413-B6C609A58517}"/>
              </a:ext>
            </a:extLst>
          </p:cNvPr>
          <p:cNvGrpSpPr/>
          <p:nvPr userDrawn="1"/>
        </p:nvGrpSpPr>
        <p:grpSpPr>
          <a:xfrm>
            <a:off x="5141190" y="2327"/>
            <a:ext cx="7047636" cy="1554465"/>
            <a:chOff x="7975010" y="2328"/>
            <a:chExt cx="4213815" cy="9294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2874B6-C76E-ACF5-118A-7D7624F5684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75010" y="74563"/>
              <a:ext cx="995675" cy="78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22BECCE-D0A3-1608-CF20-F41FFED9255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45561" y="136256"/>
              <a:ext cx="1443264" cy="66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ndex of /download/LOGO_DECLINAZIONI/FERRARA">
              <a:extLst>
                <a:ext uri="{FF2B5EF4-FFF2-40B4-BE49-F238E27FC236}">
                  <a16:creationId xmlns:a16="http://schemas.microsoft.com/office/drawing/2014/main" id="{35D16839-64F4-062C-5541-769C781F300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140422" y="2328"/>
              <a:ext cx="1435402" cy="929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F53EF3-3843-1701-8E3F-69E64ED3135B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F020EC62-FB7E-263E-C24E-E5BD0F223226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8" name="Freeform 62">
              <a:extLst>
                <a:ext uri="{FF2B5EF4-FFF2-40B4-BE49-F238E27FC236}">
                  <a16:creationId xmlns:a16="http://schemas.microsoft.com/office/drawing/2014/main" id="{135C11BD-A148-52FE-852F-5432C16D17C5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9" name="Freeform 62">
              <a:extLst>
                <a:ext uri="{FF2B5EF4-FFF2-40B4-BE49-F238E27FC236}">
                  <a16:creationId xmlns:a16="http://schemas.microsoft.com/office/drawing/2014/main" id="{017E8A4B-227E-A80E-967C-0FF585D102AE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" name="Freeform 62">
              <a:extLst>
                <a:ext uri="{FF2B5EF4-FFF2-40B4-BE49-F238E27FC236}">
                  <a16:creationId xmlns:a16="http://schemas.microsoft.com/office/drawing/2014/main" id="{AAFBDED8-254F-1320-0C88-C87C56E9C28E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9BE5B-0076-3227-6AB9-624DE0BD3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401136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024674-DEF7-1D49-8EE7-F568A19D3D63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270D64E-392B-51B0-96B8-CECC2620F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1E256-01A3-8C70-BEE0-0B247CC02D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257F08-39DF-1D71-8A0F-A44E2D724C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ndex of /download/LOGO_DECLINAZIONI/FERRARA">
            <a:extLst>
              <a:ext uri="{FF2B5EF4-FFF2-40B4-BE49-F238E27FC236}">
                <a16:creationId xmlns:a16="http://schemas.microsoft.com/office/drawing/2014/main" id="{6B7C9CB2-A2BD-6BEA-1DFF-26B29DB54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53AD39-8766-E864-44FA-F9B72C08F997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E7382377-6427-8E2C-6969-ADB6C8A84CE9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8" name="Freeform 62">
              <a:extLst>
                <a:ext uri="{FF2B5EF4-FFF2-40B4-BE49-F238E27FC236}">
                  <a16:creationId xmlns:a16="http://schemas.microsoft.com/office/drawing/2014/main" id="{E81C383D-AE17-7FA0-22CD-3922EEA7B146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9" name="Freeform 62">
              <a:extLst>
                <a:ext uri="{FF2B5EF4-FFF2-40B4-BE49-F238E27FC236}">
                  <a16:creationId xmlns:a16="http://schemas.microsoft.com/office/drawing/2014/main" id="{F24F6973-C399-4CDD-EC97-541BCA141BC6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" name="Freeform 62">
              <a:extLst>
                <a:ext uri="{FF2B5EF4-FFF2-40B4-BE49-F238E27FC236}">
                  <a16:creationId xmlns:a16="http://schemas.microsoft.com/office/drawing/2014/main" id="{D35C68D6-5BAF-55C8-5B5E-56120FA5901E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AD4B6C5-4B7B-CE79-CE81-B12EBF0012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D8C6CB-9CBA-1A49-A1D1-21B1152AF44D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F6E1BDF-2D11-6C3E-194F-9670938F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D163BD-FABA-2508-BC40-8D2B0C00A9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761D1E5-5B69-B5F4-CDB7-CED80E86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ndex of /download/LOGO_DECLINAZIONI/FERRARA">
            <a:extLst>
              <a:ext uri="{FF2B5EF4-FFF2-40B4-BE49-F238E27FC236}">
                <a16:creationId xmlns:a16="http://schemas.microsoft.com/office/drawing/2014/main" id="{443AA8E6-672B-A773-B911-F91C1C7307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51F73D9-AB2B-775B-3739-212CC624481F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9" name="Freeform 62">
              <a:extLst>
                <a:ext uri="{FF2B5EF4-FFF2-40B4-BE49-F238E27FC236}">
                  <a16:creationId xmlns:a16="http://schemas.microsoft.com/office/drawing/2014/main" id="{65253929-BA66-1F88-EA52-0BAC46444B20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20" name="Freeform 62">
              <a:extLst>
                <a:ext uri="{FF2B5EF4-FFF2-40B4-BE49-F238E27FC236}">
                  <a16:creationId xmlns:a16="http://schemas.microsoft.com/office/drawing/2014/main" id="{78380896-57CC-9B1D-558B-9638AC4270D6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21" name="Freeform 62">
              <a:extLst>
                <a:ext uri="{FF2B5EF4-FFF2-40B4-BE49-F238E27FC236}">
                  <a16:creationId xmlns:a16="http://schemas.microsoft.com/office/drawing/2014/main" id="{4CCECAF0-AEEB-1305-F883-96FB276CAAAA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" name="Freeform 62">
              <a:extLst>
                <a:ext uri="{FF2B5EF4-FFF2-40B4-BE49-F238E27FC236}">
                  <a16:creationId xmlns:a16="http://schemas.microsoft.com/office/drawing/2014/main" id="{1D09B7FC-CB77-5FC5-1739-724FBAD590C0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67755C2-9ABB-2F90-8B2E-88F064721A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2F2BFA-2A00-CC4A-9525-F41C7C98BED9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4D770-3C53-E168-161C-EE9DE63280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8F436AC-954F-2800-7DF0-5A22FDD59C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ndex of /download/LOGO_DECLINAZIONI/FERRARA">
            <a:extLst>
              <a:ext uri="{FF2B5EF4-FFF2-40B4-BE49-F238E27FC236}">
                <a16:creationId xmlns:a16="http://schemas.microsoft.com/office/drawing/2014/main" id="{983F6421-A6B8-6778-8BA3-7F393DF6D8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AB0D56-108E-5929-EB1C-F47D6935011A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5" name="Freeform 62">
              <a:extLst>
                <a:ext uri="{FF2B5EF4-FFF2-40B4-BE49-F238E27FC236}">
                  <a16:creationId xmlns:a16="http://schemas.microsoft.com/office/drawing/2014/main" id="{18E44BB0-0DD4-0B5C-903D-AC79C1CC32FC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id="{89EB2D25-555B-E10B-B8C4-2368152C5538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F82ADD85-4490-46E5-05F4-CE3718F39261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8" name="Freeform 62">
              <a:extLst>
                <a:ext uri="{FF2B5EF4-FFF2-40B4-BE49-F238E27FC236}">
                  <a16:creationId xmlns:a16="http://schemas.microsoft.com/office/drawing/2014/main" id="{9C1D07E4-22E7-F6F5-AE23-5398654EAF8B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450DCF8-B090-4E17-F3FF-6B2E895E3B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F8DA4B-1806-944A-828C-FE08C3E2CE3D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D101F-9FA8-184C-1DC4-42E3C95DCF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C70F820-7261-9134-1553-813D4962B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dex of /download/LOGO_DECLINAZIONI/FERRARA">
            <a:extLst>
              <a:ext uri="{FF2B5EF4-FFF2-40B4-BE49-F238E27FC236}">
                <a16:creationId xmlns:a16="http://schemas.microsoft.com/office/drawing/2014/main" id="{2407AC9D-9AB9-45D3-B832-1ECDF2C3F1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0A61D06-923D-FA27-514B-EA68FF7E37EA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4" name="Freeform 62">
              <a:extLst>
                <a:ext uri="{FF2B5EF4-FFF2-40B4-BE49-F238E27FC236}">
                  <a16:creationId xmlns:a16="http://schemas.microsoft.com/office/drawing/2014/main" id="{442D49B8-41C7-E2CB-CE21-BB0CF3AD79C0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5" name="Freeform 62">
              <a:extLst>
                <a:ext uri="{FF2B5EF4-FFF2-40B4-BE49-F238E27FC236}">
                  <a16:creationId xmlns:a16="http://schemas.microsoft.com/office/drawing/2014/main" id="{FEC508B7-E29C-5B9A-267E-1020C88DD3C0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id="{8CB89946-0B2E-9314-F7CD-B2B10D5A4EB1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336524CE-3198-1B61-919F-1D0C8F29AB58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7503D74-C23B-EA29-507C-A1997FA7F0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ctr">
            <a:normAutofit/>
          </a:bodyPr>
          <a:lstStyle>
            <a:lvl1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C3AD0D-A731-6048-9587-91A00014CC83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7002671-6696-C2D9-0F4F-8777B29C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AB70EB-5D38-7C4D-7013-9C785FF2A7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E9E6FC8-908C-5B9F-206B-DC3766A5D8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ndex of /download/LOGO_DECLINAZIONI/FERRARA">
            <a:extLst>
              <a:ext uri="{FF2B5EF4-FFF2-40B4-BE49-F238E27FC236}">
                <a16:creationId xmlns:a16="http://schemas.microsoft.com/office/drawing/2014/main" id="{07869BE9-FE1C-961A-8194-739D55A83F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841D13-A70D-4E0D-3CFA-7B1C5D379D4E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2" name="Freeform 62">
              <a:extLst>
                <a:ext uri="{FF2B5EF4-FFF2-40B4-BE49-F238E27FC236}">
                  <a16:creationId xmlns:a16="http://schemas.microsoft.com/office/drawing/2014/main" id="{9F7EC47A-34E8-19A5-EBB9-98E8B2D4DF57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3" name="Freeform 62">
              <a:extLst>
                <a:ext uri="{FF2B5EF4-FFF2-40B4-BE49-F238E27FC236}">
                  <a16:creationId xmlns:a16="http://schemas.microsoft.com/office/drawing/2014/main" id="{9BC776AB-4447-63BE-451A-81E9FB496953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4" name="Freeform 62">
              <a:extLst>
                <a:ext uri="{FF2B5EF4-FFF2-40B4-BE49-F238E27FC236}">
                  <a16:creationId xmlns:a16="http://schemas.microsoft.com/office/drawing/2014/main" id="{A463D716-0CC7-810D-3FF8-0007D6D86E67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15" name="Freeform 62">
              <a:extLst>
                <a:ext uri="{FF2B5EF4-FFF2-40B4-BE49-F238E27FC236}">
                  <a16:creationId xmlns:a16="http://schemas.microsoft.com/office/drawing/2014/main" id="{58E3E420-C158-76FF-73B3-37C53B09D300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2C4B6D6-1DC6-5B4B-5476-A3550AA89E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126777" y="1884311"/>
            <a:ext cx="7127875" cy="4041648"/>
          </a:xfrm>
          <a:noFill/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765820" y="1630821"/>
            <a:ext cx="7848872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n-GB" noProof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8708" y="3411748"/>
            <a:ext cx="2743200" cy="2743200"/>
          </a:xfrm>
        </p:spPr>
        <p:txBody>
          <a:bodyPr rtlCol="0" anchor="b">
            <a:normAutofit/>
          </a:bodyPr>
          <a:lstStyle>
            <a:lvl1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BBAC75-F849-F549-82B5-AE711CA94119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64D479A-447C-05BE-628C-F496480B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302976-0C3B-893A-4F6C-AD8258D9AB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5010" y="74563"/>
            <a:ext cx="995675" cy="78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A9A04DD-4F3E-6DAA-73CF-939207DD7C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561" y="136256"/>
            <a:ext cx="1443264" cy="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ndex of /download/LOGO_DECLINAZIONI/FERRARA">
            <a:extLst>
              <a:ext uri="{FF2B5EF4-FFF2-40B4-BE49-F238E27FC236}">
                <a16:creationId xmlns:a16="http://schemas.microsoft.com/office/drawing/2014/main" id="{4AECC22A-0A90-055A-F951-3A90D30374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422" y="2328"/>
            <a:ext cx="1435402" cy="9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8F5591-DB65-0CE2-73BD-7C70FBF75086}"/>
              </a:ext>
            </a:extLst>
          </p:cNvPr>
          <p:cNvGrpSpPr/>
          <p:nvPr userDrawn="1"/>
        </p:nvGrpSpPr>
        <p:grpSpPr>
          <a:xfrm>
            <a:off x="11110303" y="6324848"/>
            <a:ext cx="896150" cy="487538"/>
            <a:chOff x="9853997" y="6324848"/>
            <a:chExt cx="896150" cy="487538"/>
          </a:xfrm>
        </p:grpSpPr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501DC043-E52B-AC20-6BAB-7EDB4682AF3B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flipH="1" flipV="1">
              <a:off x="9869219" y="6325720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8" name="Freeform 62">
              <a:extLst>
                <a:ext uri="{FF2B5EF4-FFF2-40B4-BE49-F238E27FC236}">
                  <a16:creationId xmlns:a16="http://schemas.microsoft.com/office/drawing/2014/main" id="{83CB7DED-F8C7-1299-0904-20D9B30265ED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10498747" y="6569709"/>
              <a:ext cx="449354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 dirty="0">
                <a:ln>
                  <a:noFill/>
                </a:ln>
              </a:endParaRPr>
            </a:p>
          </p:txBody>
        </p:sp>
        <p:sp>
          <p:nvSpPr>
            <p:cNvPr id="19" name="Freeform 62">
              <a:extLst>
                <a:ext uri="{FF2B5EF4-FFF2-40B4-BE49-F238E27FC236}">
                  <a16:creationId xmlns:a16="http://schemas.microsoft.com/office/drawing/2014/main" id="{329A9C6C-4878-84A9-40EF-E3984331BD71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0800000" flipH="1">
              <a:off x="9853997" y="6773087"/>
              <a:ext cx="880928" cy="36000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  <p:sp>
          <p:nvSpPr>
            <p:cNvPr id="20" name="Freeform 62">
              <a:extLst>
                <a:ext uri="{FF2B5EF4-FFF2-40B4-BE49-F238E27FC236}">
                  <a16:creationId xmlns:a16="http://schemas.microsoft.com/office/drawing/2014/main" id="{59E16B25-C7A8-89C3-E415-9748851DCFCB}"/>
                </a:ext>
              </a:extLst>
            </p:cNvPr>
            <p:cNvSpPr>
              <a:spLocks noEditPoints="1"/>
            </p:cNvSpPr>
            <p:nvPr userDrawn="1"/>
          </p:nvSpPr>
          <p:spPr bwMode="invGray">
            <a:xfrm rot="16200000" flipH="1">
              <a:off x="9667110" y="6531848"/>
              <a:ext cx="449999" cy="35999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>
                <a:ln>
                  <a:noFill/>
                </a:ln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2820867-15F3-BBC3-FF2A-2279D2D38D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837238"/>
            <a:ext cx="2755669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9354" y="6400801"/>
            <a:ext cx="4977658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B2A0EF3-C27D-0F41-9716-6479B32FEEC6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27424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shankar@fe.infn.it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cap="none">
                <a:solidFill>
                  <a:srgbClr val="FFFFFF"/>
                </a:solidFill>
              </a:rPr>
              <a:t>The LHCspin Project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GB">
                <a:solidFill>
                  <a:srgbClr val="FFFFFF"/>
                </a:solidFill>
              </a:rPr>
              <a:t>A Polarized Gas Target for the LHC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2BECE-91B0-8947-E65B-5902193E2023}"/>
              </a:ext>
            </a:extLst>
          </p:cNvPr>
          <p:cNvSpPr txBox="1"/>
          <p:nvPr/>
        </p:nvSpPr>
        <p:spPr>
          <a:xfrm>
            <a:off x="1522413" y="5637153"/>
            <a:ext cx="4901363" cy="861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T" sz="1600" dirty="0"/>
              <a:t>Rahul Shankar</a:t>
            </a:r>
          </a:p>
          <a:p>
            <a:r>
              <a:rPr lang="en-GB" sz="1600" dirty="0"/>
              <a:t>University of Ferrara and INFN, Italy</a:t>
            </a:r>
          </a:p>
          <a:p>
            <a:r>
              <a:rPr lang="en-GB" sz="1600" dirty="0"/>
              <a:t>on behalf of the LHCspin working group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DAD3521-4CD9-1597-EDD6-0158A742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8957" y="2045190"/>
            <a:ext cx="2274910" cy="17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CBD87F-FC17-6405-D050-5081ED94F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8748" y="260759"/>
            <a:ext cx="2887072" cy="13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dex of /download/LOGO_DECLINAZIONI/FERRARA">
            <a:extLst>
              <a:ext uri="{FF2B5EF4-FFF2-40B4-BE49-F238E27FC236}">
                <a16:creationId xmlns:a16="http://schemas.microsoft.com/office/drawing/2014/main" id="{E5E35EEE-74A6-AD45-0B4C-E4B81EA1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6670" y="0"/>
            <a:ext cx="2871346" cy="18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FEB59-77DC-425B-BEC8-820184A3E12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151" y="131457"/>
            <a:ext cx="4309348" cy="15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8EB632-58AA-D4F0-4458-499D8DB82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T" dirty="0"/>
              <a:t>Higher density of gas compared to jet targets</a:t>
            </a:r>
          </a:p>
          <a:p>
            <a:r>
              <a:rPr lang="en-IT" dirty="0"/>
              <a:t>Higher luminosity in fixed target experiments by up to a factor of 40.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F55B8C-B76B-6805-1E0C-97397A75B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Storage-Cell Gas Target</a:t>
            </a:r>
          </a:p>
        </p:txBody>
      </p:sp>
      <p:pic>
        <p:nvPicPr>
          <p:cNvPr id="10" name="Content Placeholder 9" descr="A diagram of a triangle&#10;&#10;AI-generated content may be incorrect.">
            <a:extLst>
              <a:ext uri="{FF2B5EF4-FFF2-40B4-BE49-F238E27FC236}">
                <a16:creationId xmlns:a16="http://schemas.microsoft.com/office/drawing/2014/main" id="{CF7D2853-06F2-71E3-1F9A-D6BF101B9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b="3050"/>
          <a:stretch/>
        </p:blipFill>
        <p:spPr>
          <a:xfrm>
            <a:off x="4726261" y="2304597"/>
            <a:ext cx="5652814" cy="3400531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53DC69-1E2D-FA4D-A589-E02F6713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34124DE-EA5D-D341-85C7-2936B92AF01E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8D8B5-37E8-4D9E-EE71-DBA97D25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AD72-F160-E09F-DDCA-77246C12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789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22DDE6-0FFC-3AD4-81E8-1BC1F3610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5579" y="2060848"/>
            <a:ext cx="4416552" cy="762000"/>
          </a:xfrm>
        </p:spPr>
        <p:txBody>
          <a:bodyPr/>
          <a:lstStyle/>
          <a:p>
            <a:r>
              <a:rPr lang="en-IT"/>
              <a:t>Closed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B7BD4A-6E4B-E01C-74FA-4600BB091B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16695" y="2060848"/>
            <a:ext cx="4416552" cy="762000"/>
          </a:xfrm>
        </p:spPr>
        <p:txBody>
          <a:bodyPr/>
          <a:lstStyle/>
          <a:p>
            <a:r>
              <a:rPr lang="en-IT"/>
              <a:t>Open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EBE6C74-18D9-85A4-04C2-A4AA45D13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The SMOG2 Apparatus</a:t>
            </a:r>
          </a:p>
        </p:txBody>
      </p:sp>
      <p:pic>
        <p:nvPicPr>
          <p:cNvPr id="23" name="Content Placeholder 19" descr="A diagram of a cell&#10;&#10;AI-generated content may be incorrect.">
            <a:extLst>
              <a:ext uri="{FF2B5EF4-FFF2-40B4-BE49-F238E27FC236}">
                <a16:creationId xmlns:a16="http://schemas.microsoft.com/office/drawing/2014/main" id="{B2169345-3F05-43A5-55BD-1A7C644F7DB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8" t="23553" r="10794" b="21869"/>
          <a:stretch/>
        </p:blipFill>
        <p:spPr>
          <a:xfrm>
            <a:off x="773641" y="3034634"/>
            <a:ext cx="5153888" cy="2914645"/>
          </a:xfrm>
        </p:spPr>
      </p:pic>
      <p:pic>
        <p:nvPicPr>
          <p:cNvPr id="24" name="Content Placeholder 19" descr="A diagram of a cell&#10;&#10;AI-generated content may be incorrect.">
            <a:extLst>
              <a:ext uri="{FF2B5EF4-FFF2-40B4-BE49-F238E27FC236}">
                <a16:creationId xmlns:a16="http://schemas.microsoft.com/office/drawing/2014/main" id="{FAA25ED1-E99E-622A-A6FA-93AE9FB23C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17378" r="51240" b="19208"/>
          <a:stretch/>
        </p:blipFill>
        <p:spPr>
          <a:xfrm>
            <a:off x="6071616" y="2708742"/>
            <a:ext cx="5758737" cy="2842987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80377-9F04-3718-7266-D2D14E1F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25FFFA-DD57-0348-91A6-8B5096E35AD6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C2B9F-AAF7-2DC3-CE9F-E017B81E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246B2-F911-BE88-55AB-EA9F8F07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AA6AFD-4826-7F2E-4054-208E715C0DCB}"/>
              </a:ext>
            </a:extLst>
          </p:cNvPr>
          <p:cNvSpPr txBox="1"/>
          <p:nvPr/>
        </p:nvSpPr>
        <p:spPr>
          <a:xfrm>
            <a:off x="10265228" y="5832941"/>
            <a:ext cx="1923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JINST 3 (2008) S08005</a:t>
            </a:r>
          </a:p>
          <a:p>
            <a:r>
              <a:rPr lang="en-GB" sz="1200" dirty="0"/>
              <a:t>IJMPA 30 (2015) 1530022 </a:t>
            </a:r>
          </a:p>
        </p:txBody>
      </p:sp>
    </p:spTree>
    <p:extLst>
      <p:ext uri="{BB962C8B-B14F-4D97-AF65-F5344CB8AC3E}">
        <p14:creationId xmlns:p14="http://schemas.microsoft.com/office/powerpoint/2010/main" val="5239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C72B9-E7B7-4D4E-0D2F-68FDCC57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27E3F-0433-5762-B7CD-D4D33C31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C090C-216E-F8E8-5F5A-50A9FA516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25FFFA-DD57-0348-91A6-8B5096E35AD6}" type="datetime1">
              <a:rPr lang="it-IT" noProof="0" smtClean="0"/>
              <a:t>25/09/25</a:t>
            </a:fld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1AB1E-83D3-919F-E04C-510E93EA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4BB8214-057A-A1F5-DD14-061DE92C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The SMOG2 Apparatus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A9068-A473-BCAC-FF7A-AE97791A2905}"/>
              </a:ext>
            </a:extLst>
          </p:cNvPr>
          <p:cNvSpPr txBox="1"/>
          <p:nvPr/>
        </p:nvSpPr>
        <p:spPr>
          <a:xfrm>
            <a:off x="10265228" y="5832941"/>
            <a:ext cx="1923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JINST 3 (2008) S08005</a:t>
            </a:r>
          </a:p>
          <a:p>
            <a:r>
              <a:rPr lang="en-GB" sz="1200"/>
              <a:t>IJMPA 30 (2015) 1530022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F8FB766-1C87-B185-BF69-AB50990479B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1800"/>
                  <a:t>Advanced Gas Feed System for the gas injection</a:t>
                </a:r>
              </a:p>
              <a:p>
                <a:r>
                  <a:rPr lang="en-GB" sz="1800"/>
                  <a:t>Negligible impact on the beam lifetime: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2000 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sz="180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𝑏𝑒𝑎𝑚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𝑃𝑏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𝐴𝑟</m:t>
                        </m:r>
                      </m:sup>
                    </m:sSubSup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500 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1800"/>
                  <a:t> (to be compared with typical beam lifetimes of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1800"/>
                  <a:t> at LHC)</a:t>
                </a:r>
              </a:p>
              <a:p>
                <a:r>
                  <a:rPr lang="en-GB" sz="1800">
                    <a:effectLst/>
                    <a:latin typeface="Geneva" panose="020B0503030404040204" pitchFamily="34" charset="0"/>
                  </a:rPr>
                  <a:t>Injectable gases (4 reservoirs):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18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dirty="0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800" i="1" dirty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dirty="0" smtClean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800" i="1" dirty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dirty="0" smtClean="0">
                            <a:effectLst/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GB" sz="1800" i="1" dirty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effectLst/>
                        <a:latin typeface="Cambria Math" panose="02040503050406030204" pitchFamily="18" charset="0"/>
                      </a:rPr>
                      <m:t>𝐻𝑒</m:t>
                    </m:r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effectLst/>
                        <a:latin typeface="Cambria Math" panose="02040503050406030204" pitchFamily="18" charset="0"/>
                      </a:rPr>
                      <m:t>𝑁𝑒</m:t>
                    </m:r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effectLst/>
                        <a:latin typeface="Cambria Math" panose="02040503050406030204" pitchFamily="18" charset="0"/>
                      </a:rPr>
                      <m:t>𝐴𝑟</m:t>
                    </m:r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effectLst/>
                        <a:latin typeface="Cambria Math" panose="02040503050406030204" pitchFamily="18" charset="0"/>
                      </a:rPr>
                      <m:t>𝐾𝑟</m:t>
                    </m:r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effectLst/>
                        <a:latin typeface="Cambria Math" panose="02040503050406030204" pitchFamily="18" charset="0"/>
                      </a:rPr>
                      <m:t>𝑋𝑒</m:t>
                    </m:r>
                  </m:oMath>
                </a14:m>
                <a:r>
                  <a:rPr lang="en-GB" sz="1800">
                    <a:effectLst/>
                    <a:latin typeface="Geneva" panose="020B0503030404040204" pitchFamily="34" charset="0"/>
                  </a:rPr>
                  <a:t> </a:t>
                </a:r>
              </a:p>
              <a:p>
                <a:r>
                  <a:rPr lang="en-GB" sz="1800">
                    <a:effectLst/>
                    <a:latin typeface="Geneva" panose="020B0503030404040204" pitchFamily="34" charset="0"/>
                  </a:rPr>
                  <a:t>Flux known with 1% precision, measured relative contamination 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b="0" i="1" smtClean="0">
                            <a:effectLst/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GB" sz="1800">
                  <a:effectLst/>
                  <a:latin typeface="Geneva" panose="020B0503030404040204" pitchFamily="34" charset="0"/>
                </a:endParaRPr>
              </a:p>
              <a:p>
                <a:endParaRPr lang="en-GB" sz="1800">
                  <a:effectLst/>
                  <a:latin typeface="Geneva" panose="020B0503030404040204" pitchFamily="34" charset="0"/>
                </a:endParaRPr>
              </a:p>
              <a:p>
                <a:endParaRPr lang="en-IT" sz="180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F8FB766-1C87-B185-BF69-AB50990479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146" t="-1484" r="-171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9" descr="A diagram of a cell&#10;&#10;AI-generated content may be incorrect.">
            <a:extLst>
              <a:ext uri="{FF2B5EF4-FFF2-40B4-BE49-F238E27FC236}">
                <a16:creationId xmlns:a16="http://schemas.microsoft.com/office/drawing/2014/main" id="{F36C0130-22FC-0112-D2A9-2B00CF3A25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17378" r="51240" b="19208"/>
          <a:stretch/>
        </p:blipFill>
        <p:spPr>
          <a:xfrm>
            <a:off x="6070414" y="2706624"/>
            <a:ext cx="5760720" cy="2843995"/>
          </a:xfrm>
        </p:spPr>
      </p:pic>
    </p:spTree>
    <p:extLst>
      <p:ext uri="{BB962C8B-B14F-4D97-AF65-F5344CB8AC3E}">
        <p14:creationId xmlns:p14="http://schemas.microsoft.com/office/powerpoint/2010/main" val="60745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DE4C2B-7C66-2E8E-1737-D97EF6DD94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06" y="2312396"/>
            <a:ext cx="5516401" cy="369329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F5F3D4-5ECD-B053-3226-BE85324620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8806" y="2312396"/>
            <a:ext cx="5516401" cy="367060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59B5B-32B7-76CE-9413-9C7B5B57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E6FFA-05B2-C954-8644-958392BE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7024674-DEF7-1D49-8EE7-F568A19D3D63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9D462-3705-1520-870D-4056FBE9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788F6B6-0A8B-5CA7-0A51-CD6BC6DA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SMOG2 at the LHCb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086CB-88CC-AFB9-DAF2-80290030F79B}"/>
              </a:ext>
            </a:extLst>
          </p:cNvPr>
          <p:cNvSpPr txBox="1"/>
          <p:nvPr/>
        </p:nvSpPr>
        <p:spPr>
          <a:xfrm>
            <a:off x="3215567" y="1811839"/>
            <a:ext cx="575830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sz="2400" dirty="0"/>
              <a:t>The only system in the LHC primary vacuum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5CF16-0C22-8F00-FE6A-2B011C75558D}"/>
              </a:ext>
            </a:extLst>
          </p:cNvPr>
          <p:cNvSpPr txBox="1"/>
          <p:nvPr/>
        </p:nvSpPr>
        <p:spPr>
          <a:xfrm>
            <a:off x="4905597" y="6037434"/>
            <a:ext cx="70648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</a:rPr>
              <a:t>High-density gas target at the </a:t>
            </a:r>
            <a:r>
              <a:rPr lang="en-GB" sz="1100" dirty="0" err="1">
                <a:solidFill>
                  <a:srgbClr val="FFFF00"/>
                </a:solidFill>
              </a:rPr>
              <a:t>LHCb</a:t>
            </a:r>
            <a:r>
              <a:rPr lang="en-GB" sz="1100" dirty="0">
                <a:solidFill>
                  <a:srgbClr val="FFFF00"/>
                </a:solidFill>
              </a:rPr>
              <a:t> experiment PHYSICAL REVIEW ACCELERATORS AND BEAMS 27, 111001 (2024) </a:t>
            </a:r>
          </a:p>
        </p:txBody>
      </p:sp>
    </p:spTree>
    <p:extLst>
      <p:ext uri="{BB962C8B-B14F-4D97-AF65-F5344CB8AC3E}">
        <p14:creationId xmlns:p14="http://schemas.microsoft.com/office/powerpoint/2010/main" val="36505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F64C0-9E74-141C-E597-057B4225B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beam-beam and beam-gas interactions well detached</a:t>
            </a:r>
          </a:p>
          <a:p>
            <a:pPr marL="342900" indent="-342900"/>
            <a:r>
              <a:rPr lang="en-GB" sz="2000" b="1" dirty="0"/>
              <a:t>This makes </a:t>
            </a:r>
            <a:r>
              <a:rPr lang="en-GB" sz="2000" b="1" dirty="0" err="1"/>
              <a:t>LHCb</a:t>
            </a:r>
            <a:r>
              <a:rPr lang="en-GB" sz="2000" b="1" dirty="0"/>
              <a:t> the only experiment able to run in collider and fixed target modes simultaneously.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5397D6-94A6-CA84-D8F5-E8937C1EE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2244" y="2209256"/>
            <a:ext cx="5962534" cy="34519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6B65E5-FB39-1798-2BE0-EF1B696D0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Beam-Beam vs. Beam-Gas</a:t>
            </a:r>
            <a:br>
              <a:rPr lang="en-IT" dirty="0"/>
            </a:br>
            <a:r>
              <a:rPr lang="en-IT" dirty="0"/>
              <a:t>Vertex Distributions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FF91B-5DA7-8135-73CF-5BFA85FB1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C4164C8-6EB4-6740-B991-F2A24EFA18D6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7EAA9-DAEA-CBCB-C70C-9D52999F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63F42-40C5-B9D2-2017-7447D0C5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241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9C946-6786-81FF-7178-69E68EFF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3115B-CFB9-9174-34DF-EBBD52C29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Same resolution for beam-gas and beam-beam interactions.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0F027EDC-82C6-8540-33EB-0E93ADD45A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IT" dirty="0"/>
                  <a:t>Beam-Beam vs. Beam-Gas</a:t>
                </a:r>
                <a:br>
                  <a:rPr lang="en-IT" dirty="0"/>
                </a:br>
                <a:r>
                  <a:rPr lang="en-IT" dirty="0"/>
                  <a:t>Mass Resolution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IT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0F027EDC-82C6-8540-33EB-0E93ADD45A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33" t="-892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10CDDEC-7DD4-4598-91A8-0923C2397A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>
          <a:xfrm>
            <a:off x="1109228" y="2060848"/>
            <a:ext cx="7145423" cy="381642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6C26A-2B83-2E29-2CEB-A26DA281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7F83345-9D97-8141-90D4-A70C87903E41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0DCB0-7C20-7F9A-1D32-1FF504EE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84DC3-6765-6C91-4480-95252B4E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DD727-3458-97E7-FF0A-C732C01A311A}"/>
              </a:ext>
            </a:extLst>
          </p:cNvPr>
          <p:cNvSpPr txBox="1"/>
          <p:nvPr/>
        </p:nvSpPr>
        <p:spPr>
          <a:xfrm>
            <a:off x="6705600" y="6123125"/>
            <a:ext cx="1976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</a:rPr>
              <a:t>PRAB 27, 111001 (2024) </a:t>
            </a:r>
          </a:p>
        </p:txBody>
      </p:sp>
    </p:spTree>
    <p:extLst>
      <p:ext uri="{BB962C8B-B14F-4D97-AF65-F5344CB8AC3E}">
        <p14:creationId xmlns:p14="http://schemas.microsoft.com/office/powerpoint/2010/main" val="159383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2D93-8AB0-D9C8-00AA-9001853C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LHCspin Project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29043-6C77-5B06-10CD-A02FE9B57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A Polarized Storage Cell at LHCb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8BF4A-6BA3-0587-2A8C-748CD401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0959F21-B6F9-EE44-B45D-BEB372AACEE7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30EC1-000F-E170-6AC0-65B2CE1D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0E4A5-5C93-F0DF-6536-38B170ADA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4735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en-GB"/>
              <a:t>Physics Goals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n-GB"/>
              <a:t>Multi-dimensional nucleon structure in a poorly explored kinematic domain</a:t>
            </a:r>
          </a:p>
          <a:p>
            <a:pPr rtl="0"/>
            <a:r>
              <a:rPr lang="en-GB"/>
              <a:t>Measure experimental observables sensitive to both quarks and gluons TMDs</a:t>
            </a:r>
          </a:p>
          <a:p>
            <a:pPr rtl="0"/>
            <a:r>
              <a:rPr lang="en-GB"/>
              <a:t>Make use of new probes (charmed and beauty mesons)</a:t>
            </a:r>
          </a:p>
          <a:p>
            <a:pPr rtl="0"/>
            <a:r>
              <a:rPr lang="en-GB"/>
              <a:t>Complement present and future SIDIS results</a:t>
            </a:r>
          </a:p>
          <a:p>
            <a:pPr rtl="0"/>
            <a:r>
              <a:rPr lang="en-GB"/>
              <a:t>Measure exclusive processes to access GPD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4C94DE-2AD5-27F2-17D5-98602D34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4232E17-87B4-5848-9174-46FF9DB7A8AD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EFA99-4A48-ADC6-CEE6-DF8C0A6A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E6C86-21C2-1081-C14B-84B245A8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028365-9BFF-C2A7-26C7-62A1C420951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032171" y="1905000"/>
                <a:ext cx="4534848" cy="4267200"/>
              </a:xfrm>
            </p:spPr>
            <p:txBody>
              <a:bodyPr anchor="ctr"/>
              <a:lstStyle/>
              <a:p>
                <a:r>
                  <a:rPr lang="en-IT" dirty="0"/>
                  <a:t>Great Statistics</a:t>
                </a:r>
              </a:p>
              <a:p>
                <a:r>
                  <a:rPr lang="en-IT" dirty="0"/>
                  <a:t>Possibility of precise spin asymmetry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IT" dirty="0"/>
                  <a:t>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</m:sSub>
                  </m:oMath>
                </a14:m>
                <a:r>
                  <a:rPr lang="en-IT" dirty="0"/>
                  <a:t> collisions.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028365-9BFF-C2A7-26C7-62A1C42095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032171" y="1905000"/>
                <a:ext cx="4534848" cy="4267200"/>
              </a:xfrm>
              <a:blipFill>
                <a:blip r:embed="rId2"/>
                <a:stretch>
                  <a:fillRect l="-1884" r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3C927AA4-B2F7-D7C4-B1CD-9EB20A7D2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Physics Goals:</a:t>
            </a:r>
            <a:br>
              <a:rPr lang="en-IT"/>
            </a:br>
            <a:r>
              <a:rPr lang="en-IT"/>
              <a:t>Event rates and statistics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1E0E44-7FB9-6207-A0B3-82102BD0AE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2413" y="2502413"/>
            <a:ext cx="5509758" cy="2564887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260A2-115D-CF29-CC19-8EAA1FF3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DED1909-3B02-7247-89A1-C269BC5CA66F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906EC-8D4C-6A70-6D72-DB3E72D0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C3820-3A4A-CAF6-1166-756B6F30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8836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3EFD5-A5D6-DCA5-C6DC-B0F74EBF7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5CF40B-F678-2BCF-F849-BA361344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Polarized Gas Target at LHCb</a:t>
            </a:r>
          </a:p>
        </p:txBody>
      </p:sp>
      <p:pic>
        <p:nvPicPr>
          <p:cNvPr id="6" name="Content Placeholder 5" descr="A blue machine with red light coming out of it&#10;&#10;AI-generated content may be incorrect.">
            <a:extLst>
              <a:ext uri="{FF2B5EF4-FFF2-40B4-BE49-F238E27FC236}">
                <a16:creationId xmlns:a16="http://schemas.microsoft.com/office/drawing/2014/main" id="{7AF80271-A1D0-02E3-F39C-1FA20E07C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10202"/>
              </a:clrFrom>
              <a:clrTo>
                <a:srgbClr val="01020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397"/>
          <a:stretch/>
        </p:blipFill>
        <p:spPr>
          <a:xfrm>
            <a:off x="1629917" y="1772816"/>
            <a:ext cx="8901449" cy="4521371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063F0D-D991-21AA-EB13-8A233245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5B459C4-2BFF-844A-8C89-0F6573DBA0A6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D6E43-96C9-14DD-967B-12DF9FB8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D8DC1-B857-13B2-33F4-64CE470A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1787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CB2B3-1155-28F9-802D-F5FB67BAB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7629-C4A8-5DA1-C564-AADA3961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en-GB"/>
              <a:t>Progression</a:t>
            </a:r>
          </a:p>
        </p:txBody>
      </p:sp>
      <p:graphicFrame>
        <p:nvGraphicFramePr>
          <p:cNvPr id="5" name="Content Placeholder 2" descr="SmartArt graphic placeholder">
            <a:extLst>
              <a:ext uri="{FF2B5EF4-FFF2-40B4-BE49-F238E27FC236}">
                <a16:creationId xmlns:a16="http://schemas.microsoft.com/office/drawing/2014/main" id="{EB27D434-0273-2E7E-F8C9-D00FF72F8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533111"/>
              </p:ext>
            </p:extLst>
          </p:nvPr>
        </p:nvGraphicFramePr>
        <p:xfrm>
          <a:off x="1522413" y="1905000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E80D3-C976-0712-B780-674C571E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9406080-999D-D741-8838-8A47DA8F929E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A9608-C6F4-2A9E-969F-B0CACB02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D7F8A-F9CC-47DD-96D8-56097865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952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1ED19-732B-8760-C349-45AB47FE4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CD1835E-ED7F-C368-B432-9DA09D79AC5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70857" y="2129339"/>
                <a:ext cx="3394756" cy="4042861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GB" b="1" dirty="0"/>
                  <a:t>Luminosity:</a:t>
                </a:r>
              </a:p>
              <a:p>
                <a:pPr marL="628650" lvl="1" indent="-171450">
                  <a:buFont typeface="Wingdings" pitchFamily="2" charset="2"/>
                  <a:buChar char="Ø"/>
                </a:pPr>
                <a:r>
                  <a:rPr lang="en-GB" dirty="0"/>
                  <a:t>Target density (𝐻):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3.7×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pPr marL="628650" lvl="1" indent="-171450">
                  <a:buFont typeface="Wingdings" pitchFamily="2" charset="2"/>
                  <a:buChar char="Ø"/>
                </a:pPr>
                <a:r>
                  <a:rPr lang="en-GB" dirty="0"/>
                  <a:t>LHC beam (Run5):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6.8×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f>
                      <m:fPr>
                        <m:type m:val="skw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𝑝𝐻</m:t>
                        </m:r>
                      </m:sub>
                    </m:sSub>
                    <m:r>
                      <a:rPr lang="en-GB" i="1" dirty="0" smtClean="0">
                        <a:latin typeface="Cambria Math" panose="02040503050406030204" pitchFamily="18" charset="0"/>
                      </a:rPr>
                      <m:t>=2.5×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32</m:t>
                        </m:r>
                      </m:sup>
                    </m:sSup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b="1" dirty="0"/>
                  <a:t>Negligible impact on beam lifetime:</a:t>
                </a:r>
              </a:p>
              <a:p>
                <a:r>
                  <a:rPr lang="en-GB" b="1" dirty="0"/>
                  <a:t>induced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𝑝𝐻</m:t>
                        </m:r>
                      </m:sup>
                    </m:sSubSup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𝟐𝟎𝟎𝟎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GB" b="1" dirty="0"/>
              </a:p>
              <a:p>
                <a:pPr marL="628650" lvl="1" indent="-171450">
                  <a:buFont typeface="Wingdings" pitchFamily="2" charset="2"/>
                  <a:buChar char="Ø"/>
                </a:pPr>
                <a:r>
                  <a:rPr lang="en-GB" b="1" dirty="0"/>
                  <a:t>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b="1" dirty="0"/>
                  <a:t>: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 err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CD1835E-ED7F-C368-B432-9DA09D79AC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70857" y="2129339"/>
                <a:ext cx="3394756" cy="4042861"/>
              </a:xfrm>
              <a:blipFill>
                <a:blip r:embed="rId2"/>
                <a:stretch>
                  <a:fillRect l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Diagram of a diagram of a nuclear reactor&#10;&#10;AI-generated content may be incorrect.">
            <a:extLst>
              <a:ext uri="{FF2B5EF4-FFF2-40B4-BE49-F238E27FC236}">
                <a16:creationId xmlns:a16="http://schemas.microsoft.com/office/drawing/2014/main" id="{2B0ECDB3-86E9-84B2-4390-2D25AE354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06852" y="1843420"/>
            <a:ext cx="5721664" cy="4254571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38371-7290-486D-B4EF-91AF59A6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692B2-32E3-4817-6EB2-90A343B2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902C11-4B4F-4548-8428-9CF81961B87E}" type="datetime1">
              <a:rPr lang="it-IT" noProof="0" smtClean="0"/>
              <a:t>24/09/25</a:t>
            </a:fld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81DA0-A818-899C-3F8B-695D314B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9FC936-EEE7-A434-3FBE-B5C9C8C8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new Generation of</a:t>
            </a:r>
            <a:br>
              <a:rPr lang="en-IT"/>
            </a:br>
            <a:r>
              <a:rPr lang="en-IT"/>
              <a:t>Fixed-Target Experiments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85BA4-32F2-8604-006D-CFDC4A54895E}"/>
              </a:ext>
            </a:extLst>
          </p:cNvPr>
          <p:cNvSpPr txBox="1"/>
          <p:nvPr/>
        </p:nvSpPr>
        <p:spPr>
          <a:xfrm>
            <a:off x="4335153" y="1704607"/>
            <a:ext cx="41715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sz="2400" dirty="0"/>
              <a:t>The HERMES/PAX Target Setup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1A390-B826-6728-7C19-D3D6A5205B58}"/>
              </a:ext>
            </a:extLst>
          </p:cNvPr>
          <p:cNvSpPr txBox="1"/>
          <p:nvPr/>
        </p:nvSpPr>
        <p:spPr>
          <a:xfrm>
            <a:off x="8799010" y="1279875"/>
            <a:ext cx="194886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sz="2400" dirty="0">
                <a:solidFill>
                  <a:schemeClr val="accent1">
                    <a:lumMod val="75000"/>
                  </a:schemeClr>
                </a:solidFill>
              </a:rPr>
              <a:t>Starting Point</a:t>
            </a:r>
          </a:p>
        </p:txBody>
      </p:sp>
    </p:spTree>
    <p:extLst>
      <p:ext uri="{BB962C8B-B14F-4D97-AF65-F5344CB8AC3E}">
        <p14:creationId xmlns:p14="http://schemas.microsoft.com/office/powerpoint/2010/main" val="371504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A5A2C-1B8F-91C3-B4DF-DECAD9233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C6976D3-89C1-9C4B-3A5D-8543903A7056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70857" y="2129339"/>
                <a:ext cx="3394756" cy="4042861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GB" b="1" dirty="0"/>
                  <a:t>Luminosity:</a:t>
                </a:r>
              </a:p>
              <a:p>
                <a:pPr marL="628650" lvl="1" indent="-171450">
                  <a:buFont typeface="Wingdings" pitchFamily="2" charset="2"/>
                  <a:buChar char="Ø"/>
                </a:pPr>
                <a:r>
                  <a:rPr lang="en-GB" dirty="0"/>
                  <a:t>Target density (𝐻):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3.7×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pPr marL="628650" lvl="1" indent="-171450">
                  <a:buFont typeface="Wingdings" pitchFamily="2" charset="2"/>
                  <a:buChar char="Ø"/>
                </a:pPr>
                <a:r>
                  <a:rPr lang="en-GB" dirty="0"/>
                  <a:t>LHC beam (Run5):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6.8×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f>
                      <m:fPr>
                        <m:type m:val="skw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𝑝𝐻</m:t>
                        </m:r>
                      </m:sub>
                    </m:sSub>
                    <m:r>
                      <a:rPr lang="en-GB" i="1" dirty="0" smtClean="0">
                        <a:latin typeface="Cambria Math" panose="02040503050406030204" pitchFamily="18" charset="0"/>
                      </a:rPr>
                      <m:t>=2.5×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32</m:t>
                        </m:r>
                      </m:sup>
                    </m:sSup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b="1" dirty="0"/>
                  <a:t>Negligible impact on beam lifetime:</a:t>
                </a:r>
              </a:p>
              <a:p>
                <a:r>
                  <a:rPr lang="en-GB" b="1" dirty="0"/>
                  <a:t>induced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𝑝𝐻</m:t>
                        </m:r>
                      </m:sup>
                    </m:sSubSup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𝟐𝟎𝟎𝟎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GB" b="1" dirty="0"/>
              </a:p>
              <a:p>
                <a:pPr marL="628650" lvl="1" indent="-171450">
                  <a:buFont typeface="Wingdings" pitchFamily="2" charset="2"/>
                  <a:buChar char="Ø"/>
                </a:pPr>
                <a:r>
                  <a:rPr lang="en-GB" b="1" dirty="0"/>
                  <a:t>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𝐿𝐻𝐶</m:t>
                        </m:r>
                      </m:sub>
                    </m:sSub>
                  </m:oMath>
                </a14:m>
                <a:r>
                  <a:rPr lang="en-GB" b="1" dirty="0"/>
                  <a:t>: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 err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C6976D3-89C1-9C4B-3A5D-8543903A70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70857" y="2129339"/>
                <a:ext cx="3394756" cy="4042861"/>
              </a:xfrm>
              <a:blipFill>
                <a:blip r:embed="rId2"/>
                <a:stretch>
                  <a:fillRect l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21F80-13D2-22D8-4D67-0B89F935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E57E6-D7C0-E5F0-192A-6A98BAF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902C11-4B4F-4548-8428-9CF81961B87E}" type="datetime1">
              <a:rPr lang="it-IT" noProof="0" smtClean="0"/>
              <a:t>24/09/25</a:t>
            </a:fld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DB416-028E-9D21-7758-83EF58B6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821716-A5CB-84B3-DF82-A8F745A6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new Generation of</a:t>
            </a:r>
            <a:br>
              <a:rPr lang="en-IT"/>
            </a:br>
            <a:r>
              <a:rPr lang="en-IT"/>
              <a:t>Fixed-Target Experiments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A54E6-C856-94AD-3E45-412F7180B559}"/>
              </a:ext>
            </a:extLst>
          </p:cNvPr>
          <p:cNvSpPr txBox="1"/>
          <p:nvPr/>
        </p:nvSpPr>
        <p:spPr>
          <a:xfrm>
            <a:off x="4335153" y="1704607"/>
            <a:ext cx="41715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sz="2400" dirty="0"/>
              <a:t>The HERMES/PAX Target Setup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68BC8-B523-9AC0-6184-2C0B69CEBD62}"/>
              </a:ext>
            </a:extLst>
          </p:cNvPr>
          <p:cNvSpPr txBox="1"/>
          <p:nvPr/>
        </p:nvSpPr>
        <p:spPr>
          <a:xfrm>
            <a:off x="5105334" y="1342017"/>
            <a:ext cx="566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T" sz="2000" dirty="0">
                <a:solidFill>
                  <a:schemeClr val="accent1">
                    <a:lumMod val="75000"/>
                  </a:schemeClr>
                </a:solidFill>
              </a:rPr>
              <a:t>Ongoing Development at the INFN lab, Ferrara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51F72D7-9259-04EA-9D30-CFE273414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0113" y="2101218"/>
            <a:ext cx="5668962" cy="36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9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FD7A9-C388-5815-548D-ADCBE109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06691-A196-1014-BCD7-BA292533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7024674-DEF7-1D49-8EE7-F568A19D3D63}" type="datetime1">
              <a:rPr lang="it-IT" noProof="0" smtClean="0"/>
              <a:t>25/09/25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F555-86B5-C529-64E1-8612FCCB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19D6A2-0C45-F4F5-5572-A01FC99A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Implementation of a Polarized Gas Target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B3E52DE6-BABF-4F21-640A-1B425950FD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3216" y="1672383"/>
            <a:ext cx="3730860" cy="4499817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FF8BE15C-A1C7-F366-FD2B-09F1279E80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8870" y="1672383"/>
            <a:ext cx="4508554" cy="44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5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64A2-6D7C-3271-A0AF-1F264DCB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C28E59-3D81-042B-3EEF-96CBD70F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Previous experience:</a:t>
            </a:r>
          </a:p>
          <a:p>
            <a:pPr lvl="1"/>
            <a:r>
              <a:rPr lang="en-GB"/>
              <a:t>HERA and COSY: </a:t>
            </a:r>
            <a:r>
              <a:rPr lang="en-GB" err="1"/>
              <a:t>Drifilm</a:t>
            </a:r>
            <a:r>
              <a:rPr lang="en-GB"/>
              <a:t> (silicon) or Teflon (fluoride) coatings combined with ice layers, kept SEY low and prevented recombination</a:t>
            </a:r>
          </a:p>
          <a:p>
            <a:pPr lvl="1"/>
            <a:r>
              <a:rPr lang="en-GB"/>
              <a:t>LHC: no fluoride or silicon materials allowed</a:t>
            </a:r>
          </a:p>
          <a:p>
            <a:r>
              <a:rPr lang="en-GB"/>
              <a:t>Amorphous Carbon:</a:t>
            </a:r>
          </a:p>
          <a:p>
            <a:pPr lvl="1"/>
            <a:r>
              <a:rPr lang="en-GB"/>
              <a:t>excellent for low SEY</a:t>
            </a:r>
          </a:p>
          <a:p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8CD4-DE86-7FEA-0196-DFF511F74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1: Storage Cell Coating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AE9E9-3619-16D4-54C6-CE156E32EA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531" y="3167112"/>
            <a:ext cx="4623765" cy="2854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5A90B-EF2D-AC92-46A7-FA43F80FCD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892" y="4437112"/>
            <a:ext cx="5852160" cy="1828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BBEF7-11E8-E854-44F5-F2A67F4E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1DC087F-D42B-9B40-898B-79393D7A8FFF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5D8FD-D78C-2584-4C05-6F8B85A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7D655-6FD3-549D-3197-7683DA63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649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D063D3-CA50-F1DB-3C07-C13BB8944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329" y="1905000"/>
            <a:ext cx="4416552" cy="762000"/>
          </a:xfrm>
        </p:spPr>
        <p:txBody>
          <a:bodyPr/>
          <a:lstStyle/>
          <a:p>
            <a:r>
              <a:rPr lang="en-IT"/>
              <a:t>Uncoated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167B9-72FD-08B8-876A-5F99EB63C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/>
              <a:t>aC Coated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03C642-EF56-E61F-0D66-575D6DB79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1: Storage Cell Coating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671A3CAB-9C8E-4217-8D37-E859B33C07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613" t="16947" r="2201" b="4731"/>
          <a:stretch/>
        </p:blipFill>
        <p:spPr>
          <a:xfrm>
            <a:off x="483329" y="2667000"/>
            <a:ext cx="5449918" cy="2937878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CC09593-0FDB-FDC9-5E2E-FDDE49690D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10211" t="13121" r="11632" b="1599"/>
          <a:stretch/>
        </p:blipFill>
        <p:spPr>
          <a:xfrm>
            <a:off x="6088694" y="2667000"/>
            <a:ext cx="5245489" cy="352880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0017B-6812-E131-3E06-E9DF62E2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0C877ED-A0E7-A14A-88C9-4127166A6D57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54ECB-E376-61A8-4DBD-2E7F9680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B8B11-C767-74AE-04B8-AAA7DBA5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510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5D559-9F2D-7F01-D1DF-58EBE617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0313D7-6F47-EE8F-58F7-3D3EEC9CD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Eley-</a:t>
            </a:r>
            <a:r>
              <a:rPr lang="en-GB" dirty="0" err="1"/>
              <a:t>Rideal</a:t>
            </a:r>
            <a:r>
              <a:rPr lang="en-GB" dirty="0"/>
              <a:t> recombination mechanism: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Polarization measurement on an amorphous carbon coated cell:</a:t>
            </a:r>
          </a:p>
          <a:p>
            <a:endParaRPr lang="en-GB" dirty="0"/>
          </a:p>
          <a:p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10E42-541B-D961-EA89-4912389B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2: Recombination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2BC31-B8C0-566B-8D2E-21A0524578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695" y="2276872"/>
            <a:ext cx="7797821" cy="1274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9BBAA8-EE64-AE13-916C-FE6B9305A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4194015"/>
            <a:ext cx="5385690" cy="1657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75942-5D45-55C4-10B4-4EAD18F3A9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4" t="33033" b="43837"/>
          <a:stretch/>
        </p:blipFill>
        <p:spPr>
          <a:xfrm>
            <a:off x="4436322" y="5803856"/>
            <a:ext cx="3529254" cy="6024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D015A-518A-5128-A587-F1AC8E4634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82" y="3983921"/>
            <a:ext cx="4457700" cy="2336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26BF517-A731-409F-C0AF-D6429B1BE2CC}"/>
                  </a:ext>
                </a:extLst>
              </p14:cNvPr>
              <p14:cNvContentPartPr/>
              <p14:nvPr/>
            </p14:nvContentPartPr>
            <p14:xfrm>
              <a:off x="9314516" y="6449076"/>
              <a:ext cx="41760" cy="21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26BF517-A731-409F-C0AF-D6429B1BE2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00116" y="6434428"/>
                <a:ext cx="70200" cy="5017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ABC57A9-26A6-C321-CC6A-B9DF0E16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C97C67-B2DC-AE40-838D-8B6F046FEF9D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94E7A-7DFC-8558-9122-9D6A4CBD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20F572-C88E-DBBE-0306-ADF259A6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4833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62D42-F38C-0577-BAFE-974CBE70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24071D-406C-EE37-2B90-440146A91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Result: </a:t>
            </a:r>
            <a:r>
              <a:rPr lang="en-GB" b="1" dirty="0"/>
              <a:t>Recombined molecules preserve polarization!</a:t>
            </a:r>
          </a:p>
          <a:p>
            <a:r>
              <a:rPr lang="en-GB" dirty="0"/>
              <a:t>Exploitation of recombination effects. Possible if: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GB" dirty="0"/>
              <a:t>Recombination "fast enough" to recombine two polarized atoms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GB" dirty="0"/>
              <a:t>Recombination rate high</a:t>
            </a:r>
          </a:p>
          <a:p>
            <a:r>
              <a:rPr lang="en-GB" dirty="0"/>
              <a:t>The paradigm can now be shifted:</a:t>
            </a:r>
            <a:br>
              <a:rPr lang="en-GB" dirty="0"/>
            </a:br>
            <a:r>
              <a:rPr lang="en-GB" dirty="0"/>
              <a:t>Development of a new storage cell with</a:t>
            </a:r>
            <a:br>
              <a:rPr lang="en-GB" dirty="0"/>
            </a:br>
            <a:r>
              <a:rPr lang="en-GB" dirty="0"/>
              <a:t>polarized molecules</a:t>
            </a:r>
          </a:p>
          <a:p>
            <a:pPr lvl="1"/>
            <a:r>
              <a:rPr lang="en-GB" dirty="0"/>
              <a:t>High density</a:t>
            </a:r>
          </a:p>
          <a:p>
            <a:pPr lvl="1"/>
            <a:r>
              <a:rPr lang="en-GB" dirty="0"/>
              <a:t>Better polarization preservation</a:t>
            </a:r>
          </a:p>
          <a:p>
            <a:r>
              <a:rPr lang="en-GB" dirty="0"/>
              <a:t>New Problem: </a:t>
            </a:r>
            <a:r>
              <a:rPr lang="en-GB" b="1" dirty="0"/>
              <a:t>Breit-Rabi polarimeter</a:t>
            </a:r>
            <a:br>
              <a:rPr lang="en-GB" b="1" dirty="0"/>
            </a:br>
            <a:r>
              <a:rPr lang="en-GB" b="1" dirty="0"/>
              <a:t>cannot measure molecular polarization</a:t>
            </a:r>
          </a:p>
          <a:p>
            <a:endParaRPr lang="en-GB" dirty="0"/>
          </a:p>
          <a:p>
            <a:endParaRPr lang="en-GB" dirty="0"/>
          </a:p>
          <a:p>
            <a:endParaRPr lang="en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74564-1807-74CD-2AC1-9E2897EE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2: Recombination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D96B6-F892-E47E-7664-40D6A810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E860B62-947A-B74C-AF5B-EC3F0F16DCDA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1D5EB-A44E-9E47-9D54-97DB809AB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598E1-1B02-3165-3717-D28DADA2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7E8F4-3691-55A9-D044-7B1DDCA8EF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5" y="3232514"/>
            <a:ext cx="4751400" cy="2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0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A6A4F0-D830-4745-3CD9-6DD47A77E9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2413" y="2759003"/>
            <a:ext cx="4419600" cy="255919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B46A0C-AA6E-D006-C787-9483215A6F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260000"/>
              </a:clrFrom>
              <a:clrTo>
                <a:srgbClr val="26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6246813" y="2695116"/>
            <a:ext cx="4419600" cy="26230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63E6F3-D61C-6CCA-B15C-D0B8AB16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3: Polarimetry of</a:t>
            </a:r>
            <a:br>
              <a:rPr lang="en-IT"/>
            </a:br>
            <a:r>
              <a:rPr lang="en-IT"/>
              <a:t>recombined molecules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78430-8D0C-E6E1-60D8-F18465B13789}"/>
              </a:ext>
            </a:extLst>
          </p:cNvPr>
          <p:cNvSpPr txBox="1"/>
          <p:nvPr/>
        </p:nvSpPr>
        <p:spPr>
          <a:xfrm>
            <a:off x="2163965" y="1755898"/>
            <a:ext cx="80834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sz="2400" dirty="0"/>
              <a:t>Absolute Polarimetry </a:t>
            </a:r>
            <a:r>
              <a:rPr lang="en-GB" sz="2400" dirty="0"/>
              <a:t>with Coulomb Nuclear Interference (CNI)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0E60C-9724-1BC0-DBDA-B13AA469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1935554-5FA2-C04C-8A1B-B3ED0F24A1A9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F1E47-51B2-5DA5-36AC-1F24EE319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D64385-EDFE-E43C-8EA5-9A14401D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306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D993A8-CC1A-1361-D902-B62C55290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9590" y="2042896"/>
            <a:ext cx="4416552" cy="762000"/>
          </a:xfrm>
        </p:spPr>
        <p:txBody>
          <a:bodyPr>
            <a:normAutofit/>
          </a:bodyPr>
          <a:lstStyle/>
          <a:p>
            <a:r>
              <a:rPr lang="en-IT" sz="1800" dirty="0"/>
              <a:t>Selection of elastic events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92161D-0DAC-5C18-E7B7-8F582C734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/>
          <a:stretch/>
        </p:blipFill>
        <p:spPr>
          <a:xfrm>
            <a:off x="2018779" y="2543184"/>
            <a:ext cx="5420964" cy="385761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780F39-82C5-7057-3EF7-CEC7EF0B5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00437" y="2042896"/>
            <a:ext cx="3469989" cy="762000"/>
          </a:xfrm>
        </p:spPr>
        <p:txBody>
          <a:bodyPr>
            <a:normAutofit/>
          </a:bodyPr>
          <a:lstStyle/>
          <a:p>
            <a:r>
              <a:rPr lang="en-IT" sz="1800" dirty="0"/>
              <a:t>Calculation of Asymmetry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D08F60-92D1-2298-E9EE-8ACBF50685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5344" y="2543184"/>
            <a:ext cx="3515551" cy="42419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CB2647-D04A-3796-FD90-D25E7A501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Issue 3: Polarimetry of</a:t>
            </a:r>
            <a:br>
              <a:rPr lang="en-IT" dirty="0"/>
            </a:br>
            <a:r>
              <a:rPr lang="en-IT" dirty="0"/>
              <a:t>recombined molecules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513B5-54E4-29E6-46E7-CC33856A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5AE5F4-98AB-324E-947F-1DB9173D5F3D}" type="datetime1">
              <a:rPr lang="it-IT" noProof="0" smtClean="0"/>
              <a:t>24/09/25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A2212-AEA8-A22B-3B9C-4656BF0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27FF56-6036-26F7-EAD8-8D0E7815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5AC04-4F2A-61B1-740E-2D8C69AB12CC}"/>
              </a:ext>
            </a:extLst>
          </p:cNvPr>
          <p:cNvSpPr txBox="1"/>
          <p:nvPr/>
        </p:nvSpPr>
        <p:spPr>
          <a:xfrm>
            <a:off x="3145837" y="1780291"/>
            <a:ext cx="582480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Coulomb Nuclear Interference (CNI) at RHIC</a:t>
            </a:r>
          </a:p>
        </p:txBody>
      </p:sp>
      <p:pic>
        <p:nvPicPr>
          <p:cNvPr id="10" name="Picture 9" descr="Diagram of a diagram of a beam&#10;&#10;AI-generated content may be incorrect.">
            <a:extLst>
              <a:ext uri="{FF2B5EF4-FFF2-40B4-BE49-F238E27FC236}">
                <a16:creationId xmlns:a16="http://schemas.microsoft.com/office/drawing/2014/main" id="{E15F3143-D35B-0D9D-9396-B7E8F2EC0C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" y="1218617"/>
            <a:ext cx="2592949" cy="22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6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0913EC-C014-ADC3-726B-CBA35A23B73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000"/>
                  <a:t>To validate the predictions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GB" sz="2000"/>
                  <a:t> at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7 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r>
                  <a:rPr lang="en-GB" sz="2000"/>
                  <a:t>, the absolute polarimeter must be installed in coincidence with the BRP polarimeter along the beamline at LHC</a:t>
                </a:r>
              </a:p>
              <a:p>
                <a:endParaRPr lang="en-IT" sz="200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0913EC-C014-ADC3-726B-CBA35A23B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blipFill>
                <a:blip r:embed="rId2"/>
                <a:stretch>
                  <a:fillRect l="-2222" t="-1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A33BC31D-0877-5897-0493-808FC39A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3: Polarimetry of</a:t>
            </a:r>
            <a:br>
              <a:rPr lang="en-IT"/>
            </a:br>
            <a:r>
              <a:rPr lang="en-IT"/>
              <a:t>recombined molecules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3BE59-7EDD-C2FA-0E2A-948E7EB7C01C}"/>
              </a:ext>
            </a:extLst>
          </p:cNvPr>
          <p:cNvSpPr txBox="1"/>
          <p:nvPr/>
        </p:nvSpPr>
        <p:spPr>
          <a:xfrm>
            <a:off x="754743" y="6160300"/>
            <a:ext cx="780536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Estimations of Analysing Power from N. Buttimore (Trinity College)</a:t>
            </a:r>
          </a:p>
        </p:txBody>
      </p:sp>
      <p:pic>
        <p:nvPicPr>
          <p:cNvPr id="9" name="Picture Placeholder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2282668-5098-ED19-F0A3-A659AFDD0D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990" y="1781508"/>
            <a:ext cx="6775374" cy="4251075"/>
          </a:xfr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695A1-8504-1D1B-5A7A-D7EA9F8A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AEDB75-CBCF-5B4A-9B6F-B20F976A1ADA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295A4-F3E0-9D37-B1D4-8A29BFCB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94016-FE61-2611-ED23-AA6FB9B22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1646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FCEBF-3129-AA49-E274-490B15F0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C14B-4ED9-880A-3A12-BC6BC7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CC03A-B82C-9785-1FE3-C4ED08AF5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/>
              <a:t>Physics that Polarized Interactions could help unravel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6B562-036D-99A9-B159-1CB9F1A3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F87D725-E033-3C44-9990-1922C33AEA2C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A723D-C5BB-84FA-5392-14BADDB3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D9C2-4BC2-6ADC-873D-5B51BAE7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5497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B8FBA6-FD44-2C06-FB6F-9B569AF5DF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0751" y="2052623"/>
            <a:ext cx="4022923" cy="42672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81B9EC-42C5-9805-6078-6CEE2720B6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6813" y="2710309"/>
            <a:ext cx="4419600" cy="3317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C78A68-155F-E3F2-D03C-83CAA60BC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3: Polarimetry of</a:t>
            </a:r>
            <a:br>
              <a:rPr lang="en-IT"/>
            </a:br>
            <a:r>
              <a:rPr lang="en-IT"/>
              <a:t>recombined molecules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CF59F-1DE2-1ABF-2AAA-710D894F3992}"/>
              </a:ext>
            </a:extLst>
          </p:cNvPr>
          <p:cNvSpPr txBox="1"/>
          <p:nvPr/>
        </p:nvSpPr>
        <p:spPr>
          <a:xfrm>
            <a:off x="1516695" y="1725684"/>
            <a:ext cx="883645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/>
              <a:t>Installation of a polarized jet target at LHC Interaction Region 4 (IR4)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D5DFE9-2C51-7C50-6E44-38912A89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D262319-17DD-BE4A-9687-B7C62AD802B3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7B02C-E096-A06A-BDA9-7EA7D915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800067-AEAA-BC33-71DC-C64B749F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6998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1150E-E02E-E9C8-45E1-ED5B8C0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7FF8F-7A2F-73F3-8E3F-55E3D8E29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2413" y="1768839"/>
            <a:ext cx="2743200" cy="44033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T" sz="2000" b="1" dirty="0"/>
              <a:t>Goals:</a:t>
            </a:r>
          </a:p>
          <a:p>
            <a:r>
              <a:rPr lang="en-GB" sz="2000" dirty="0"/>
              <a:t>Proof of Principle of the absolute polarimeter</a:t>
            </a:r>
          </a:p>
          <a:p>
            <a:r>
              <a:rPr lang="en-GB" sz="2000" dirty="0"/>
              <a:t>Proof of Principle of a future experiment at </a:t>
            </a:r>
            <a:r>
              <a:rPr lang="en-GB" sz="2000" dirty="0" err="1"/>
              <a:t>LHCb</a:t>
            </a:r>
            <a:endParaRPr lang="en-GB" sz="2000" dirty="0"/>
          </a:p>
        </p:txBody>
      </p:sp>
      <p:pic>
        <p:nvPicPr>
          <p:cNvPr id="19" name="Picture Placeholder 18" descr="A diagram of a machine&#10;&#10;AI-generated content may be incorrect.">
            <a:extLst>
              <a:ext uri="{FF2B5EF4-FFF2-40B4-BE49-F238E27FC236}">
                <a16:creationId xmlns:a16="http://schemas.microsoft.com/office/drawing/2014/main" id="{FA395C8C-4799-DF90-B525-428D965C4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92476" y="2123090"/>
            <a:ext cx="6180084" cy="353147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B59BC2-80F1-D4F2-AF5B-19647C5CE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Issue 3: Polarimetry of</a:t>
            </a:r>
            <a:br>
              <a:rPr lang="en-IT"/>
            </a:br>
            <a:r>
              <a:rPr lang="en-IT"/>
              <a:t>recombined molecules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AC1E4-2C11-FF6C-CDD7-B96CEC85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3FA381-CE37-6245-988C-D85439C7F2BA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DD240-95BE-D383-D4D4-CB066FF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8B16A-6CE7-8A8B-5B9F-255E0540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215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D034-23A2-0F99-0103-319AAB87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8BBF2-F4E5-B065-C3B3-5953623F5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Phases of the development and projected 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EB40E-E03D-4277-837B-21C8AC0B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EB96C1-3B72-3045-9D29-43B782DDF4CF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73FF4-EB36-55F2-ED88-1189C2FE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3F783-2847-4846-78EE-FD714FF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6716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CC08EF-1715-7C04-AB77-9A725E47CB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694" y="2149831"/>
            <a:ext cx="4419597" cy="37677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7C68-33D3-CDA0-0DA6-F20649CA8D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GB" dirty="0"/>
              <a:t>Develop an independent compact apparatus at IR4</a:t>
            </a:r>
          </a:p>
          <a:p>
            <a:r>
              <a:rPr lang="en-GB" dirty="0"/>
              <a:t>Conduct R&amp;D for a PGT for Run5</a:t>
            </a:r>
          </a:p>
          <a:p>
            <a:r>
              <a:rPr lang="en-GB" dirty="0"/>
              <a:t>Feasibility of absolute polarimetry</a:t>
            </a:r>
          </a:p>
          <a:p>
            <a:r>
              <a:rPr lang="en-GB" dirty="0"/>
              <a:t>Possibly perform new physics measurements</a:t>
            </a:r>
          </a:p>
          <a:p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120C58-6A7C-9564-1C22-97B2447E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/>
              <a:t>Development Phase 1:</a:t>
            </a:r>
            <a:br>
              <a:rPr lang="en-IT"/>
            </a:br>
            <a:r>
              <a:rPr lang="en-GB"/>
              <a:t>Test installation at IR4</a:t>
            </a:r>
            <a:endParaRPr lang="en-IT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A3953-755B-9041-4033-054D9F73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E0C8461-10E3-2F46-8B0E-F533EDD83E67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B0DC1-16A7-2AAA-52E2-4F510B6D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7337C-0118-25F0-730D-90BA6DB8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447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8B6653-F771-F542-1959-69A12BEB8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1561" y="1905000"/>
            <a:ext cx="3840480" cy="4267200"/>
          </a:xfrm>
        </p:spPr>
        <p:txBody>
          <a:bodyPr anchor="ctr"/>
          <a:lstStyle/>
          <a:p>
            <a:r>
              <a:rPr lang="en-GB" dirty="0"/>
              <a:t>Install the Polarized Gas Target in </a:t>
            </a:r>
            <a:r>
              <a:rPr lang="en-GB" dirty="0" err="1"/>
              <a:t>LHCb</a:t>
            </a:r>
            <a:r>
              <a:rPr lang="en-GB" dirty="0"/>
              <a:t> for Run5</a:t>
            </a:r>
          </a:p>
          <a:p>
            <a:r>
              <a:rPr lang="en-GB" i="1" dirty="0">
                <a:latin typeface="Helvetica" pitchFamily="2" charset="0"/>
              </a:rPr>
              <a:t>E</a:t>
            </a:r>
            <a:r>
              <a:rPr lang="en-GB" i="1" dirty="0">
                <a:effectLst/>
                <a:latin typeface="Helvetica" pitchFamily="2" charset="0"/>
              </a:rPr>
              <a:t>xploit the potentialities of </a:t>
            </a:r>
            <a:r>
              <a:rPr lang="en-GB" i="1" dirty="0" err="1">
                <a:effectLst/>
                <a:latin typeface="Helvetica" pitchFamily="2" charset="0"/>
              </a:rPr>
              <a:t>LHCb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(upgrade II)</a:t>
            </a:r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98A491-F8A4-8F90-88CB-0379262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Development Phase 2:</a:t>
            </a:r>
            <a:br>
              <a:rPr lang="en-IT"/>
            </a:br>
            <a:r>
              <a:rPr lang="en-GB"/>
              <a:t>Installation at </a:t>
            </a:r>
            <a:r>
              <a:rPr lang="en-GB" err="1"/>
              <a:t>LHCb</a:t>
            </a:r>
            <a:endParaRPr lang="en-IT"/>
          </a:p>
        </p:txBody>
      </p:sp>
      <p:pic>
        <p:nvPicPr>
          <p:cNvPr id="5" name="Content Placeholder 5" descr="A blue machine with red light coming out of it&#10;&#10;AI-generated content may be incorrect.">
            <a:extLst>
              <a:ext uri="{FF2B5EF4-FFF2-40B4-BE49-F238E27FC236}">
                <a16:creationId xmlns:a16="http://schemas.microsoft.com/office/drawing/2014/main" id="{39869F36-262D-BF6A-03BF-EB5786F3F6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10202"/>
              </a:clrFrom>
              <a:clrTo>
                <a:srgbClr val="01020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397"/>
          <a:stretch/>
        </p:blipFill>
        <p:spPr>
          <a:xfrm>
            <a:off x="4892040" y="2062028"/>
            <a:ext cx="7107119" cy="3609909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EBCCF-043B-8C22-3E1E-A344C2FE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43254E-38E8-394B-8309-0F4FBBF8FA78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BFD05-10E1-73F2-7E85-474A58071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A15CC-30BD-C9BE-B948-983C9A1CC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2884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67DE4C-18E7-7057-EFA3-20B58DC85FC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161215" y="1902980"/>
                <a:ext cx="4419598" cy="4267200"/>
              </a:xfrm>
            </p:spPr>
            <p:txBody>
              <a:bodyPr anchor="ctr"/>
              <a:lstStyle/>
              <a:p>
                <a:r>
                  <a:rPr lang="en-GB" dirty="0"/>
                  <a:t>Lower density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𝑎𝑡𝑜𝑚𝑠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Higher polarization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90 %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Small Helmholtz coil with no impact on </a:t>
                </a:r>
                <a:r>
                  <a:rPr lang="en-GB" dirty="0" err="1"/>
                  <a:t>LHCb</a:t>
                </a:r>
                <a:r>
                  <a:rPr lang="en-GB" dirty="0"/>
                  <a:t> current and future setup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67DE4C-18E7-7057-EFA3-20B58DC85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161215" y="1902980"/>
                <a:ext cx="4419598" cy="4267200"/>
              </a:xfrm>
              <a:blipFill>
                <a:blip r:embed="rId2"/>
                <a:stretch>
                  <a:fillRect l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D8B1B46F-6B8F-92C1-2DCF-A4A08847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Backup Solution: A Polarized Jet Target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40DC3D-F802-C0ED-75C9-595A017803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r="3063"/>
          <a:stretch/>
        </p:blipFill>
        <p:spPr>
          <a:xfrm>
            <a:off x="1386840" y="2102189"/>
            <a:ext cx="5166360" cy="386878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CE5547-0138-1F0E-2385-3149F313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6C401D-91DD-4449-8DAF-0FBF9D55DB4E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F4CBC-8307-E580-EAEB-DA4CBB06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CD56-B578-C11B-6D6E-B3B4B90F3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207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E1B9E-F462-455D-B51F-D05DCC588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8E780A-4314-52F3-99F2-9D0E22FD39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76" r="16384" b="1797"/>
          <a:stretch/>
        </p:blipFill>
        <p:spPr>
          <a:xfrm>
            <a:off x="4950372" y="1526632"/>
            <a:ext cx="5493188" cy="49817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D419E8-CC24-B036-8586-CEA50E244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Backup Solution: A Polarized Jet Target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83A437-E13F-253D-1B90-14904E4B02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Pros:</a:t>
            </a:r>
          </a:p>
          <a:p>
            <a:r>
              <a:rPr lang="en-GB" dirty="0"/>
              <a:t>no recombination</a:t>
            </a:r>
          </a:p>
          <a:p>
            <a:r>
              <a:rPr lang="en-GB" dirty="0"/>
              <a:t>high polarization</a:t>
            </a:r>
          </a:p>
          <a:p>
            <a:r>
              <a:rPr lang="en-GB" dirty="0"/>
              <a:t>small systematics in P measurements</a:t>
            </a:r>
          </a:p>
          <a:p>
            <a:pPr marL="0" indent="0">
              <a:buNone/>
            </a:pPr>
            <a:r>
              <a:rPr lang="en-GB" b="1" dirty="0"/>
              <a:t>Cons:</a:t>
            </a:r>
          </a:p>
          <a:p>
            <a:r>
              <a:rPr lang="en-GB" dirty="0"/>
              <a:t>40 times lower luminosity</a:t>
            </a:r>
          </a:p>
          <a:p>
            <a:r>
              <a:rPr lang="en-GB" dirty="0"/>
              <a:t>Tolerable for standard channels</a:t>
            </a:r>
          </a:p>
          <a:p>
            <a:r>
              <a:rPr lang="en-GB" dirty="0"/>
              <a:t>Consequential for rare probes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73363-A597-1F07-2A43-4A41549A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26914B-30EA-6645-BA9C-EC04F7FB8F47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E2FEA-C6AB-0F19-342D-2D5ECB5B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EE3C-3B4C-C194-A09B-8AEB783C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753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1B96DE-8266-27EC-B2D5-03AA3BE66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308" y="1905000"/>
            <a:ext cx="9018209" cy="4267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BC02A5-9D87-3573-5DC3-DBD43778C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Projected Timeline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25043-82DB-D41C-DF9F-A1BFD31D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76CB150-68C4-184E-B2A0-3760F04DC1E2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73FB2-283C-8B9A-DDE3-290668C9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7-96FA-D946-4692-7F0E7053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884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4649BB-EB35-69C4-FBBF-A0EAA6FD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Future Perspectives:</a:t>
            </a:r>
            <a:br>
              <a:rPr lang="en-IT" dirty="0"/>
            </a:br>
            <a:r>
              <a:rPr lang="en-IT" dirty="0"/>
              <a:t>One example of Complementarity with EIC</a:t>
            </a:r>
          </a:p>
        </p:txBody>
      </p:sp>
      <p:pic>
        <p:nvPicPr>
          <p:cNvPr id="15" name="Content Placeholder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023E7A-4346-B68A-3ED8-3E0F62F8F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83"/>
          <a:stretch/>
        </p:blipFill>
        <p:spPr>
          <a:xfrm>
            <a:off x="2880037" y="1442132"/>
            <a:ext cx="6092531" cy="2846852"/>
          </a:xfrm>
        </p:spPr>
      </p:pic>
      <p:pic>
        <p:nvPicPr>
          <p:cNvPr id="16" name="Content Placeholder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E7793EE-6240-59E2-FEAC-FDA31A6DE0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7"/>
          <a:stretch/>
        </p:blipFill>
        <p:spPr>
          <a:xfrm>
            <a:off x="2543070" y="3710319"/>
            <a:ext cx="8582130" cy="28468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83EF1-ADA8-9BC9-F763-C2B3ADFFD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5FFD47-0907-DB4E-93B5-4AC12AEF4918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7E133-6316-DE72-52AD-0C9ECDE4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AB85C-14E3-77F4-F6FF-37D3A64E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215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C59EB1-1EE3-6C70-F860-035F0C1BD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LHCspin is an innovative and unique project conceived to bring polarized physics at the LHC .</a:t>
            </a:r>
          </a:p>
          <a:p>
            <a:r>
              <a:rPr lang="en-GB" dirty="0"/>
              <a:t>It is based on the feasibility of employing a gas target at the </a:t>
            </a:r>
            <a:r>
              <a:rPr lang="en-GB" dirty="0" err="1"/>
              <a:t>LHCb</a:t>
            </a:r>
            <a:r>
              <a:rPr lang="en-GB" dirty="0"/>
              <a:t>, as demonstrated by the SMOG2 system, and could use a location (IR4) along LHC to establish the feasibility of introducing polarization.</a:t>
            </a:r>
          </a:p>
          <a:p>
            <a:r>
              <a:rPr lang="en-GB" dirty="0"/>
              <a:t>It could be implemented within a realistic timeframe (during LHC LS 3 for the LHC Run4 starting in 2030).</a:t>
            </a:r>
          </a:p>
          <a:p>
            <a:r>
              <a:rPr lang="en-GB" dirty="0"/>
              <a:t>It will pave the way for further advances in nucleon structure and spin physics </a:t>
            </a:r>
          </a:p>
          <a:p>
            <a:endParaRPr lang="en-GB" dirty="0"/>
          </a:p>
          <a:p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523-6417-6509-5828-14FE4BD0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E02BA-36B9-69F6-DD32-CB2D3B96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A43E13-C6E0-FF47-AF30-DA4A466698FC}" type="datetime1">
              <a:rPr lang="it-IT" noProof="0" smtClean="0"/>
              <a:t>26/09/25</a:t>
            </a:fld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EC7BF-E6AD-E44F-35D8-74EEF768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39</a:t>
            </a:fld>
            <a:endParaRPr lang="en-GB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C3F327-69DF-EAF3-74D3-FE4D5C43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AD0FFC-A9F7-D4C2-DB07-57D7E5BA396B}"/>
              </a:ext>
            </a:extLst>
          </p:cNvPr>
          <p:cNvSpPr/>
          <p:nvPr/>
        </p:nvSpPr>
        <p:spPr>
          <a:xfrm>
            <a:off x="3605688" y="5311140"/>
            <a:ext cx="3311912" cy="106680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IT" dirty="0"/>
              <a:t>K</a:t>
            </a:r>
            <a:r>
              <a:rPr lang="en-GB" dirty="0" err="1"/>
              <a:t>i</a:t>
            </a:r>
            <a:r>
              <a:rPr lang="en-IT" dirty="0"/>
              <a:t>ck-off Meeting:</a:t>
            </a:r>
            <a:br>
              <a:rPr lang="en-IT" dirty="0"/>
            </a:br>
            <a:r>
              <a:rPr lang="en-IT" dirty="0"/>
              <a:t>Nov. 20-21, Ferrara, Italy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B6615F-97ED-CBF8-AEFD-737048137EDE}"/>
              </a:ext>
            </a:extLst>
          </p:cNvPr>
          <p:cNvSpPr/>
          <p:nvPr/>
        </p:nvSpPr>
        <p:spPr>
          <a:xfrm>
            <a:off x="7348781" y="5311140"/>
            <a:ext cx="3311912" cy="106680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IT" dirty="0"/>
              <a:t>Post-Doc Position available:</a:t>
            </a:r>
            <a:br>
              <a:rPr lang="en-IT" dirty="0"/>
            </a:br>
            <a:r>
              <a:rPr lang="en-IT" dirty="0"/>
              <a:t>contact: pasquale.dinezza@lnf.infn.it</a:t>
            </a:r>
          </a:p>
        </p:txBody>
      </p:sp>
    </p:spTree>
    <p:extLst>
      <p:ext uri="{BB962C8B-B14F-4D97-AF65-F5344CB8AC3E}">
        <p14:creationId xmlns:p14="http://schemas.microsoft.com/office/powerpoint/2010/main" val="201144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5135D-BFA8-417C-0C65-59886FD3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IT"/>
              <a:t>Physics Perspectives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317E4-D3DB-0D14-65B9-441C4D207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Hadron Tomography</a:t>
            </a:r>
          </a:p>
        </p:txBody>
      </p:sp>
      <p:pic>
        <p:nvPicPr>
          <p:cNvPr id="8" name="Content Placeholder 7" descr="A diagram of a function&#10;&#10;AI-generated content may be incorrect.">
            <a:extLst>
              <a:ext uri="{FF2B5EF4-FFF2-40B4-BE49-F238E27FC236}">
                <a16:creationId xmlns:a16="http://schemas.microsoft.com/office/drawing/2014/main" id="{3E48F339-D15D-3365-D89C-6F01C0D34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7" y="2667000"/>
            <a:ext cx="5408612" cy="309063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AE25B-11BD-878B-A22F-34A509018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/>
              <a:t>Hadron Structure</a:t>
            </a:r>
          </a:p>
        </p:txBody>
      </p:sp>
      <p:pic>
        <p:nvPicPr>
          <p:cNvPr id="10" name="Content Placeholder 9" descr="A close-up of several different types of energy&#10;&#10;AI-generated content may be incorrect.">
            <a:extLst>
              <a:ext uri="{FF2B5EF4-FFF2-40B4-BE49-F238E27FC236}">
                <a16:creationId xmlns:a16="http://schemas.microsoft.com/office/drawing/2014/main" id="{7239C6C5-7376-13A6-4F3D-909159BE37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88" y="2667001"/>
            <a:ext cx="5134292" cy="320893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25041-7C26-8F57-A281-4358D6184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E39586-DBB5-A14C-9AA1-8AF9E33F7728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23481-8369-61B9-2379-A14FF521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8CE50-16BA-CE1C-7FE6-84C3A604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636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B2E4-CDE0-EA8B-0CD4-7FCDCADE0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Thank you for your attention…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A2511-743E-90D8-D16C-51B901FC4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Questions are welcome…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24317-BE93-CF1F-9F46-50C4BA781723}"/>
              </a:ext>
            </a:extLst>
          </p:cNvPr>
          <p:cNvSpPr txBox="1"/>
          <p:nvPr/>
        </p:nvSpPr>
        <p:spPr>
          <a:xfrm>
            <a:off x="7241626" y="5105400"/>
            <a:ext cx="4148893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Rahul 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ankar</a:t>
            </a:r>
            <a:br>
              <a:rPr lang="en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IT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shankar@fe.infn.it</a:t>
            </a: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…on behalf of the LHCspin working group</a:t>
            </a:r>
          </a:p>
        </p:txBody>
      </p:sp>
    </p:spTree>
    <p:extLst>
      <p:ext uri="{BB962C8B-B14F-4D97-AF65-F5344CB8AC3E}">
        <p14:creationId xmlns:p14="http://schemas.microsoft.com/office/powerpoint/2010/main" val="32320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383B-E80E-6B1B-BA29-E1EE36AE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30E97-7596-B15A-B605-33A758BAC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B0DF1-511D-A2A8-E154-D7207651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D81DDD-73D8-1448-96D4-D4A8370B3DFE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19BA3-0E23-3802-CD16-CE35F6F4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9E9BA-43E5-FB64-D3EA-37D4A16C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734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E630-1CEF-4DA2-226D-26539B6F2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526CF-1DF1-B62A-83EE-B135FCBA4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Interaction points for </a:t>
            </a:r>
            <a:r>
              <a:rPr lang="it-IT" dirty="0" err="1"/>
              <a:t>Beam-beam</a:t>
            </a:r>
            <a:r>
              <a:rPr lang="it-IT" dirty="0"/>
              <a:t> and </a:t>
            </a:r>
            <a:r>
              <a:rPr lang="it-IT" dirty="0" err="1"/>
              <a:t>beam</a:t>
            </a:r>
            <a:r>
              <a:rPr lang="it-IT" dirty="0"/>
              <a:t>-gas are </a:t>
            </a:r>
            <a:r>
              <a:rPr lang="it-IT" dirty="0" err="1"/>
              <a:t>spatially</a:t>
            </a:r>
            <a:r>
              <a:rPr lang="it-IT" dirty="0"/>
              <a:t> </a:t>
            </a:r>
            <a:r>
              <a:rPr lang="it-IT" dirty="0" err="1"/>
              <a:t>separated</a:t>
            </a:r>
            <a:r>
              <a:rPr lang="it-IT" dirty="0"/>
              <a:t>.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5424A53-EC1A-5911-B99C-70F7757CA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919" y="1905000"/>
            <a:ext cx="5331485" cy="40386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9171C-117B-2950-0C46-37C4284A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/>
              <a:t>Location of SMOG2 at the </a:t>
            </a:r>
            <a:r>
              <a:rPr lang="en-GB" dirty="0" err="1"/>
              <a:t>LHCb</a:t>
            </a:r>
            <a:endParaRPr lang="en-GB" dirty="0"/>
          </a:p>
        </p:txBody>
      </p:sp>
      <p:pic>
        <p:nvPicPr>
          <p:cNvPr id="18" name="Picture 17" descr="A drawing of a circle with arrows&#10;&#10;AI-generated content may be incorrect.">
            <a:extLst>
              <a:ext uri="{FF2B5EF4-FFF2-40B4-BE49-F238E27FC236}">
                <a16:creationId xmlns:a16="http://schemas.microsoft.com/office/drawing/2014/main" id="{B8D44EC1-42A3-EC13-33BD-3A5A0F05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6" y="2182059"/>
            <a:ext cx="3965299" cy="11235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47D4D6-9E05-C573-8E25-4761BEBE1572}"/>
              </a:ext>
            </a:extLst>
          </p:cNvPr>
          <p:cNvSpPr/>
          <p:nvPr/>
        </p:nvSpPr>
        <p:spPr>
          <a:xfrm>
            <a:off x="4654253" y="4312800"/>
            <a:ext cx="576065" cy="72008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Line Callout 1 3">
            <a:extLst>
              <a:ext uri="{FF2B5EF4-FFF2-40B4-BE49-F238E27FC236}">
                <a16:creationId xmlns:a16="http://schemas.microsoft.com/office/drawing/2014/main" id="{F7D1E65D-529A-C5E5-783D-0E9733161AFE}"/>
              </a:ext>
            </a:extLst>
          </p:cNvPr>
          <p:cNvSpPr/>
          <p:nvPr/>
        </p:nvSpPr>
        <p:spPr>
          <a:xfrm>
            <a:off x="4654253" y="2058655"/>
            <a:ext cx="1008111" cy="360040"/>
          </a:xfrm>
          <a:prstGeom prst="borderCallout1">
            <a:avLst>
              <a:gd name="adj1" fmla="val 118627"/>
              <a:gd name="adj2" fmla="val 53020"/>
              <a:gd name="adj3" fmla="val 617591"/>
              <a:gd name="adj4" fmla="val 29951"/>
            </a:avLst>
          </a:prstGeom>
          <a:noFill/>
          <a:ln w="38100">
            <a:miter lim="800000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/>
              <a:t>SMOG2</a:t>
            </a:r>
          </a:p>
        </p:txBody>
      </p:sp>
      <p:sp>
        <p:nvSpPr>
          <p:cNvPr id="5" name="Line Callout 1 4">
            <a:extLst>
              <a:ext uri="{FF2B5EF4-FFF2-40B4-BE49-F238E27FC236}">
                <a16:creationId xmlns:a16="http://schemas.microsoft.com/office/drawing/2014/main" id="{20DAADD2-55DB-E900-C522-D934C88C2798}"/>
              </a:ext>
            </a:extLst>
          </p:cNvPr>
          <p:cNvSpPr/>
          <p:nvPr/>
        </p:nvSpPr>
        <p:spPr>
          <a:xfrm>
            <a:off x="4310105" y="6347801"/>
            <a:ext cx="3512499" cy="360040"/>
          </a:xfrm>
          <a:prstGeom prst="borderCallout1">
            <a:avLst>
              <a:gd name="adj1" fmla="val -29761"/>
              <a:gd name="adj2" fmla="val 49963"/>
              <a:gd name="adj3" fmla="val -543831"/>
              <a:gd name="adj4" fmla="val 34098"/>
            </a:avLst>
          </a:prstGeom>
          <a:noFill/>
          <a:ln w="38100">
            <a:solidFill>
              <a:schemeClr val="accent5"/>
            </a:solidFill>
            <a:miter lim="800000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/>
              <a:t>Beam-Beam Interaction Point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34B7E83-1FCC-2564-AF5F-D54A4EB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4E330-1E76-914F-8197-9F77E8731ADA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A8402F-482E-1B28-C7EF-6CA603F4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0858FA-F5DD-5D32-6A7E-DB335B12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503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893FB-A8FC-9D4F-3500-183606A2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B046C-DC07-4D46-DDA3-4315F137B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58708" y="4624552"/>
            <a:ext cx="2743200" cy="1530396"/>
          </a:xfrm>
        </p:spPr>
        <p:txBody>
          <a:bodyPr>
            <a:normAutofit/>
          </a:bodyPr>
          <a:lstStyle/>
          <a:p>
            <a:r>
              <a:rPr lang="en-GB" sz="2000" dirty="0"/>
              <a:t>Simultaneous mass resolution of the neutral kaon.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5ECE86-D0D8-5142-3F1C-502C51C59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Beam-Beam vs. Beam-Gas Event pileup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12128-4F34-F713-E493-A6CBDC45BC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5860" y="2132856"/>
            <a:ext cx="7203800" cy="352839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4D6EF2-5723-2577-C1B2-668E4C9E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6616B6F-C82B-8849-8FB6-F51A2C37849E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81D83-F2D4-E0CE-C95D-72DA54D3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90425-B4E1-CE6A-21C8-88D5D1EC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5127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AF7F-B44A-7525-26AB-A277B6C16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5CA818E-049D-03C6-882A-1A8216AC77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IT"/>
                  <a:t>An 18-minute run:</a:t>
                </a:r>
                <a:br>
                  <a:rPr lang="en-IT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IT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IT"/>
                  <a:t> identification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C5CA818E-049D-03C6-882A-1A8216AC77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33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A4FD863-0C70-6362-8F4E-EAD31D37AD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7" t="-148" r="45852" b="51086"/>
          <a:stretch/>
        </p:blipFill>
        <p:spPr>
          <a:xfrm>
            <a:off x="1426732" y="1894547"/>
            <a:ext cx="3024623" cy="2188877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D3B0B72-F1EF-6DCA-9BD5-4EEFB41C4B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15" b="50786"/>
          <a:stretch/>
        </p:blipFill>
        <p:spPr>
          <a:xfrm>
            <a:off x="6775458" y="1854393"/>
            <a:ext cx="2919354" cy="225287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0F6395A-08A3-46CD-5A87-DFC5F020DE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50585" r="51031"/>
          <a:stretch/>
        </p:blipFill>
        <p:spPr>
          <a:xfrm>
            <a:off x="3223762" y="3717032"/>
            <a:ext cx="3446714" cy="2517293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ABA8E9E-2E43-4B27-E393-B671935543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0" t="50381" r="3283"/>
          <a:stretch/>
        </p:blipFill>
        <p:spPr>
          <a:xfrm>
            <a:off x="8246882" y="3708967"/>
            <a:ext cx="3316968" cy="252834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59ADD-1506-7CD9-1E57-78B3806C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9E418CC-83F5-6843-ABFC-E9204B0CFE0A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A227F0-E2B2-2C06-4450-BC0AF666C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4A44B-CF3C-CDAC-97A1-01A062F9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4987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FC65F-82D9-4E7B-4EDF-11D29E94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048B08C-C0C9-A081-62A3-EBCF93FD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en-GB" dirty="0"/>
              <a:t>Hyperfine Structure of Hydrogen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EC2FDC8-0CDC-0A76-59FE-D624C10BD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2314" r="4"/>
          <a:stretch/>
        </p:blipFill>
        <p:spPr>
          <a:xfrm>
            <a:off x="1814285" y="1902371"/>
            <a:ext cx="9143998" cy="4828331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AA2A9D8-25F5-8087-51EA-4ACA1E92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55D454B-C8C8-444F-AE95-3F8ECBD131E5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C0017C-0BFF-1998-2104-7293FE61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15670D-BFBC-8FF5-065F-3FD8DD7A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1401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6E64-849F-77E6-C9A5-52F6E4DA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881E26-2C6B-3465-DFC3-A9658D66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en-GB" dirty="0"/>
              <a:t>LHCspin Event Rates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C92896C-E97C-7F18-F82C-95EF77689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2413" y="1571531"/>
            <a:ext cx="9334273" cy="503681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C1BD4-D6CA-0C33-0486-980E0C50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47168CD-B50F-6641-A1A9-49D2DFC8BD72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A03EA4-4709-4816-905B-B0A67AD8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E0EBE-C4EA-3364-A75A-3A596B45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036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240C27-2D9B-C64E-C663-43F8C5311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T" dirty="0"/>
              <a:t>Available space adequate for the installation.</a:t>
            </a:r>
          </a:p>
          <a:p>
            <a:r>
              <a:rPr lang="en-IT" dirty="0"/>
              <a:t>No showstoppers foreseen so far.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5F219-F677-B3E9-04A6-D3555887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3F407-0793-776F-356C-351EB50F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C3AD0D-A731-6048-9587-91A00014CC83}" type="datetime1">
              <a:rPr lang="it-IT" noProof="0" smtClean="0"/>
              <a:t>24/09/25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E791C-8073-7E5B-4E61-C906DDE1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47</a:t>
            </a:fld>
            <a:endParaRPr lang="en-GB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B56ED9-709F-88E1-A2F8-749278EF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Installation at IR4</a:t>
            </a:r>
          </a:p>
        </p:txBody>
      </p:sp>
      <p:pic>
        <p:nvPicPr>
          <p:cNvPr id="12" name="Content Placeholder 11" descr="A close-up of a machine&#10;&#10;AI-generated content may be incorrect.">
            <a:extLst>
              <a:ext uri="{FF2B5EF4-FFF2-40B4-BE49-F238E27FC236}">
                <a16:creationId xmlns:a16="http://schemas.microsoft.com/office/drawing/2014/main" id="{37978618-72E4-EA5D-CB25-F9D751C85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51" y="2119945"/>
            <a:ext cx="6454722" cy="3610023"/>
          </a:xfrm>
        </p:spPr>
      </p:pic>
    </p:spTree>
    <p:extLst>
      <p:ext uri="{BB962C8B-B14F-4D97-AF65-F5344CB8AC3E}">
        <p14:creationId xmlns:p14="http://schemas.microsoft.com/office/powerpoint/2010/main" val="261640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731BD-66A4-82CA-E836-7125C039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09FC9D9-A112-7145-807E-0BA339AE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en-GB" dirty="0"/>
              <a:t>Beam Induced Depolarization (BID)</a:t>
            </a:r>
          </a:p>
        </p:txBody>
      </p:sp>
      <p:pic>
        <p:nvPicPr>
          <p:cNvPr id="9" name="Content Placeholder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5C98D57-1FE9-94C7-F444-58B0C7707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r="5067"/>
          <a:stretch/>
        </p:blipFill>
        <p:spPr>
          <a:xfrm>
            <a:off x="1463743" y="1669144"/>
            <a:ext cx="9143998" cy="4974824"/>
          </a:xfr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5D13993-4135-8CDA-8164-A9DB880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49AAB7-528B-D049-AAA5-C8FE3C498B44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0A0E54-CFA3-3852-21E9-C186C9A6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1162F2-30BA-BC66-664B-E1FA5C52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016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A4211-8875-DE76-515A-B691FBB90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6E0D8F7-E079-8B98-C95A-D0D8BF1D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en-GB" dirty="0"/>
              <a:t>Beam Induced Depolarization (BID)</a:t>
            </a:r>
          </a:p>
        </p:txBody>
      </p:sp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EC3934-4D6F-D3B1-A375-D8C7F2FA8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13209" r="11843"/>
          <a:stretch/>
        </p:blipFill>
        <p:spPr>
          <a:xfrm>
            <a:off x="2083027" y="1632043"/>
            <a:ext cx="8011886" cy="5044984"/>
          </a:xfr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1C06651-0767-F777-3ABE-75941EA9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4EE144-98C3-4843-A306-33838BCA52A3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A5949A-A207-8F26-E781-D937F48B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0F51ADC-A1ED-3609-4F56-B641827F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49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6067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AC744-BB2C-2AF1-5F2D-177AF75B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9E92-A265-B970-A622-1433E591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IT"/>
              <a:t>Physics Perspectives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13CAC-C364-77D0-982E-8D0CA13B2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Collective Phenomena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D9C64-56AA-5C3B-0779-300774A91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/>
              <a:t>Spin Structure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483D57-8162-79E8-5721-ABFFEE3AC3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"/>
          <a:stretch/>
        </p:blipFill>
        <p:spPr>
          <a:xfrm>
            <a:off x="1127761" y="2762515"/>
            <a:ext cx="4848512" cy="3499119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6BE486E-2950-DA44-C6FC-493D22E655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3311" y="2762515"/>
            <a:ext cx="5969650" cy="320667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01BA2-F801-2FEE-C3DD-1E8AFE11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ED7719E-517E-1740-9F24-4FFCB39115FC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96694-9631-C396-1206-2EEB8CC8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B38B90-36EF-D007-0518-FCF642F2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3041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3C3D4-0379-E2D0-5813-00999EE63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9918656-E6BB-43E5-B77F-6B1B5D3BF0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441095" y="957351"/>
            <a:ext cx="9306633" cy="540774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D09C0-A174-E3A3-C1AD-DD7E3596A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2A2FE8A-1EAB-8243-8B0B-2EB0E3BF2807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BAE92-BEF8-1C5A-29EC-57612550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40A46-C64B-7DD4-A9E9-7ADE2299F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50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8633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1426D-F971-1ED2-C91B-E5CFD9E8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EC526-78A0-9CC9-BDF2-9C32F3B1F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7024674-DEF7-1D49-8EE7-F568A19D3D63}" type="datetime1">
              <a:rPr lang="it-IT" noProof="0" smtClean="0"/>
              <a:t>24/09/25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364AB-8435-3597-E5D4-EB983A2D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51</a:t>
            </a:fld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F0B47A-791A-DCCF-0CC4-4DF898DB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Publications and Proposals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7C912DE-BFD8-84E4-816E-C4E4502E8F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1699771"/>
            <a:ext cx="3668485" cy="4687509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D4CB648-2BC1-911E-7653-354D974E6B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95" y="1685251"/>
            <a:ext cx="3114727" cy="4472429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5AA651-7726-0E2F-7185-B78981EE9CD0}"/>
              </a:ext>
            </a:extLst>
          </p:cNvPr>
          <p:cNvSpPr txBox="1"/>
          <p:nvPr/>
        </p:nvSpPr>
        <p:spPr>
          <a:xfrm>
            <a:off x="8436296" y="3224993"/>
            <a:ext cx="35341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The polarized target is part of the </a:t>
            </a:r>
            <a:r>
              <a:rPr lang="en-GB" dirty="0" err="1"/>
              <a:t>LHCb</a:t>
            </a:r>
            <a:r>
              <a:rPr lang="en-GB" dirty="0"/>
              <a:t> Scoping Document for the Upgrade II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The project has been submitted to the ESPP.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The </a:t>
            </a:r>
            <a:r>
              <a:rPr lang="en-GB" dirty="0" err="1"/>
              <a:t>iter</a:t>
            </a:r>
            <a:r>
              <a:rPr lang="en-GB" dirty="0"/>
              <a:t> with LHC/PBC has already started </a:t>
            </a:r>
          </a:p>
        </p:txBody>
      </p:sp>
    </p:spTree>
    <p:extLst>
      <p:ext uri="{BB962C8B-B14F-4D97-AF65-F5344CB8AC3E}">
        <p14:creationId xmlns:p14="http://schemas.microsoft.com/office/powerpoint/2010/main" val="152802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29A4E-473F-B176-16B3-2F3006C77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CE4282-F51E-F4F3-A26C-957A3B5B6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IT" b="1" dirty="0">
                <a:solidFill>
                  <a:srgbClr val="FF0000"/>
                </a:solidFill>
              </a:rPr>
              <a:t>Issue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IT" b="1" dirty="0">
                <a:solidFill>
                  <a:srgbClr val="FF0000"/>
                </a:solidFill>
              </a:rPr>
              <a:t> with LHC: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T" dirty="0"/>
              <a:t>LHC Beams cannot be polarized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err="1"/>
              <a:t>Polarized</a:t>
            </a:r>
            <a:r>
              <a:rPr lang="en-GB" dirty="0"/>
              <a:t> fixed-target: only option for </a:t>
            </a:r>
            <a:r>
              <a:rPr lang="en-GB" dirty="0" err="1"/>
              <a:t>polarized</a:t>
            </a:r>
            <a:r>
              <a:rPr lang="en-GB" dirty="0"/>
              <a:t> collisions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A8A9C-14AD-A516-214A-4B15F040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7890085" cy="1020762"/>
          </a:xfrm>
        </p:spPr>
        <p:txBody>
          <a:bodyPr rtlCol="0"/>
          <a:lstStyle/>
          <a:p>
            <a:pPr rtl="0"/>
            <a:r>
              <a:rPr lang="en-GB"/>
              <a:t>Past, Present and Future experiments with polarization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759FA4F-6094-CF5B-B623-3C80AC55C1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981844" y="1988839"/>
            <a:ext cx="7200800" cy="38164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F16F3-D9C4-5F30-047A-097B0FE7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192808-69A4-A04F-B6F3-53862D5621A2}" type="datetime1">
              <a:rPr lang="it-IT" noProof="0" smtClean="0"/>
              <a:t>24/09/25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7DEEE-7313-8457-DBC2-4C3BF1E6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AF437-23E3-6285-DE36-9800990D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84F26-8225-4C83-3EC2-40E31FDC3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514" y="4127500"/>
            <a:ext cx="1028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0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6C5BD-2C71-956A-6663-46418E489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681BF1C2-5A74-334B-5BED-E6898FE6D614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522413" y="3429000"/>
                <a:ext cx="2743200" cy="2743200"/>
              </a:xfrm>
            </p:spPr>
            <p:txBody>
              <a:bodyPr anchor="b">
                <a:norm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IT"/>
                  <a:t>LHC</a:t>
                </a:r>
                <a:r>
                  <a:rPr lang="it-IT"/>
                  <a:t>b </a:t>
                </a:r>
                <a:r>
                  <a:rPr lang="it-IT" err="1"/>
                  <a:t>is</a:t>
                </a:r>
                <a:r>
                  <a:rPr lang="it-IT"/>
                  <a:t> a general </a:t>
                </a:r>
                <a:r>
                  <a:rPr lang="it-IT" err="1"/>
                  <a:t>purpose</a:t>
                </a:r>
                <a:r>
                  <a:rPr lang="it-IT"/>
                  <a:t> </a:t>
                </a:r>
                <a:r>
                  <a:rPr lang="it-IT" err="1"/>
                  <a:t>forward</a:t>
                </a:r>
                <a:r>
                  <a:rPr lang="it-IT"/>
                  <a:t> </a:t>
                </a:r>
                <a:r>
                  <a:rPr lang="it-IT" err="1"/>
                  <a:t>spectrometer</a:t>
                </a:r>
                <a:r>
                  <a:rPr lang="it-IT"/>
                  <a:t> </a:t>
                </a:r>
                <a:r>
                  <a:rPr lang="it-IT" err="1"/>
                  <a:t>optimized</a:t>
                </a:r>
                <a:r>
                  <a:rPr lang="it-IT"/>
                  <a:t> for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/>
                  <a:t> and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/>
                  <a:t> </a:t>
                </a:r>
                <a:r>
                  <a:rPr lang="it-IT" err="1"/>
                  <a:t>hadron</a:t>
                </a:r>
                <a:r>
                  <a:rPr lang="it-IT"/>
                  <a:t> </a:t>
                </a:r>
                <a:r>
                  <a:rPr lang="it-IT" err="1"/>
                  <a:t>detection</a:t>
                </a:r>
                <a:r>
                  <a:rPr lang="it-IT"/>
                  <a:t> in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&lt;5</m:t>
                    </m:r>
                  </m:oMath>
                </a14:m>
                <a:r>
                  <a:rPr lang="en-GB"/>
                  <a:t> region.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/>
                  <a:t>Major detector upgrades performed during the LS2 for the Run 3 with 5x luminosity.</a:t>
                </a:r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681BF1C2-5A74-334B-5BED-E6898FE6D6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522413" y="3429000"/>
                <a:ext cx="2743200" cy="2743200"/>
              </a:xfrm>
              <a:blipFill>
                <a:blip r:embed="rId3"/>
                <a:stretch>
                  <a:fillRect l="-889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2AC3C82-BC66-357B-107A-4D57FE34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919" y="1905000"/>
            <a:ext cx="5331485" cy="40386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E074D6-BE49-0100-E4ED-A159B9A8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</p:spPr>
        <p:txBody>
          <a:bodyPr rtlCol="0" anchor="b">
            <a:normAutofit/>
          </a:bodyPr>
          <a:lstStyle/>
          <a:p>
            <a:pPr rtl="0"/>
            <a:r>
              <a:rPr lang="en-GB"/>
              <a:t>The </a:t>
            </a:r>
            <a:r>
              <a:rPr lang="en-GB" err="1"/>
              <a:t>LHCb</a:t>
            </a:r>
            <a:r>
              <a:rPr lang="en-GB"/>
              <a:t> detector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FAF3A34-CB4C-3F30-7916-BAEC0E07DB4D}"/>
              </a:ext>
            </a:extLst>
          </p:cNvPr>
          <p:cNvSpPr/>
          <p:nvPr/>
        </p:nvSpPr>
        <p:spPr>
          <a:xfrm rot="16200000">
            <a:off x="6193540" y="2257200"/>
            <a:ext cx="2106000" cy="4176462"/>
          </a:xfrm>
          <a:prstGeom prst="triangle">
            <a:avLst/>
          </a:prstGeom>
          <a:solidFill>
            <a:schemeClr val="accent2">
              <a:alpha val="5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8" name="Picture 17" descr="A drawing of a circle with arrows&#10;&#10;AI-generated content may be incorrect.">
            <a:extLst>
              <a:ext uri="{FF2B5EF4-FFF2-40B4-BE49-F238E27FC236}">
                <a16:creationId xmlns:a16="http://schemas.microsoft.com/office/drawing/2014/main" id="{A5E1D533-2B61-A0A8-8993-29B5CF7BFB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6" y="2182059"/>
            <a:ext cx="3965299" cy="1123501"/>
          </a:xfrm>
          <a:prstGeom prst="rect">
            <a:avLst/>
          </a:prstGeom>
        </p:spPr>
      </p:pic>
      <p:sp>
        <p:nvSpPr>
          <p:cNvPr id="3" name="Line Callout 2 2">
            <a:extLst>
              <a:ext uri="{FF2B5EF4-FFF2-40B4-BE49-F238E27FC236}">
                <a16:creationId xmlns:a16="http://schemas.microsoft.com/office/drawing/2014/main" id="{72F1759F-EA65-4884-9EAA-1796FC978715}"/>
              </a:ext>
            </a:extLst>
          </p:cNvPr>
          <p:cNvSpPr/>
          <p:nvPr/>
        </p:nvSpPr>
        <p:spPr>
          <a:xfrm>
            <a:off x="1952113" y="1659531"/>
            <a:ext cx="1515643" cy="360040"/>
          </a:xfrm>
          <a:prstGeom prst="borderCallout2">
            <a:avLst>
              <a:gd name="adj1" fmla="val 51766"/>
              <a:gd name="adj2" fmla="val -8333"/>
              <a:gd name="adj3" fmla="val 51766"/>
              <a:gd name="adj4" fmla="val -18254"/>
              <a:gd name="adj5" fmla="val 269963"/>
              <a:gd name="adj6" fmla="val -45080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IT"/>
              <a:t>Fixed Target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08506-B44A-0DDA-7FFC-229FA709A2E8}"/>
              </a:ext>
            </a:extLst>
          </p:cNvPr>
          <p:cNvSpPr txBox="1"/>
          <p:nvPr/>
        </p:nvSpPr>
        <p:spPr>
          <a:xfrm>
            <a:off x="5434566" y="998919"/>
            <a:ext cx="47836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sz="2400" dirty="0"/>
              <a:t>…ideal for fixed target experiments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F9BC2-7A47-F14F-9736-BAF3FD5A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AFC5895-4E3A-BB40-9D75-7895862CA310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72EDC-3789-EAD0-DFFC-A12A4086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38BC859-548C-3AEA-65BA-0B7ED677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CD4D7D-101F-DD92-BDC5-D21BF2AB41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5163801" y="6161313"/>
            <a:ext cx="2605158" cy="6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6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C5B36-9378-92D7-E1E5-E4BF8578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13C062-192F-CA29-6FEB-52A463BA1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/>
              <a:t>A detector </a:t>
            </a:r>
            <a:r>
              <a:rPr lang="it-IT" err="1"/>
              <a:t>that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ideal</a:t>
            </a:r>
            <a:r>
              <a:rPr lang="it-IT"/>
              <a:t> for a </a:t>
            </a:r>
            <a:r>
              <a:rPr lang="it-IT" err="1"/>
              <a:t>fixed</a:t>
            </a:r>
            <a:r>
              <a:rPr lang="it-IT"/>
              <a:t>-target </a:t>
            </a:r>
            <a:r>
              <a:rPr lang="it-IT" err="1"/>
              <a:t>experiment</a:t>
            </a:r>
            <a:r>
              <a:rPr lang="it-IT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/>
              <a:t>An avenue to investigate a </a:t>
            </a:r>
            <a:r>
              <a:rPr lang="it-IT" err="1"/>
              <a:t>broad</a:t>
            </a:r>
            <a:r>
              <a:rPr lang="it-IT"/>
              <a:t> and </a:t>
            </a:r>
            <a:r>
              <a:rPr lang="it-IT" err="1"/>
              <a:t>poorly</a:t>
            </a:r>
            <a:r>
              <a:rPr lang="it-IT"/>
              <a:t> </a:t>
            </a:r>
            <a:r>
              <a:rPr lang="it-IT" err="1"/>
              <a:t>explored</a:t>
            </a:r>
            <a:r>
              <a:rPr lang="it-IT"/>
              <a:t> </a:t>
            </a:r>
            <a:r>
              <a:rPr lang="it-IT" err="1"/>
              <a:t>kinematic</a:t>
            </a:r>
            <a:r>
              <a:rPr lang="it-IT"/>
              <a:t> range.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428E6-16BC-E381-1720-B688AE47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95" y="421369"/>
            <a:ext cx="9143998" cy="1020762"/>
          </a:xfrm>
        </p:spPr>
        <p:txBody>
          <a:bodyPr rtlCol="0" anchor="b">
            <a:normAutofit/>
          </a:bodyPr>
          <a:lstStyle/>
          <a:p>
            <a:pPr rtl="0"/>
            <a:r>
              <a:rPr lang="en-GB"/>
              <a:t>The </a:t>
            </a:r>
            <a:r>
              <a:rPr lang="en-GB" err="1"/>
              <a:t>LHCb</a:t>
            </a:r>
            <a:r>
              <a:rPr lang="en-GB"/>
              <a:t> detector</a:t>
            </a:r>
          </a:p>
        </p:txBody>
      </p:sp>
      <p:pic>
        <p:nvPicPr>
          <p:cNvPr id="6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1919EA9-DDC9-3DDB-CCA8-35C96667F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34" y="1916832"/>
            <a:ext cx="5960266" cy="4104456"/>
          </a:xfrm>
        </p:spPr>
      </p:pic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7BA16D5-8F3F-BAFD-DD34-E1B473B15D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5" y="2110834"/>
            <a:ext cx="2182262" cy="2182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13E1C9-509C-94BA-F27E-25F08F4F6578}"/>
              </a:ext>
            </a:extLst>
          </p:cNvPr>
          <p:cNvSpPr txBox="1"/>
          <p:nvPr/>
        </p:nvSpPr>
        <p:spPr>
          <a:xfrm>
            <a:off x="5434566" y="998919"/>
            <a:ext cx="47836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T" sz="2400" dirty="0"/>
              <a:t>…ideal for fixed target experiments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C672C-05BC-2579-CD42-234831F60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007EB1-9638-5447-A86F-22CEDE88AE37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28AC0-B662-34D6-7CA6-E6B5E787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77151F-256C-5B66-A4BB-61DAFC2C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6777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68DB9-1EE3-9239-655D-E7D48A4C7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ACAE-E3CB-327D-91DB-CE049241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The current status of LHCspin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2BB4F-1A72-0030-95C2-38DC97268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/>
              <a:t>The SMOG2 apparatus and early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D91DF-4843-9330-1C22-51BC592B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176EDF5-5520-774A-9DD7-223B3D089611}" type="datetime1">
              <a:rPr lang="it-IT" noProof="0" smtClean="0"/>
              <a:t>22/09/25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82C3-5061-0783-718D-BD9BC651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The LHCspin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FDA0D-F4C1-723E-686C-32B3E8D0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936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685059_TF02804846.potx" id="{5FC608FB-EB47-41F6-B4AB-C331438455D3}" vid="{8D8D95A3-2BEA-4434-A677-D4343B8F79BF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16x9</Template>
  <TotalTime>8570</TotalTime>
  <Words>1582</Words>
  <Application>Microsoft Macintosh PowerPoint</Application>
  <PresentationFormat>Custom</PresentationFormat>
  <Paragraphs>356</Paragraphs>
  <Slides>51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Cambria Math</vt:lpstr>
      <vt:lpstr>Consolas</vt:lpstr>
      <vt:lpstr>Corbel</vt:lpstr>
      <vt:lpstr>Courier New</vt:lpstr>
      <vt:lpstr>Geneva</vt:lpstr>
      <vt:lpstr>Helvetica</vt:lpstr>
      <vt:lpstr>Wingdings</vt:lpstr>
      <vt:lpstr>Chalkboard 16x9</vt:lpstr>
      <vt:lpstr>The LHCspin Project</vt:lpstr>
      <vt:lpstr>Progression</vt:lpstr>
      <vt:lpstr>Motivation</vt:lpstr>
      <vt:lpstr>Physics Perspectives</vt:lpstr>
      <vt:lpstr>Physics Perspectives</vt:lpstr>
      <vt:lpstr>Past, Present and Future experiments with polarization</vt:lpstr>
      <vt:lpstr>The LHCb detector</vt:lpstr>
      <vt:lpstr>The LHCb detector</vt:lpstr>
      <vt:lpstr>The current status of LHCspin</vt:lpstr>
      <vt:lpstr>A Storage-Cell Gas Target</vt:lpstr>
      <vt:lpstr>The SMOG2 Apparatus</vt:lpstr>
      <vt:lpstr>The SMOG2 Apparatus</vt:lpstr>
      <vt:lpstr>SMOG2 at the LHCb</vt:lpstr>
      <vt:lpstr>Beam-Beam vs. Beam-Gas Vertex Distributions</vt:lpstr>
      <vt:lpstr>Beam-Beam vs. Beam-Gas Mass Resolution of K_S^0</vt:lpstr>
      <vt:lpstr>LHCspin Project Goals</vt:lpstr>
      <vt:lpstr>Physics Goals</vt:lpstr>
      <vt:lpstr>Physics Goals: Event rates and statistics</vt:lpstr>
      <vt:lpstr>A Polarized Gas Target at LHCb</vt:lpstr>
      <vt:lpstr>A new Generation of Fixed-Target Experiments</vt:lpstr>
      <vt:lpstr>A new Generation of Fixed-Target Experiments</vt:lpstr>
      <vt:lpstr>Implementation of a Polarized Gas Target</vt:lpstr>
      <vt:lpstr>Issue 1: Storage Cell Coating</vt:lpstr>
      <vt:lpstr>Issue 1: Storage Cell Coating</vt:lpstr>
      <vt:lpstr>Issue 2: Recombination</vt:lpstr>
      <vt:lpstr>Issue 2: Recombination</vt:lpstr>
      <vt:lpstr>Issue 3: Polarimetry of recombined molecules</vt:lpstr>
      <vt:lpstr>Issue 3: Polarimetry of recombined molecules</vt:lpstr>
      <vt:lpstr>Issue 3: Polarimetry of recombined molecules</vt:lpstr>
      <vt:lpstr>Issue 3: Polarimetry of recombined molecules</vt:lpstr>
      <vt:lpstr>Issue 3: Polarimetry of recombined molecules</vt:lpstr>
      <vt:lpstr>A Summary</vt:lpstr>
      <vt:lpstr>Development Phase 1: Test installation at IR4</vt:lpstr>
      <vt:lpstr>Development Phase 2: Installation at LHCb</vt:lpstr>
      <vt:lpstr>Backup Solution: A Polarized Jet Target</vt:lpstr>
      <vt:lpstr>Backup Solution: A Polarized Jet Target</vt:lpstr>
      <vt:lpstr>Projected Timeline</vt:lpstr>
      <vt:lpstr>Future Perspectives: One example of Complementarity with EIC</vt:lpstr>
      <vt:lpstr>Conclusion</vt:lpstr>
      <vt:lpstr>Thank you for your attention…</vt:lpstr>
      <vt:lpstr>Backup Slides</vt:lpstr>
      <vt:lpstr>Location of SMOG2 at the LHCb</vt:lpstr>
      <vt:lpstr>Beam-Beam vs. Beam-Gas Event pileup</vt:lpstr>
      <vt:lpstr>An 18-minute run: Λ and J/ψ identification</vt:lpstr>
      <vt:lpstr>Hyperfine Structure of Hydrogen</vt:lpstr>
      <vt:lpstr>LHCspin Event Rates</vt:lpstr>
      <vt:lpstr>Installation at IR4</vt:lpstr>
      <vt:lpstr>Beam Induced Depolarization (BID)</vt:lpstr>
      <vt:lpstr>Beam Induced Depolarization (BID)</vt:lpstr>
      <vt:lpstr>PowerPoint Presentation</vt:lpstr>
      <vt:lpstr>Publications and Proposals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LHCspin Project</dc:title>
  <dc:creator>Shankar Rahul</dc:creator>
  <cp:lastModifiedBy>Shankar Rahul</cp:lastModifiedBy>
  <cp:revision>1</cp:revision>
  <dcterms:created xsi:type="dcterms:W3CDTF">2025-09-09T08:51:37Z</dcterms:created>
  <dcterms:modified xsi:type="dcterms:W3CDTF">2025-09-26T01:39:25Z</dcterms:modified>
</cp:coreProperties>
</file>