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5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8" r:id="rId2"/>
    <p:sldMasterId id="2147483696" r:id="rId3"/>
    <p:sldMasterId id="2147483704" r:id="rId4"/>
    <p:sldMasterId id="2147483716" r:id="rId5"/>
    <p:sldMasterId id="2147483729" r:id="rId6"/>
  </p:sldMasterIdLst>
  <p:notesMasterIdLst>
    <p:notesMasterId r:id="rId28"/>
  </p:notesMasterIdLst>
  <p:sldIdLst>
    <p:sldId id="441" r:id="rId7"/>
    <p:sldId id="453" r:id="rId8"/>
    <p:sldId id="451" r:id="rId9"/>
    <p:sldId id="452" r:id="rId10"/>
    <p:sldId id="444" r:id="rId11"/>
    <p:sldId id="474" r:id="rId12"/>
    <p:sldId id="471" r:id="rId13"/>
    <p:sldId id="484" r:id="rId14"/>
    <p:sldId id="473" r:id="rId15"/>
    <p:sldId id="476" r:id="rId16"/>
    <p:sldId id="477" r:id="rId17"/>
    <p:sldId id="478" r:id="rId18"/>
    <p:sldId id="465" r:id="rId19"/>
    <p:sldId id="482" r:id="rId20"/>
    <p:sldId id="480" r:id="rId21"/>
    <p:sldId id="459" r:id="rId22"/>
    <p:sldId id="481" r:id="rId23"/>
    <p:sldId id="447" r:id="rId24"/>
    <p:sldId id="450" r:id="rId25"/>
    <p:sldId id="440" r:id="rId26"/>
    <p:sldId id="475" r:id="rId27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00" autoAdjust="0"/>
    <p:restoredTop sz="95455" autoAdjust="0"/>
  </p:normalViewPr>
  <p:slideViewPr>
    <p:cSldViewPr snapToGrid="0">
      <p:cViewPr varScale="1">
        <p:scale>
          <a:sx n="83" d="100"/>
          <a:sy n="83" d="100"/>
        </p:scale>
        <p:origin x="230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C3C1D24-E5E2-42EC-9880-13356D9B97D5}" type="doc">
      <dgm:prSet loTypeId="urn:microsoft.com/office/officeart/2005/8/layout/arrow2" loCatId="process" qsTypeId="urn:microsoft.com/office/officeart/2005/8/quickstyle/3d6" qsCatId="3D" csTypeId="urn:microsoft.com/office/officeart/2005/8/colors/accent1_2" csCatId="accent1" phldr="1"/>
      <dgm:spPr/>
    </dgm:pt>
    <dgm:pt modelId="{56199300-FA2C-40C3-A603-77BBCCA9F7B7}">
      <dgm:prSet phldrT="[文本]"/>
      <dgm:spPr/>
      <dgm:t>
        <a:bodyPr/>
        <a:lstStyle/>
        <a:p>
          <a:endParaRPr lang="zh-CN" altLang="en-US" dirty="0"/>
        </a:p>
      </dgm:t>
    </dgm:pt>
    <dgm:pt modelId="{07B82052-6059-4EA5-A787-40BCAA938CC5}" type="sibTrans" cxnId="{7DCD011C-7FDC-4A5D-A005-78FEBDB8114E}">
      <dgm:prSet/>
      <dgm:spPr/>
      <dgm:t>
        <a:bodyPr/>
        <a:lstStyle/>
        <a:p>
          <a:endParaRPr lang="zh-CN" altLang="en-US"/>
        </a:p>
      </dgm:t>
    </dgm:pt>
    <dgm:pt modelId="{DE2B8BDB-BBC3-46BA-A30C-47CAE077E3D5}" type="parTrans" cxnId="{7DCD011C-7FDC-4A5D-A005-78FEBDB8114E}">
      <dgm:prSet/>
      <dgm:spPr/>
      <dgm:t>
        <a:bodyPr/>
        <a:lstStyle/>
        <a:p>
          <a:endParaRPr lang="zh-CN" altLang="en-US"/>
        </a:p>
      </dgm:t>
    </dgm:pt>
    <dgm:pt modelId="{BE2D7130-669A-4D9A-9656-19A48F8F8691}" type="pres">
      <dgm:prSet presAssocID="{FC3C1D24-E5E2-42EC-9880-13356D9B97D5}" presName="arrowDiagram" presStyleCnt="0">
        <dgm:presLayoutVars>
          <dgm:chMax val="5"/>
          <dgm:dir/>
          <dgm:resizeHandles val="exact"/>
        </dgm:presLayoutVars>
      </dgm:prSet>
      <dgm:spPr/>
    </dgm:pt>
    <dgm:pt modelId="{F887D6E9-44ED-4EBC-831B-88FA9FB84BC0}" type="pres">
      <dgm:prSet presAssocID="{FC3C1D24-E5E2-42EC-9880-13356D9B97D5}" presName="arrow" presStyleLbl="bgShp" presStyleIdx="0" presStyleCnt="1"/>
      <dgm:spPr/>
    </dgm:pt>
    <dgm:pt modelId="{CF2D76C5-F704-4158-91E8-F7356159CE35}" type="pres">
      <dgm:prSet presAssocID="{FC3C1D24-E5E2-42EC-9880-13356D9B97D5}" presName="arrowDiagram1" presStyleCnt="0">
        <dgm:presLayoutVars>
          <dgm:bulletEnabled val="1"/>
        </dgm:presLayoutVars>
      </dgm:prSet>
      <dgm:spPr/>
    </dgm:pt>
    <dgm:pt modelId="{E60D0DED-B293-40C9-AF07-92EB0913B69E}" type="pres">
      <dgm:prSet presAssocID="{56199300-FA2C-40C3-A603-77BBCCA9F7B7}" presName="bullet1" presStyleLbl="node1" presStyleIdx="0" presStyleCnt="1"/>
      <dgm:spPr>
        <a:noFill/>
      </dgm:spPr>
    </dgm:pt>
    <dgm:pt modelId="{71C691D9-121E-45B1-AA53-A4E71037C53D}" type="pres">
      <dgm:prSet presAssocID="{56199300-FA2C-40C3-A603-77BBCCA9F7B7}" presName="textBox1" presStyleLbl="revTx" presStyleIdx="0" presStyleCnt="1" custLinFactNeighborX="-96369" custLinFactNeighborY="-21052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7DCD011C-7FDC-4A5D-A005-78FEBDB8114E}" srcId="{FC3C1D24-E5E2-42EC-9880-13356D9B97D5}" destId="{56199300-FA2C-40C3-A603-77BBCCA9F7B7}" srcOrd="0" destOrd="0" parTransId="{DE2B8BDB-BBC3-46BA-A30C-47CAE077E3D5}" sibTransId="{07B82052-6059-4EA5-A787-40BCAA938CC5}"/>
    <dgm:cxn modelId="{FCA51FDC-1C97-4060-BD0F-B8C26902246C}" type="presOf" srcId="{56199300-FA2C-40C3-A603-77BBCCA9F7B7}" destId="{71C691D9-121E-45B1-AA53-A4E71037C53D}" srcOrd="0" destOrd="0" presId="urn:microsoft.com/office/officeart/2005/8/layout/arrow2"/>
    <dgm:cxn modelId="{944989C6-2F3B-4AC6-932C-C4060E88B199}" type="presOf" srcId="{FC3C1D24-E5E2-42EC-9880-13356D9B97D5}" destId="{BE2D7130-669A-4D9A-9656-19A48F8F8691}" srcOrd="0" destOrd="0" presId="urn:microsoft.com/office/officeart/2005/8/layout/arrow2"/>
    <dgm:cxn modelId="{7621F454-7522-40B1-A85A-91C3E63742F1}" type="presParOf" srcId="{BE2D7130-669A-4D9A-9656-19A48F8F8691}" destId="{F887D6E9-44ED-4EBC-831B-88FA9FB84BC0}" srcOrd="0" destOrd="0" presId="urn:microsoft.com/office/officeart/2005/8/layout/arrow2"/>
    <dgm:cxn modelId="{DA896111-51EF-4F0C-99B3-CC7A19D78029}" type="presParOf" srcId="{BE2D7130-669A-4D9A-9656-19A48F8F8691}" destId="{CF2D76C5-F704-4158-91E8-F7356159CE35}" srcOrd="1" destOrd="0" presId="urn:microsoft.com/office/officeart/2005/8/layout/arrow2"/>
    <dgm:cxn modelId="{8CCAD7CB-DFF7-4E78-B08C-E306EA561A8E}" type="presParOf" srcId="{CF2D76C5-F704-4158-91E8-F7356159CE35}" destId="{E60D0DED-B293-40C9-AF07-92EB0913B69E}" srcOrd="0" destOrd="0" presId="urn:microsoft.com/office/officeart/2005/8/layout/arrow2"/>
    <dgm:cxn modelId="{7E2BD2A5-4807-4482-85A2-1696B63FE720}" type="presParOf" srcId="{CF2D76C5-F704-4158-91E8-F7356159CE35}" destId="{71C691D9-121E-45B1-AA53-A4E71037C53D}" srcOrd="1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2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887D6E9-44ED-4EBC-831B-88FA9FB84BC0}">
      <dsp:nvSpPr>
        <dsp:cNvPr id="0" name=""/>
        <dsp:cNvSpPr/>
      </dsp:nvSpPr>
      <dsp:spPr>
        <a:xfrm>
          <a:off x="0" y="76014"/>
          <a:ext cx="1588829" cy="993018"/>
        </a:xfrm>
        <a:prstGeom prst="swooshArrow">
          <a:avLst>
            <a:gd name="adj1" fmla="val 25000"/>
            <a:gd name="adj2" fmla="val 25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p3d z="-152400" prstMaterial="plastic">
          <a:bevelT w="25400" h="25400"/>
          <a:bevelB w="25400" h="25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60D0DED-B293-40C9-AF07-92EB0913B69E}">
      <dsp:nvSpPr>
        <dsp:cNvPr id="0" name=""/>
        <dsp:cNvSpPr/>
      </dsp:nvSpPr>
      <dsp:spPr>
        <a:xfrm>
          <a:off x="1212276" y="277399"/>
          <a:ext cx="117573" cy="117573"/>
        </a:xfrm>
        <a:prstGeom prst="ellipse">
          <a:avLst/>
        </a:prstGeom>
        <a:noFill/>
        <a:ln>
          <a:noFill/>
        </a:ln>
        <a:effectLst/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1C691D9-121E-45B1-AA53-A4E71037C53D}">
      <dsp:nvSpPr>
        <dsp:cNvPr id="0" name=""/>
        <dsp:cNvSpPr/>
      </dsp:nvSpPr>
      <dsp:spPr>
        <a:xfrm>
          <a:off x="23076" y="181906"/>
          <a:ext cx="635531" cy="732847"/>
        </a:xfrm>
        <a:prstGeom prst="round2DiagRect">
          <a:avLst/>
        </a:prstGeom>
        <a:solidFill>
          <a:schemeClr val="lt1">
            <a:alpha val="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62300" bIns="0" numCol="1" spcCol="1270" anchor="t" anchorCtr="0">
          <a:noAutofit/>
        </a:bodyPr>
        <a:lstStyle/>
        <a:p>
          <a:pPr lvl="0" algn="r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5100" kern="1200" dirty="0"/>
        </a:p>
      </dsp:txBody>
      <dsp:txXfrm>
        <a:off x="54100" y="212930"/>
        <a:ext cx="573483" cy="67079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6">
  <dgm:title val=""/>
  <dgm:desc val=""/>
  <dgm:catLst>
    <dgm:cat type="3D" pri="11600"/>
  </dgm:catLst>
  <dgm:scene3d>
    <a:camera prst="perspectiveRelaxedModerately" zoom="92000"/>
    <a:lightRig rig="balanced" dir="t">
      <a:rot lat="0" lon="0" rev="12700000"/>
    </a:lightRig>
  </dgm:scene3d>
  <dgm:styleLbl name="node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5400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54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5400" prstMaterial="plastic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75000" prstMaterial="plastic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2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3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4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fgAcc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0400" extrusionH="12700" prstMaterial="plastic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D0891B-4758-4887-B8C3-221AFAA9C928}" type="datetimeFigureOut">
              <a:rPr lang="zh-CN" altLang="en-US" smtClean="0"/>
              <a:t>2025/9/22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6361B0-1937-4E9E-A688-027D207003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5800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zh-CN" dirty="0">
              <a:latin typeface="Arial" panose="020B0604020202020204" pitchFamily="34" charset="0"/>
            </a:endParaRPr>
          </a:p>
          <a:p>
            <a:pPr eaLnBrk="1" hangingPunct="1"/>
            <a:endParaRPr lang="en-US" altLang="zh-CN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93077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sz="11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39356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6361B0-1937-4E9E-A688-027D2070031E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65704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criteria</a:t>
            </a:r>
            <a:r>
              <a:rPr lang="en-US" baseline="0" dirty="0" smtClean="0"/>
              <a:t> is easy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6361B0-1937-4E9E-A688-027D2070031E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7592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hardest, but the final solution</a:t>
            </a:r>
            <a:endParaRPr lang="en-US" altLang="zh-CN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57760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B41480-BAEC-48A4-BDD7-3F8D1D3F49F0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18241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B41480-BAEC-48A4-BDD7-3F8D1D3F49F0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04892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1935819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6361B0-1937-4E9E-A688-027D2070031E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09774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6361B0-1937-4E9E-A688-027D2070031E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45586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3835" y="1122941"/>
            <a:ext cx="9144331" cy="2387403"/>
          </a:xfrm>
        </p:spPr>
        <p:txBody>
          <a:bodyPr anchor="b"/>
          <a:lstStyle>
            <a:lvl1pPr algn="ctr">
              <a:defRPr sz="5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3835" y="3601608"/>
            <a:ext cx="9144331" cy="1655972"/>
          </a:xfrm>
        </p:spPr>
        <p:txBody>
          <a:bodyPr/>
          <a:lstStyle>
            <a:lvl1pPr marL="0" indent="0" algn="ctr">
              <a:buNone/>
              <a:defRPr sz="2000"/>
            </a:lvl1pPr>
            <a:lvl2pPr marL="381000" indent="0" algn="ctr">
              <a:buNone/>
              <a:defRPr sz="1665"/>
            </a:lvl2pPr>
            <a:lvl3pPr marL="762000" indent="0" algn="ctr">
              <a:buNone/>
              <a:defRPr sz="1500"/>
            </a:lvl3pPr>
            <a:lvl4pPr marL="1143000" indent="0" algn="ctr">
              <a:buNone/>
              <a:defRPr sz="1335"/>
            </a:lvl4pPr>
            <a:lvl5pPr marL="1523365" indent="0" algn="ctr">
              <a:buNone/>
              <a:defRPr sz="1335"/>
            </a:lvl5pPr>
            <a:lvl6pPr marL="1904365" indent="0" algn="ctr">
              <a:buNone/>
              <a:defRPr sz="1335"/>
            </a:lvl6pPr>
            <a:lvl7pPr marL="2285365" indent="0" algn="ctr">
              <a:buNone/>
              <a:defRPr sz="1335"/>
            </a:lvl7pPr>
            <a:lvl8pPr marL="2666365" indent="0" algn="ctr">
              <a:buNone/>
              <a:defRPr sz="1335"/>
            </a:lvl8pPr>
            <a:lvl9pPr marL="3047365" indent="0" algn="ctr">
              <a:buNone/>
              <a:defRPr sz="1335"/>
            </a:lvl9pPr>
          </a:lstStyle>
          <a:p>
            <a:r>
              <a:rPr lang="zh-CN" altLang="en-US"/>
              <a:t>单击以编辑母版副标题样式</a:t>
            </a:r>
            <a:endParaRPr lang="zh-CN" alt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10883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7137BE-2571-4627-852D-6D48689D2AD1}" type="slidenum">
              <a:rPr kumimoji="0" lang="zh-CN" altLang="en-US" sz="1915" b="0" i="0" u="none" strike="noStrike" kern="1200" cap="none" spc="0" normalizeH="0" baseline="0" noProof="0" smtClean="0">
                <a:ln>
                  <a:noFill/>
                </a:ln>
                <a:solidFill>
                  <a:srgbClr val="015196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pPr marL="0" marR="0" lvl="0" indent="0" algn="r" defTabSz="108839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915" b="0" i="0" u="none" strike="noStrike" kern="1200" cap="none" spc="0" normalizeH="0" baseline="0" noProof="0">
              <a:ln>
                <a:noFill/>
              </a:ln>
              <a:solidFill>
                <a:srgbClr val="015196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3779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975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10883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7137BE-2571-4627-852D-6D48689D2AD1}" type="slidenum">
              <a:rPr kumimoji="0" lang="zh-CN" altLang="en-US" sz="1915" b="0" i="0" u="none" strike="noStrike" kern="1200" cap="none" spc="0" normalizeH="0" baseline="0" noProof="0" smtClean="0">
                <a:ln>
                  <a:noFill/>
                </a:ln>
                <a:solidFill>
                  <a:srgbClr val="015196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pPr marL="0" marR="0" lvl="0" indent="0" algn="r" defTabSz="108839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915" b="0" i="0" u="none" strike="noStrike" kern="1200" cap="none" spc="0" normalizeH="0" baseline="0" noProof="0">
              <a:ln>
                <a:noFill/>
              </a:ln>
              <a:solidFill>
                <a:srgbClr val="015196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2602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975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66018" y="429865"/>
            <a:ext cx="2669356" cy="5666282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756628" y="429865"/>
            <a:ext cx="7882405" cy="5666282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10883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7137BE-2571-4627-852D-6D48689D2AD1}" type="slidenum">
              <a:rPr kumimoji="0" lang="zh-CN" altLang="en-US" sz="1915" b="0" i="0" u="none" strike="noStrike" kern="1200" cap="none" spc="0" normalizeH="0" baseline="0" noProof="0" smtClean="0">
                <a:ln>
                  <a:noFill/>
                </a:ln>
                <a:solidFill>
                  <a:srgbClr val="015196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pPr marL="0" marR="0" lvl="0" indent="0" algn="r" defTabSz="108839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915" b="0" i="0" u="none" strike="noStrike" kern="1200" cap="none" spc="0" normalizeH="0" baseline="0" noProof="0">
              <a:ln>
                <a:noFill/>
              </a:ln>
              <a:solidFill>
                <a:srgbClr val="015196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4299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9750"/>
    </mc:Choice>
    <mc:Fallback xmlns=""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89414" y="488373"/>
            <a:ext cx="354676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r">
              <a:defRPr sz="1090" b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marL="0" marR="0" lvl="0" indent="0" algn="r" defTabSz="10883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7137BE-2571-4627-852D-6D48689D2AD1}" type="slidenum">
              <a:rPr kumimoji="0" lang="zh-CN" altLang="en-US" sz="1090" b="0" i="0" u="none" strike="noStrike" kern="1200" cap="none" spc="0" normalizeH="0" baseline="0" noProof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Roboto" panose="02000000000000000000" pitchFamily="2" charset="0"/>
                <a:cs typeface="Arial" panose="020B0604020202020204" pitchFamily="34" charset="0"/>
              </a:rPr>
              <a:pPr marL="0" marR="0" lvl="0" indent="0" algn="r" defTabSz="108839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090" b="0" i="0" u="none" strike="noStrike" kern="1200" cap="none" spc="0" normalizeH="0" baseline="0" noProof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Roboto" panose="02000000000000000000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1015441"/>
      </p:ext>
    </p:extLst>
  </p:cSld>
  <p:clrMapOvr>
    <a:masterClrMapping/>
  </p:clrMapOvr>
  <p:transition spd="slow" advTm="3000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5652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9750"/>
    </mc:Choice>
    <mc:Fallback xmlns="">
      <p:transition spd="slow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>
            <a:extLst>
              <a:ext uri="{FF2B5EF4-FFF2-40B4-BE49-F238E27FC236}">
                <a16:creationId xmlns:a16="http://schemas.microsoft.com/office/drawing/2014/main" id="{16534060-4388-4226-8A58-FDC0CBB2389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25" t="63179" r="39153" b="3499"/>
          <a:stretch>
            <a:fillRect/>
          </a:stretch>
        </p:blipFill>
        <p:spPr bwMode="auto">
          <a:xfrm>
            <a:off x="0" y="28575"/>
            <a:ext cx="12192000" cy="682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103446" y="2300982"/>
            <a:ext cx="9649884" cy="695970"/>
          </a:xfrm>
        </p:spPr>
        <p:txBody>
          <a:bodyPr/>
          <a:lstStyle>
            <a:lvl1pPr>
              <a:defRPr sz="4400" b="1">
                <a:solidFill>
                  <a:srgbClr val="0065A6"/>
                </a:solidFill>
              </a:defRPr>
            </a:lvl1pPr>
          </a:lstStyle>
          <a:p>
            <a:pPr lvl="0"/>
            <a:r>
              <a:rPr lang="zh-CN" altLang="en-US" noProof="0" dirty="0"/>
              <a:t>单击此处编辑母版标题样式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103642" y="3140770"/>
            <a:ext cx="9642735" cy="504254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  <a:ea typeface="黑体" pitchFamily="2" charset="-122"/>
              </a:defRPr>
            </a:lvl1pPr>
          </a:lstStyle>
          <a:p>
            <a:pPr lvl="0"/>
            <a:r>
              <a:rPr lang="zh-CN" altLang="en-US" noProof="0" dirty="0"/>
              <a:t>单击此处编辑母版副标题样式</a:t>
            </a:r>
          </a:p>
        </p:txBody>
      </p:sp>
      <p:sp>
        <p:nvSpPr>
          <p:cNvPr id="6" name="文本占位符 5"/>
          <p:cNvSpPr>
            <a:spLocks noGrp="1"/>
          </p:cNvSpPr>
          <p:nvPr>
            <p:ph type="body" sz="quarter" idx="10"/>
          </p:nvPr>
        </p:nvSpPr>
        <p:spPr>
          <a:xfrm>
            <a:off x="1103445" y="4365104"/>
            <a:ext cx="7008779" cy="1008113"/>
          </a:xfrm>
        </p:spPr>
        <p:txBody>
          <a:bodyPr/>
          <a:lstStyle>
            <a:lvl1pPr>
              <a:defRPr sz="2400">
                <a:solidFill>
                  <a:srgbClr val="00B0F0"/>
                </a:solidFill>
                <a:latin typeface="+mj-ea"/>
                <a:ea typeface="+mj-ea"/>
              </a:defRPr>
            </a:lvl1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1441323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B8DDD8A1-B054-4AF6-8348-C11EF9E8203D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1035EAC-D5BA-4200-A9F4-6FFA47EE4D19}" type="slidenum">
              <a:rPr kumimoji="0" lang="en-US" altLang="zh-CN" sz="1600" b="1" i="0" u="none" strike="noStrike" kern="1200" cap="none" spc="0" normalizeH="0" baseline="0" noProof="0">
                <a:ln>
                  <a:noFill/>
                </a:ln>
                <a:solidFill>
                  <a:srgbClr val="0065A6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52F45EB-AD89-42C3-A0E9-D4A8FFAD83C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000" b="0" i="0" u="none" strike="noStrike" kern="1200" cap="none" spc="0" normalizeH="0" baseline="0" noProof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Arial" charset="0"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83091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912285" y="1412876"/>
            <a:ext cx="5185833" cy="46831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301318" y="1412876"/>
            <a:ext cx="5185833" cy="46831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495C0EB3-E8B8-44EC-8B3B-78E62B93F2B3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1ED79BF-A62E-4BC7-8AD0-51604951BD39}" type="slidenum">
              <a:rPr kumimoji="0" lang="en-US" altLang="zh-CN" sz="1600" b="1" i="0" u="none" strike="noStrike" kern="1200" cap="none" spc="0" normalizeH="0" baseline="0" noProof="0">
                <a:ln>
                  <a:noFill/>
                </a:ln>
                <a:solidFill>
                  <a:srgbClr val="0065A6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64B2408-75B0-4CBD-BBBD-0B3444866E2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000" b="0" i="0" u="none" strike="noStrike" kern="1200" cap="none" spc="0" normalizeH="0" baseline="0" noProof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Arial" charset="0"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0573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508707E1-1FB8-4058-A83C-3314686C4230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3103DE0-7EA7-4B1D-9C0B-F870FE2312F3}" type="slidenum">
              <a:rPr kumimoji="0" lang="en-US" altLang="zh-CN" sz="1600" b="1" i="0" u="none" strike="noStrike" kern="1200" cap="none" spc="0" normalizeH="0" baseline="0" noProof="0">
                <a:ln>
                  <a:noFill/>
                </a:ln>
                <a:solidFill>
                  <a:srgbClr val="0065A6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A129DA86-5555-463A-A4F1-0B2E3E52379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000" b="0" i="0" u="none" strike="noStrike" kern="1200" cap="none" spc="0" normalizeH="0" baseline="0" noProof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Arial" charset="0"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775997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>
            <a:extLst>
              <a:ext uri="{FF2B5EF4-FFF2-40B4-BE49-F238E27FC236}">
                <a16:creationId xmlns:a16="http://schemas.microsoft.com/office/drawing/2014/main" id="{BABC39C9-D914-49C3-A05E-86C637BAF154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C1C12A9-7A89-429C-BBEB-30D88F512FF4}" type="slidenum">
              <a:rPr kumimoji="0" lang="en-US" altLang="zh-CN" sz="1600" b="1" i="0" u="none" strike="noStrike" kern="1200" cap="none" spc="0" normalizeH="0" baseline="0" noProof="0">
                <a:ln>
                  <a:noFill/>
                </a:ln>
                <a:solidFill>
                  <a:srgbClr val="0065A6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4945FF3A-1B26-4A65-810A-CCAFEFEDB63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000" b="0" i="0" u="none" strike="noStrike" kern="1200" cap="none" spc="0" normalizeH="0" baseline="0" noProof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Arial" charset="0"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98470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>
            <a:extLst>
              <a:ext uri="{FF2B5EF4-FFF2-40B4-BE49-F238E27FC236}">
                <a16:creationId xmlns:a16="http://schemas.microsoft.com/office/drawing/2014/main" id="{ABE652AC-FC4E-4E71-B8ED-DF966C2E69A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25" t="63179" r="39153" b="3499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103454" y="2300981"/>
            <a:ext cx="9649884" cy="840053"/>
          </a:xfrm>
        </p:spPr>
        <p:txBody>
          <a:bodyPr/>
          <a:lstStyle>
            <a:lvl1pPr>
              <a:defRPr sz="5999" b="1">
                <a:solidFill>
                  <a:srgbClr val="0065A6"/>
                </a:solidFill>
              </a:defRPr>
            </a:lvl1pPr>
          </a:lstStyle>
          <a:p>
            <a:pPr lvl="0"/>
            <a:r>
              <a:rPr lang="zh-CN" altLang="en-US" noProof="0" dirty="0"/>
              <a:t>单击此处编辑母版标题样式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103893" y="3140886"/>
            <a:ext cx="9642734" cy="648072"/>
          </a:xfrm>
        </p:spPr>
        <p:txBody>
          <a:bodyPr/>
          <a:lstStyle>
            <a:lvl1pPr>
              <a:defRPr sz="3699">
                <a:solidFill>
                  <a:srgbClr val="00B0F0"/>
                </a:solidFill>
                <a:ea typeface="黑体" panose="02010609060101010101" pitchFamily="49" charset="-122"/>
              </a:defRPr>
            </a:lvl1pPr>
          </a:lstStyle>
          <a:p>
            <a:pPr lvl="0"/>
            <a:r>
              <a:rPr lang="zh-CN" altLang="en-US" noProof="0" dirty="0"/>
              <a:t>单击此处编辑母版副标题样式</a:t>
            </a:r>
          </a:p>
        </p:txBody>
      </p:sp>
      <p:sp>
        <p:nvSpPr>
          <p:cNvPr id="6" name="文本占位符 5"/>
          <p:cNvSpPr>
            <a:spLocks noGrp="1"/>
          </p:cNvSpPr>
          <p:nvPr>
            <p:ph type="body" sz="quarter" idx="10"/>
          </p:nvPr>
        </p:nvSpPr>
        <p:spPr>
          <a:xfrm>
            <a:off x="1103446" y="4365305"/>
            <a:ext cx="7008778" cy="719512"/>
          </a:xfrm>
        </p:spPr>
        <p:txBody>
          <a:bodyPr/>
          <a:lstStyle>
            <a:lvl1pPr>
              <a:defRPr sz="3199">
                <a:solidFill>
                  <a:srgbClr val="00B0F0"/>
                </a:solidFill>
                <a:latin typeface="+mj-ea"/>
                <a:ea typeface="+mj-ea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4550566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zh-CN" alt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10883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7137BE-2571-4627-852D-6D48689D2AD1}" type="slidenum">
              <a:rPr kumimoji="0" lang="zh-CN" altLang="en-US" sz="1915" b="0" i="0" u="none" strike="noStrike" kern="1200" cap="none" spc="0" normalizeH="0" baseline="0" noProof="0" smtClean="0">
                <a:ln>
                  <a:noFill/>
                </a:ln>
                <a:solidFill>
                  <a:srgbClr val="015196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pPr marL="0" marR="0" lvl="0" indent="0" algn="r" defTabSz="108839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915" b="0" i="0" u="none" strike="noStrike" kern="1200" cap="none" spc="0" normalizeH="0" baseline="0" noProof="0">
              <a:ln>
                <a:noFill/>
              </a:ln>
              <a:solidFill>
                <a:srgbClr val="015196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5868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9750"/>
    </mc:Choice>
    <mc:Fallback xmlns="">
      <p:transition spd="slow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>
            <a:extLst>
              <a:ext uri="{FF2B5EF4-FFF2-40B4-BE49-F238E27FC236}">
                <a16:creationId xmlns:a16="http://schemas.microsoft.com/office/drawing/2014/main" id="{B5AF90F5-169F-4B12-9365-D6BD42CE4829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A14A661-6C9E-4687-8114-1EC49FAB05FE}" type="slidenum">
              <a:rPr kumimoji="0" lang="en-US" altLang="zh-CN" sz="1600" b="1" i="0" u="none" strike="noStrike" kern="1200" cap="none" spc="0" normalizeH="0" baseline="0" noProof="0">
                <a:ln>
                  <a:noFill/>
                </a:ln>
                <a:solidFill>
                  <a:srgbClr val="0065A6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CN" sz="1100" b="1" i="0" u="none" strike="noStrike" kern="1200" cap="none" spc="0" normalizeH="0" baseline="0" noProof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18155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25" t="63179" r="39153" b="3499"/>
          <a:stretch>
            <a:fillRect/>
          </a:stretch>
        </p:blipFill>
        <p:spPr bwMode="auto">
          <a:xfrm>
            <a:off x="0" y="28576"/>
            <a:ext cx="12192000" cy="682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271059" y="2300982"/>
            <a:ext cx="9649884" cy="695970"/>
          </a:xfrm>
        </p:spPr>
        <p:txBody>
          <a:bodyPr/>
          <a:lstStyle>
            <a:lvl1pPr algn="ctr">
              <a:defRPr sz="3200" b="1">
                <a:solidFill>
                  <a:srgbClr val="0065A6"/>
                </a:solidFill>
              </a:defRPr>
            </a:lvl1pPr>
          </a:lstStyle>
          <a:p>
            <a:pPr lvl="0"/>
            <a:r>
              <a:rPr lang="zh-CN" altLang="en-US" noProof="0" dirty="0"/>
              <a:t>单击此处编辑母版标题样式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274634" y="3140770"/>
            <a:ext cx="9642735" cy="504254"/>
          </a:xfrm>
        </p:spPr>
        <p:txBody>
          <a:bodyPr/>
          <a:lstStyle>
            <a:lvl1pPr algn="ctr">
              <a:defRPr sz="2000" b="1">
                <a:solidFill>
                  <a:srgbClr val="0065A6"/>
                </a:solidFill>
                <a:latin typeface="+mj-ea"/>
                <a:ea typeface="+mj-ea"/>
              </a:defRPr>
            </a:lvl1pPr>
          </a:lstStyle>
          <a:p>
            <a:pPr lvl="0"/>
            <a:r>
              <a:rPr lang="zh-CN" altLang="en-US" noProof="0" dirty="0"/>
              <a:t>单击此处编辑母版副标题样式</a:t>
            </a:r>
          </a:p>
        </p:txBody>
      </p:sp>
      <p:sp>
        <p:nvSpPr>
          <p:cNvPr id="6" name="文本占位符 5"/>
          <p:cNvSpPr>
            <a:spLocks noGrp="1"/>
          </p:cNvSpPr>
          <p:nvPr>
            <p:ph type="body" sz="quarter" idx="10"/>
          </p:nvPr>
        </p:nvSpPr>
        <p:spPr>
          <a:xfrm>
            <a:off x="2591611" y="4365104"/>
            <a:ext cx="7008779" cy="1008113"/>
          </a:xfrm>
        </p:spPr>
        <p:txBody>
          <a:bodyPr/>
          <a:lstStyle>
            <a:lvl1pPr algn="ctr">
              <a:defRPr sz="1600" b="1">
                <a:solidFill>
                  <a:srgbClr val="0065A6"/>
                </a:solidFill>
                <a:latin typeface="+mj-ea"/>
                <a:ea typeface="+mj-ea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427676703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Font typeface="Wingdings" panose="05000000000000000000" pitchFamily="2" charset="2"/>
              <a:buChar char="Ø"/>
              <a:defRPr sz="2000" b="1">
                <a:solidFill>
                  <a:schemeClr val="tx1"/>
                </a:solidFill>
                <a:latin typeface="+mj-ea"/>
                <a:ea typeface="+mj-ea"/>
              </a:defRPr>
            </a:lvl1pPr>
            <a:lvl2pPr>
              <a:defRPr sz="1600">
                <a:solidFill>
                  <a:schemeClr val="tx1"/>
                </a:solidFill>
                <a:latin typeface="+mj-ea"/>
                <a:ea typeface="+mj-ea"/>
              </a:defRPr>
            </a:lvl2pPr>
            <a:lvl3pPr>
              <a:defRPr>
                <a:solidFill>
                  <a:schemeClr val="tx1"/>
                </a:solidFill>
                <a:latin typeface="+mj-ea"/>
                <a:ea typeface="+mj-ea"/>
              </a:defRPr>
            </a:lvl3pPr>
            <a:lvl4pPr>
              <a:defRPr>
                <a:solidFill>
                  <a:schemeClr val="tx1"/>
                </a:solidFill>
                <a:latin typeface="+mj-ea"/>
                <a:ea typeface="+mj-ea"/>
              </a:defRPr>
            </a:lvl4pPr>
            <a:lvl5pPr>
              <a:defRPr>
                <a:solidFill>
                  <a:schemeClr val="tx1"/>
                </a:solidFill>
                <a:latin typeface="+mj-ea"/>
                <a:ea typeface="+mj-ea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7F85E61-E8EC-4ACF-814A-8E5A497F9410}" type="slidenum">
              <a:rPr kumimoji="0" lang="en-US" altLang="zh-CN" sz="1600" b="1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113283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912285" y="1412876"/>
            <a:ext cx="5185833" cy="46831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301318" y="1412876"/>
            <a:ext cx="5185833" cy="46831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ADA3A50-3981-474B-B5F3-99EE7E4C4E10}" type="slidenum">
              <a:rPr kumimoji="0" lang="en-US" altLang="zh-CN" sz="1600" b="1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600740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BDCB361-E65A-40C3-A425-E149277B10F6}" type="slidenum">
              <a:rPr kumimoji="0" lang="en-US" altLang="zh-CN" sz="1600" b="1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593810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68636F8-3CF6-43CB-BA2F-4586EABDBE02}" type="slidenum">
              <a:rPr kumimoji="0" lang="en-US" altLang="zh-CN" sz="1600" b="1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929660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1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25" t="63179" r="39153" b="3499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103454" y="2300981"/>
            <a:ext cx="9649884" cy="840053"/>
          </a:xfrm>
        </p:spPr>
        <p:txBody>
          <a:bodyPr/>
          <a:lstStyle>
            <a:lvl1pPr>
              <a:defRPr sz="6000" b="1">
                <a:solidFill>
                  <a:srgbClr val="0065A6"/>
                </a:solidFill>
              </a:defRPr>
            </a:lvl1pPr>
          </a:lstStyle>
          <a:p>
            <a:pPr lvl="0"/>
            <a:r>
              <a:rPr lang="zh-CN" altLang="en-US" noProof="0"/>
              <a:t>单击此处编辑母版标题样式</a:t>
            </a:r>
            <a:endParaRPr lang="zh-CN" altLang="en-US" noProof="0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1103893" y="3140886"/>
            <a:ext cx="9642734" cy="648072"/>
          </a:xfrm>
        </p:spPr>
        <p:txBody>
          <a:bodyPr/>
          <a:lstStyle>
            <a:lvl1pPr>
              <a:defRPr sz="3700">
                <a:solidFill>
                  <a:srgbClr val="00B0F0"/>
                </a:solidFill>
                <a:ea typeface="黑体" pitchFamily="49" charset="-122"/>
              </a:defRPr>
            </a:lvl1pPr>
          </a:lstStyle>
          <a:p>
            <a:pPr lvl="0"/>
            <a:r>
              <a:rPr lang="zh-CN" altLang="en-US" noProof="0"/>
              <a:t>单击以编辑母版副标题样式</a:t>
            </a:r>
            <a:endParaRPr lang="zh-CN" altLang="en-US" noProof="0" dirty="0"/>
          </a:p>
        </p:txBody>
      </p:sp>
      <p:sp>
        <p:nvSpPr>
          <p:cNvPr id="6" name="文本占位符 5"/>
          <p:cNvSpPr>
            <a:spLocks noGrp="1"/>
          </p:cNvSpPr>
          <p:nvPr>
            <p:ph type="body" sz="quarter" idx="10" hasCustomPrompt="1"/>
          </p:nvPr>
        </p:nvSpPr>
        <p:spPr>
          <a:xfrm>
            <a:off x="1103446" y="4365305"/>
            <a:ext cx="7008778" cy="719512"/>
          </a:xfrm>
        </p:spPr>
        <p:txBody>
          <a:bodyPr/>
          <a:lstStyle>
            <a:lvl1pPr>
              <a:defRPr sz="3200">
                <a:solidFill>
                  <a:srgbClr val="00B0F0"/>
                </a:solidFill>
                <a:latin typeface="+mj-ea"/>
                <a:ea typeface="+mj-ea"/>
              </a:defRPr>
            </a:lvl1pPr>
          </a:lstStyle>
          <a:p>
            <a:pPr lvl="0"/>
            <a:r>
              <a:rPr lang="zh-CN" altLang="en-US"/>
              <a:t>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77370563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A14A661-6C9E-4687-8114-1EC49FAB05FE}" type="slidenum">
              <a:rPr kumimoji="0" lang="en-US" altLang="zh-CN" sz="1600" b="1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CN" sz="1100" b="1" i="0" u="none" strike="noStrike" kern="1200" cap="none" spc="0" normalizeH="0" baseline="0" noProof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Arial" panose="020B0604020202020204" pitchFamily="34" charset="0"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778176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单击以编辑母版副标题样式</a:t>
            </a:r>
            <a:endParaRPr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92BED2-89EC-4799-A9B0-C9475040B0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76466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92BED2-89EC-4799-A9B0-C9475040B0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03054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2025" y="1710202"/>
            <a:ext cx="10516046" cy="2851658"/>
          </a:xfrm>
        </p:spPr>
        <p:txBody>
          <a:bodyPr anchor="b"/>
          <a:lstStyle>
            <a:lvl1pPr>
              <a:defRPr sz="5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2025" y="4589636"/>
            <a:ext cx="10516046" cy="1499898"/>
          </a:xfrm>
        </p:spPr>
        <p:txBody>
          <a:bodyPr/>
          <a:lstStyle>
            <a:lvl1pPr marL="0" indent="0">
              <a:buNone/>
              <a:defRPr sz="2000"/>
            </a:lvl1pPr>
            <a:lvl2pPr marL="381000" indent="0">
              <a:buNone/>
              <a:defRPr sz="1665"/>
            </a:lvl2pPr>
            <a:lvl3pPr marL="762000" indent="0">
              <a:buNone/>
              <a:defRPr sz="1500"/>
            </a:lvl3pPr>
            <a:lvl4pPr marL="1143000" indent="0">
              <a:buNone/>
              <a:defRPr sz="1335"/>
            </a:lvl4pPr>
            <a:lvl5pPr marL="1523365" indent="0">
              <a:buNone/>
              <a:defRPr sz="1335"/>
            </a:lvl5pPr>
            <a:lvl6pPr marL="1904365" indent="0">
              <a:buNone/>
              <a:defRPr sz="1335"/>
            </a:lvl6pPr>
            <a:lvl7pPr marL="2285365" indent="0">
              <a:buNone/>
              <a:defRPr sz="1335"/>
            </a:lvl7pPr>
            <a:lvl8pPr marL="2666365" indent="0">
              <a:buNone/>
              <a:defRPr sz="1335"/>
            </a:lvl8pPr>
            <a:lvl9pPr marL="3047365" indent="0">
              <a:buNone/>
              <a:defRPr sz="1335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10883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7137BE-2571-4627-852D-6D48689D2AD1}" type="slidenum">
              <a:rPr kumimoji="0" lang="zh-CN" altLang="en-US" sz="1915" b="0" i="0" u="none" strike="noStrike" kern="1200" cap="none" spc="0" normalizeH="0" baseline="0" noProof="0" smtClean="0">
                <a:ln>
                  <a:noFill/>
                </a:ln>
                <a:solidFill>
                  <a:srgbClr val="015196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pPr marL="0" marR="0" lvl="0" indent="0" algn="r" defTabSz="108839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915" b="0" i="0" u="none" strike="noStrike" kern="1200" cap="none" spc="0" normalizeH="0" baseline="0" noProof="0">
              <a:ln>
                <a:noFill/>
              </a:ln>
              <a:solidFill>
                <a:srgbClr val="015196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7986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9750"/>
    </mc:Choice>
    <mc:Fallback xmlns="">
      <p:transition spd="slow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92BED2-89EC-4799-A9B0-C9475040B0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86278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92BED2-89EC-4799-A9B0-C9475040B0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49075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92BED2-89EC-4799-A9B0-C9475040B0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49709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92BED2-89EC-4799-A9B0-C9475040B0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871712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92BED2-89EC-4799-A9B0-C9475040B0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36519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92BED2-89EC-4799-A9B0-C9475040B0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31703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92BED2-89EC-4799-A9B0-C9475040B0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58586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92BED2-89EC-4799-A9B0-C9475040B0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99078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92BED2-89EC-4799-A9B0-C9475040B0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74361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3835" y="1122942"/>
            <a:ext cx="9144331" cy="2387403"/>
          </a:xfrm>
        </p:spPr>
        <p:txBody>
          <a:bodyPr anchor="b"/>
          <a:lstStyle>
            <a:lvl1pPr algn="ctr">
              <a:defRPr sz="4563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3835" y="3601609"/>
            <a:ext cx="9144331" cy="1655972"/>
          </a:xfrm>
        </p:spPr>
        <p:txBody>
          <a:bodyPr/>
          <a:lstStyle>
            <a:lvl1pPr marL="0" indent="0" algn="ctr">
              <a:buNone/>
              <a:defRPr sz="1825"/>
            </a:lvl1pPr>
            <a:lvl2pPr marL="347663" indent="0" algn="ctr">
              <a:buNone/>
              <a:defRPr sz="1520"/>
            </a:lvl2pPr>
            <a:lvl3pPr marL="695326" indent="0" algn="ctr">
              <a:buNone/>
              <a:defRPr sz="1369"/>
            </a:lvl3pPr>
            <a:lvl4pPr marL="1042990" indent="0" algn="ctr">
              <a:buNone/>
              <a:defRPr sz="1218"/>
            </a:lvl4pPr>
            <a:lvl5pPr marL="1390074" indent="0" algn="ctr">
              <a:buNone/>
              <a:defRPr sz="1218"/>
            </a:lvl5pPr>
            <a:lvl6pPr marL="1737736" indent="0" algn="ctr">
              <a:buNone/>
              <a:defRPr sz="1218"/>
            </a:lvl6pPr>
            <a:lvl7pPr marL="2085400" indent="0" algn="ctr">
              <a:buNone/>
              <a:defRPr sz="1218"/>
            </a:lvl7pPr>
            <a:lvl8pPr marL="2433063" indent="0" algn="ctr">
              <a:buNone/>
              <a:defRPr sz="1218"/>
            </a:lvl8pPr>
            <a:lvl9pPr marL="2780727" indent="0" algn="ctr">
              <a:buNone/>
              <a:defRPr sz="1218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5ABB24-74A1-4FEC-BC8E-A074449F6A51}" type="slidenum">
              <a:rPr lang="en-US" altLang="zh-CN" smtClean="0"/>
              <a:pPr>
                <a:defRPr/>
              </a:pPr>
              <a:t>‹#›</a:t>
            </a:fld>
            <a:endParaRPr lang="en-US" altLang="zh-CN" sz="1520">
              <a:solidFill>
                <a:srgbClr val="A6A6A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72769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756626" y="1208913"/>
            <a:ext cx="5275219" cy="488723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58832" y="1208913"/>
            <a:ext cx="5276542" cy="488723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10883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7137BE-2571-4627-852D-6D48689D2AD1}" type="slidenum">
              <a:rPr kumimoji="0" lang="zh-CN" altLang="en-US" sz="1915" b="0" i="0" u="none" strike="noStrike" kern="1200" cap="none" spc="0" normalizeH="0" baseline="0" noProof="0" smtClean="0">
                <a:ln>
                  <a:noFill/>
                </a:ln>
                <a:solidFill>
                  <a:srgbClr val="015196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pPr marL="0" marR="0" lvl="0" indent="0" algn="r" defTabSz="108839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915" b="0" i="0" u="none" strike="noStrike" kern="1200" cap="none" spc="0" normalizeH="0" baseline="0" noProof="0">
              <a:ln>
                <a:noFill/>
              </a:ln>
              <a:solidFill>
                <a:srgbClr val="015196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0987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9750"/>
    </mc:Choice>
    <mc:Fallback xmlns="">
      <p:transition spd="slow"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D4AEFA-35A7-4A00-9E53-72178ACA25B0}" type="slidenum">
              <a:rPr lang="en-US" altLang="zh-CN" smtClean="0"/>
              <a:pPr>
                <a:defRPr/>
              </a:pPr>
              <a:t>‹#›</a:t>
            </a:fld>
            <a:endParaRPr lang="en-US" altLang="zh-CN" sz="1520">
              <a:solidFill>
                <a:srgbClr val="A6A6A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724846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2026" y="1710202"/>
            <a:ext cx="10516046" cy="2851658"/>
          </a:xfrm>
        </p:spPr>
        <p:txBody>
          <a:bodyPr anchor="b"/>
          <a:lstStyle>
            <a:lvl1pPr>
              <a:defRPr sz="4563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2026" y="4589636"/>
            <a:ext cx="10516046" cy="1499898"/>
          </a:xfrm>
        </p:spPr>
        <p:txBody>
          <a:bodyPr/>
          <a:lstStyle>
            <a:lvl1pPr marL="0" indent="0">
              <a:buNone/>
              <a:defRPr sz="1825"/>
            </a:lvl1pPr>
            <a:lvl2pPr marL="347663" indent="0">
              <a:buNone/>
              <a:defRPr sz="1520"/>
            </a:lvl2pPr>
            <a:lvl3pPr marL="695326" indent="0">
              <a:buNone/>
              <a:defRPr sz="1369"/>
            </a:lvl3pPr>
            <a:lvl4pPr marL="1042990" indent="0">
              <a:buNone/>
              <a:defRPr sz="1218"/>
            </a:lvl4pPr>
            <a:lvl5pPr marL="1390074" indent="0">
              <a:buNone/>
              <a:defRPr sz="1218"/>
            </a:lvl5pPr>
            <a:lvl6pPr marL="1737736" indent="0">
              <a:buNone/>
              <a:defRPr sz="1218"/>
            </a:lvl6pPr>
            <a:lvl7pPr marL="2085400" indent="0">
              <a:buNone/>
              <a:defRPr sz="1218"/>
            </a:lvl7pPr>
            <a:lvl8pPr marL="2433063" indent="0">
              <a:buNone/>
              <a:defRPr sz="1218"/>
            </a:lvl8pPr>
            <a:lvl9pPr marL="2780727" indent="0">
              <a:buNone/>
              <a:defRPr sz="1218"/>
            </a:lvl9pPr>
          </a:lstStyle>
          <a:p>
            <a:pPr lvl="0"/>
            <a:r>
              <a:rPr lang="zh-CN" altLang="en-US" dirty="0"/>
              <a:t>编辑母版文本样式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3FADA9-5E9A-4ED7-8356-B3E47A858F46}" type="slidenum">
              <a:rPr lang="en-US" altLang="zh-CN" smtClean="0"/>
              <a:pPr>
                <a:defRPr/>
              </a:pPr>
              <a:t>‹#›</a:t>
            </a:fld>
            <a:endParaRPr lang="en-US" altLang="zh-CN" sz="1520">
              <a:solidFill>
                <a:srgbClr val="A6A6A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716923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756627" y="1208913"/>
            <a:ext cx="5275219" cy="488723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58832" y="1208913"/>
            <a:ext cx="5276542" cy="488723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914F16-B5FB-450A-B533-1E1B520015F3}" type="slidenum">
              <a:rPr lang="en-US" altLang="zh-CN" smtClean="0"/>
              <a:pPr>
                <a:defRPr/>
              </a:pPr>
              <a:t>‹#›</a:t>
            </a:fld>
            <a:endParaRPr lang="en-US" altLang="zh-CN" sz="1520">
              <a:solidFill>
                <a:srgbClr val="A6A6A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751703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963" y="365057"/>
            <a:ext cx="10516046" cy="1325307"/>
          </a:xfrm>
        </p:spPr>
        <p:txBody>
          <a:bodyPr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961" y="1681103"/>
            <a:ext cx="5157492" cy="824018"/>
          </a:xfrm>
        </p:spPr>
        <p:txBody>
          <a:bodyPr anchor="b"/>
          <a:lstStyle>
            <a:lvl1pPr marL="0" indent="0">
              <a:buNone/>
              <a:defRPr sz="1825" b="1"/>
            </a:lvl1pPr>
            <a:lvl2pPr marL="347663" indent="0">
              <a:buNone/>
              <a:defRPr sz="1520" b="1"/>
            </a:lvl2pPr>
            <a:lvl3pPr marL="695326" indent="0">
              <a:buNone/>
              <a:defRPr sz="1369" b="1"/>
            </a:lvl3pPr>
            <a:lvl4pPr marL="1042990" indent="0">
              <a:buNone/>
              <a:defRPr sz="1218" b="1"/>
            </a:lvl4pPr>
            <a:lvl5pPr marL="1390074" indent="0">
              <a:buNone/>
              <a:defRPr sz="1218" b="1"/>
            </a:lvl5pPr>
            <a:lvl6pPr marL="1737736" indent="0">
              <a:buNone/>
              <a:defRPr sz="1218" b="1"/>
            </a:lvl6pPr>
            <a:lvl7pPr marL="2085400" indent="0">
              <a:buNone/>
              <a:defRPr sz="1218" b="1"/>
            </a:lvl7pPr>
            <a:lvl8pPr marL="2433063" indent="0">
              <a:buNone/>
              <a:defRPr sz="1218" b="1"/>
            </a:lvl8pPr>
            <a:lvl9pPr marL="2780727" indent="0">
              <a:buNone/>
              <a:defRPr sz="1218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961" y="2505123"/>
            <a:ext cx="5157492" cy="3684935"/>
          </a:xfrm>
        </p:spPr>
        <p:txBody>
          <a:bodyPr/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061" y="1681103"/>
            <a:ext cx="5183948" cy="824018"/>
          </a:xfrm>
        </p:spPr>
        <p:txBody>
          <a:bodyPr anchor="b"/>
          <a:lstStyle>
            <a:lvl1pPr marL="0" indent="0">
              <a:buNone/>
              <a:defRPr sz="1825" b="1"/>
            </a:lvl1pPr>
            <a:lvl2pPr marL="347663" indent="0">
              <a:buNone/>
              <a:defRPr sz="1520" b="1"/>
            </a:lvl2pPr>
            <a:lvl3pPr marL="695326" indent="0">
              <a:buNone/>
              <a:defRPr sz="1369" b="1"/>
            </a:lvl3pPr>
            <a:lvl4pPr marL="1042990" indent="0">
              <a:buNone/>
              <a:defRPr sz="1218" b="1"/>
            </a:lvl4pPr>
            <a:lvl5pPr marL="1390074" indent="0">
              <a:buNone/>
              <a:defRPr sz="1218" b="1"/>
            </a:lvl5pPr>
            <a:lvl6pPr marL="1737736" indent="0">
              <a:buNone/>
              <a:defRPr sz="1218" b="1"/>
            </a:lvl6pPr>
            <a:lvl7pPr marL="2085400" indent="0">
              <a:buNone/>
              <a:defRPr sz="1218" b="1"/>
            </a:lvl7pPr>
            <a:lvl8pPr marL="2433063" indent="0">
              <a:buNone/>
              <a:defRPr sz="1218" b="1"/>
            </a:lvl8pPr>
            <a:lvl9pPr marL="2780727" indent="0">
              <a:buNone/>
              <a:defRPr sz="1218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061" y="2505123"/>
            <a:ext cx="5183948" cy="3684935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4F074E-363E-4AC0-A6B1-87B4B0148D96}" type="slidenum">
              <a:rPr lang="en-US" altLang="zh-CN" smtClean="0"/>
              <a:pPr>
                <a:defRPr/>
              </a:pPr>
              <a:t>‹#›</a:t>
            </a:fld>
            <a:endParaRPr lang="en-US" altLang="zh-CN" sz="1520">
              <a:solidFill>
                <a:srgbClr val="A6A6A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449461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0349F0-B494-4AAF-9F15-78567CBA2253}" type="slidenum">
              <a:rPr lang="en-US" altLang="zh-CN" smtClean="0"/>
              <a:pPr>
                <a:defRPr/>
              </a:pPr>
              <a:t>‹#›</a:t>
            </a:fld>
            <a:endParaRPr lang="en-US" altLang="zh-CN" sz="1520">
              <a:solidFill>
                <a:srgbClr val="A6A6A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435111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C24195-AE1C-4755-8A05-8D3ADD3F41D5}" type="slidenum">
              <a:rPr lang="en-US" altLang="zh-CN" smtClean="0"/>
              <a:pPr>
                <a:defRPr/>
              </a:pPr>
              <a:t>‹#›</a:t>
            </a:fld>
            <a:endParaRPr lang="en-US" altLang="zh-CN" sz="1520">
              <a:solidFill>
                <a:srgbClr val="A6A6A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806000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964" y="457641"/>
            <a:ext cx="3932604" cy="1600420"/>
          </a:xfrm>
        </p:spPr>
        <p:txBody>
          <a:bodyPr anchor="b"/>
          <a:lstStyle>
            <a:lvl1pPr>
              <a:defRPr sz="243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2626" y="988029"/>
            <a:ext cx="6173382" cy="4872685"/>
          </a:xfrm>
        </p:spPr>
        <p:txBody>
          <a:bodyPr/>
          <a:lstStyle>
            <a:lvl1pPr>
              <a:defRPr sz="2431"/>
            </a:lvl1pPr>
            <a:lvl2pPr>
              <a:defRPr sz="2131"/>
            </a:lvl2pPr>
            <a:lvl3pPr>
              <a:defRPr sz="1825"/>
            </a:lvl3pPr>
            <a:lvl4pPr>
              <a:defRPr sz="1520"/>
            </a:lvl4pPr>
            <a:lvl5pPr>
              <a:defRPr sz="1520"/>
            </a:lvl5pPr>
            <a:lvl6pPr>
              <a:defRPr sz="1520"/>
            </a:lvl6pPr>
            <a:lvl7pPr>
              <a:defRPr sz="1520"/>
            </a:lvl7pPr>
            <a:lvl8pPr>
              <a:defRPr sz="1520"/>
            </a:lvl8pPr>
            <a:lvl9pPr>
              <a:defRPr sz="1520"/>
            </a:lvl9pPr>
          </a:lstStyle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964" y="2058061"/>
            <a:ext cx="3932604" cy="3810588"/>
          </a:xfrm>
        </p:spPr>
        <p:txBody>
          <a:bodyPr/>
          <a:lstStyle>
            <a:lvl1pPr marL="0" indent="0">
              <a:buNone/>
              <a:defRPr sz="1218"/>
            </a:lvl1pPr>
            <a:lvl2pPr marL="347663" indent="0">
              <a:buNone/>
              <a:defRPr sz="1063"/>
            </a:lvl2pPr>
            <a:lvl3pPr marL="695326" indent="0">
              <a:buNone/>
              <a:defRPr sz="913"/>
            </a:lvl3pPr>
            <a:lvl4pPr marL="1042990" indent="0">
              <a:buNone/>
              <a:defRPr sz="762"/>
            </a:lvl4pPr>
            <a:lvl5pPr marL="1390074" indent="0">
              <a:buNone/>
              <a:defRPr sz="762"/>
            </a:lvl5pPr>
            <a:lvl6pPr marL="1737736" indent="0">
              <a:buNone/>
              <a:defRPr sz="762"/>
            </a:lvl6pPr>
            <a:lvl7pPr marL="2085400" indent="0">
              <a:buNone/>
              <a:defRPr sz="762"/>
            </a:lvl7pPr>
            <a:lvl8pPr marL="2433063" indent="0">
              <a:buNone/>
              <a:defRPr sz="762"/>
            </a:lvl8pPr>
            <a:lvl9pPr marL="2780727" indent="0">
              <a:buNone/>
              <a:defRPr sz="762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C79B7A-A01A-488C-9159-5BD63FF685E1}" type="slidenum">
              <a:rPr lang="en-US" altLang="zh-CN" smtClean="0"/>
              <a:pPr>
                <a:defRPr/>
              </a:pPr>
              <a:t>‹#›</a:t>
            </a:fld>
            <a:endParaRPr lang="en-US" altLang="zh-CN" sz="1520">
              <a:solidFill>
                <a:srgbClr val="A6A6A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76339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964" y="457641"/>
            <a:ext cx="3932604" cy="1600420"/>
          </a:xfrm>
        </p:spPr>
        <p:txBody>
          <a:bodyPr anchor="b"/>
          <a:lstStyle>
            <a:lvl1pPr>
              <a:defRPr sz="243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2626" y="988029"/>
            <a:ext cx="6173382" cy="4872685"/>
          </a:xfrm>
        </p:spPr>
        <p:txBody>
          <a:bodyPr/>
          <a:lstStyle>
            <a:lvl1pPr marL="0" indent="0">
              <a:buNone/>
              <a:defRPr sz="2431"/>
            </a:lvl1pPr>
            <a:lvl2pPr marL="347663" indent="0">
              <a:buNone/>
              <a:defRPr sz="2131"/>
            </a:lvl2pPr>
            <a:lvl3pPr marL="695326" indent="0">
              <a:buNone/>
              <a:defRPr sz="1825"/>
            </a:lvl3pPr>
            <a:lvl4pPr marL="1042990" indent="0">
              <a:buNone/>
              <a:defRPr sz="1520"/>
            </a:lvl4pPr>
            <a:lvl5pPr marL="1390074" indent="0">
              <a:buNone/>
              <a:defRPr sz="1520"/>
            </a:lvl5pPr>
            <a:lvl6pPr marL="1737736" indent="0">
              <a:buNone/>
              <a:defRPr sz="1520"/>
            </a:lvl6pPr>
            <a:lvl7pPr marL="2085400" indent="0">
              <a:buNone/>
              <a:defRPr sz="1520"/>
            </a:lvl7pPr>
            <a:lvl8pPr marL="2433063" indent="0">
              <a:buNone/>
              <a:defRPr sz="1520"/>
            </a:lvl8pPr>
            <a:lvl9pPr marL="2780727" indent="0">
              <a:buNone/>
              <a:defRPr sz="152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964" y="2058061"/>
            <a:ext cx="3932604" cy="3810588"/>
          </a:xfrm>
        </p:spPr>
        <p:txBody>
          <a:bodyPr/>
          <a:lstStyle>
            <a:lvl1pPr marL="0" indent="0">
              <a:buNone/>
              <a:defRPr sz="1218"/>
            </a:lvl1pPr>
            <a:lvl2pPr marL="347663" indent="0">
              <a:buNone/>
              <a:defRPr sz="1063"/>
            </a:lvl2pPr>
            <a:lvl3pPr marL="695326" indent="0">
              <a:buNone/>
              <a:defRPr sz="913"/>
            </a:lvl3pPr>
            <a:lvl4pPr marL="1042990" indent="0">
              <a:buNone/>
              <a:defRPr sz="762"/>
            </a:lvl4pPr>
            <a:lvl5pPr marL="1390074" indent="0">
              <a:buNone/>
              <a:defRPr sz="762"/>
            </a:lvl5pPr>
            <a:lvl6pPr marL="1737736" indent="0">
              <a:buNone/>
              <a:defRPr sz="762"/>
            </a:lvl6pPr>
            <a:lvl7pPr marL="2085400" indent="0">
              <a:buNone/>
              <a:defRPr sz="762"/>
            </a:lvl7pPr>
            <a:lvl8pPr marL="2433063" indent="0">
              <a:buNone/>
              <a:defRPr sz="762"/>
            </a:lvl8pPr>
            <a:lvl9pPr marL="2780727" indent="0">
              <a:buNone/>
              <a:defRPr sz="762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E2D23F-EC6E-4C11-BC4D-6183F6B8B905}" type="slidenum">
              <a:rPr lang="en-US" altLang="zh-CN" smtClean="0"/>
              <a:pPr>
                <a:defRPr/>
              </a:pPr>
              <a:t>‹#›</a:t>
            </a:fld>
            <a:endParaRPr lang="en-US" altLang="zh-CN" sz="1520">
              <a:solidFill>
                <a:srgbClr val="A6A6A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656381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DF6922-FCCE-43CB-9006-E4F5415A94B1}" type="slidenum">
              <a:rPr lang="en-US" altLang="zh-CN" smtClean="0"/>
              <a:pPr>
                <a:defRPr/>
              </a:pPr>
              <a:t>‹#›</a:t>
            </a:fld>
            <a:endParaRPr lang="en-US" altLang="zh-CN" sz="1520">
              <a:solidFill>
                <a:srgbClr val="A6A6A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072284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66018" y="429865"/>
            <a:ext cx="2669356" cy="5666282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756628" y="429865"/>
            <a:ext cx="7882405" cy="5666282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B1B44C-41FF-4295-8BEE-895D456F4F77}" type="slidenum">
              <a:rPr lang="en-US" altLang="zh-CN" smtClean="0"/>
              <a:pPr>
                <a:defRPr/>
              </a:pPr>
              <a:t>‹#›</a:t>
            </a:fld>
            <a:endParaRPr lang="en-US" altLang="zh-CN" sz="1520">
              <a:solidFill>
                <a:srgbClr val="A6A6A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28660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963" y="365056"/>
            <a:ext cx="10516046" cy="1325307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961" y="1681103"/>
            <a:ext cx="5157492" cy="824018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1000" indent="0">
              <a:buNone/>
              <a:defRPr sz="1665" b="1"/>
            </a:lvl2pPr>
            <a:lvl3pPr marL="762000" indent="0">
              <a:buNone/>
              <a:defRPr sz="1500" b="1"/>
            </a:lvl3pPr>
            <a:lvl4pPr marL="1143000" indent="0">
              <a:buNone/>
              <a:defRPr sz="1335" b="1"/>
            </a:lvl4pPr>
            <a:lvl5pPr marL="1523365" indent="0">
              <a:buNone/>
              <a:defRPr sz="1335" b="1"/>
            </a:lvl5pPr>
            <a:lvl6pPr marL="1904365" indent="0">
              <a:buNone/>
              <a:defRPr sz="1335" b="1"/>
            </a:lvl6pPr>
            <a:lvl7pPr marL="2285365" indent="0">
              <a:buNone/>
              <a:defRPr sz="1335" b="1"/>
            </a:lvl7pPr>
            <a:lvl8pPr marL="2666365" indent="0">
              <a:buNone/>
              <a:defRPr sz="1335" b="1"/>
            </a:lvl8pPr>
            <a:lvl9pPr marL="3047365" indent="0">
              <a:buNone/>
              <a:defRPr sz="1335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961" y="2505122"/>
            <a:ext cx="5157492" cy="3684935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zh-CN" alt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061" y="1681103"/>
            <a:ext cx="5183948" cy="824018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1000" indent="0">
              <a:buNone/>
              <a:defRPr sz="1665" b="1"/>
            </a:lvl2pPr>
            <a:lvl3pPr marL="762000" indent="0">
              <a:buNone/>
              <a:defRPr sz="1500" b="1"/>
            </a:lvl3pPr>
            <a:lvl4pPr marL="1143000" indent="0">
              <a:buNone/>
              <a:defRPr sz="1335" b="1"/>
            </a:lvl4pPr>
            <a:lvl5pPr marL="1523365" indent="0">
              <a:buNone/>
              <a:defRPr sz="1335" b="1"/>
            </a:lvl5pPr>
            <a:lvl6pPr marL="1904365" indent="0">
              <a:buNone/>
              <a:defRPr sz="1335" b="1"/>
            </a:lvl6pPr>
            <a:lvl7pPr marL="2285365" indent="0">
              <a:buNone/>
              <a:defRPr sz="1335" b="1"/>
            </a:lvl7pPr>
            <a:lvl8pPr marL="2666365" indent="0">
              <a:buNone/>
              <a:defRPr sz="1335" b="1"/>
            </a:lvl8pPr>
            <a:lvl9pPr marL="3047365" indent="0">
              <a:buNone/>
              <a:defRPr sz="1335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061" y="2505122"/>
            <a:ext cx="5183948" cy="3684935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10883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7137BE-2571-4627-852D-6D48689D2AD1}" type="slidenum">
              <a:rPr kumimoji="0" lang="zh-CN" altLang="en-US" sz="1915" b="0" i="0" u="none" strike="noStrike" kern="1200" cap="none" spc="0" normalizeH="0" baseline="0" noProof="0" smtClean="0">
                <a:ln>
                  <a:noFill/>
                </a:ln>
                <a:solidFill>
                  <a:srgbClr val="015196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pPr marL="0" marR="0" lvl="0" indent="0" algn="r" defTabSz="108839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915" b="0" i="0" u="none" strike="noStrike" kern="1200" cap="none" spc="0" normalizeH="0" baseline="0" noProof="0">
              <a:ln>
                <a:noFill/>
              </a:ln>
              <a:solidFill>
                <a:srgbClr val="015196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0800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9750"/>
    </mc:Choice>
    <mc:Fallback xmlns="">
      <p:transition spd="slow"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D4AEFA-35A7-4A00-9E53-72178ACA25B0}" type="slidenum">
              <a:rPr lang="en-US" altLang="zh-CN" smtClean="0">
                <a:ea typeface="宋体" panose="02010600030101010101" pitchFamily="2" charset="-122"/>
              </a:rPr>
              <a:pPr>
                <a:defRPr/>
              </a:pPr>
              <a:t>‹#›</a:t>
            </a:fld>
            <a:endParaRPr lang="en-US" altLang="zh-CN" sz="1520">
              <a:solidFill>
                <a:srgbClr val="A6A6A6"/>
              </a:solidFill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0167596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3835" y="1122942"/>
            <a:ext cx="9144331" cy="2387403"/>
          </a:xfrm>
        </p:spPr>
        <p:txBody>
          <a:bodyPr anchor="b"/>
          <a:lstStyle>
            <a:lvl1pPr algn="ctr">
              <a:defRPr sz="4563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3835" y="3601609"/>
            <a:ext cx="9144331" cy="1655972"/>
          </a:xfrm>
        </p:spPr>
        <p:txBody>
          <a:bodyPr/>
          <a:lstStyle>
            <a:lvl1pPr marL="0" indent="0" algn="ctr">
              <a:buNone/>
              <a:defRPr sz="1825"/>
            </a:lvl1pPr>
            <a:lvl2pPr marL="347663" indent="0" algn="ctr">
              <a:buNone/>
              <a:defRPr sz="1520"/>
            </a:lvl2pPr>
            <a:lvl3pPr marL="695326" indent="0" algn="ctr">
              <a:buNone/>
              <a:defRPr sz="1369"/>
            </a:lvl3pPr>
            <a:lvl4pPr marL="1042990" indent="0" algn="ctr">
              <a:buNone/>
              <a:defRPr sz="1218"/>
            </a:lvl4pPr>
            <a:lvl5pPr marL="1390074" indent="0" algn="ctr">
              <a:buNone/>
              <a:defRPr sz="1218"/>
            </a:lvl5pPr>
            <a:lvl6pPr marL="1737736" indent="0" algn="ctr">
              <a:buNone/>
              <a:defRPr sz="1218"/>
            </a:lvl6pPr>
            <a:lvl7pPr marL="2085400" indent="0" algn="ctr">
              <a:buNone/>
              <a:defRPr sz="1218"/>
            </a:lvl7pPr>
            <a:lvl8pPr marL="2433063" indent="0" algn="ctr">
              <a:buNone/>
              <a:defRPr sz="1218"/>
            </a:lvl8pPr>
            <a:lvl9pPr marL="2780727" indent="0" algn="ctr">
              <a:buNone/>
              <a:defRPr sz="1218"/>
            </a:lvl9pPr>
          </a:lstStyle>
          <a:p>
            <a:r>
              <a:rPr lang="zh-CN" altLang="en-US"/>
              <a:t>单击以编辑母版副标题样式</a:t>
            </a:r>
            <a:endParaRPr lang="zh-CN" alt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7137BE-2571-4627-852D-6D48689D2AD1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900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9750"/>
    </mc:Choice>
    <mc:Fallback xmlns="">
      <p:transition spd="slow"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zh-CN" alt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7137BE-2571-4627-852D-6D48689D2AD1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4827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9750"/>
    </mc:Choice>
    <mc:Fallback xmlns="">
      <p:transition spd="slow"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2026" y="1710202"/>
            <a:ext cx="10516046" cy="2851658"/>
          </a:xfrm>
        </p:spPr>
        <p:txBody>
          <a:bodyPr anchor="b"/>
          <a:lstStyle>
            <a:lvl1pPr>
              <a:defRPr sz="4563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2026" y="4589636"/>
            <a:ext cx="10516046" cy="1499898"/>
          </a:xfrm>
        </p:spPr>
        <p:txBody>
          <a:bodyPr/>
          <a:lstStyle>
            <a:lvl1pPr marL="0" indent="0">
              <a:buNone/>
              <a:defRPr sz="1825"/>
            </a:lvl1pPr>
            <a:lvl2pPr marL="347663" indent="0">
              <a:buNone/>
              <a:defRPr sz="1520"/>
            </a:lvl2pPr>
            <a:lvl3pPr marL="695326" indent="0">
              <a:buNone/>
              <a:defRPr sz="1369"/>
            </a:lvl3pPr>
            <a:lvl4pPr marL="1042990" indent="0">
              <a:buNone/>
              <a:defRPr sz="1218"/>
            </a:lvl4pPr>
            <a:lvl5pPr marL="1390074" indent="0">
              <a:buNone/>
              <a:defRPr sz="1218"/>
            </a:lvl5pPr>
            <a:lvl6pPr marL="1737736" indent="0">
              <a:buNone/>
              <a:defRPr sz="1218"/>
            </a:lvl6pPr>
            <a:lvl7pPr marL="2085400" indent="0">
              <a:buNone/>
              <a:defRPr sz="1218"/>
            </a:lvl7pPr>
            <a:lvl8pPr marL="2433063" indent="0">
              <a:buNone/>
              <a:defRPr sz="1218"/>
            </a:lvl8pPr>
            <a:lvl9pPr marL="2780727" indent="0">
              <a:buNone/>
              <a:defRPr sz="1218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7137BE-2571-4627-852D-6D48689D2AD1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5783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9750"/>
    </mc:Choice>
    <mc:Fallback xmlns="">
      <p:transition spd="slow"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756627" y="1208913"/>
            <a:ext cx="5275219" cy="488723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58832" y="1208913"/>
            <a:ext cx="5276542" cy="488723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7137BE-2571-4627-852D-6D48689D2AD1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6376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9750"/>
    </mc:Choice>
    <mc:Fallback xmlns="">
      <p:transition spd="slow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963" y="365057"/>
            <a:ext cx="10516046" cy="1325307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961" y="1681103"/>
            <a:ext cx="5157492" cy="824018"/>
          </a:xfrm>
        </p:spPr>
        <p:txBody>
          <a:bodyPr anchor="b"/>
          <a:lstStyle>
            <a:lvl1pPr marL="0" indent="0">
              <a:buNone/>
              <a:defRPr sz="1825" b="1"/>
            </a:lvl1pPr>
            <a:lvl2pPr marL="347663" indent="0">
              <a:buNone/>
              <a:defRPr sz="1520" b="1"/>
            </a:lvl2pPr>
            <a:lvl3pPr marL="695326" indent="0">
              <a:buNone/>
              <a:defRPr sz="1369" b="1"/>
            </a:lvl3pPr>
            <a:lvl4pPr marL="1042990" indent="0">
              <a:buNone/>
              <a:defRPr sz="1218" b="1"/>
            </a:lvl4pPr>
            <a:lvl5pPr marL="1390074" indent="0">
              <a:buNone/>
              <a:defRPr sz="1218" b="1"/>
            </a:lvl5pPr>
            <a:lvl6pPr marL="1737736" indent="0">
              <a:buNone/>
              <a:defRPr sz="1218" b="1"/>
            </a:lvl6pPr>
            <a:lvl7pPr marL="2085400" indent="0">
              <a:buNone/>
              <a:defRPr sz="1218" b="1"/>
            </a:lvl7pPr>
            <a:lvl8pPr marL="2433063" indent="0">
              <a:buNone/>
              <a:defRPr sz="1218" b="1"/>
            </a:lvl8pPr>
            <a:lvl9pPr marL="2780727" indent="0">
              <a:buNone/>
              <a:defRPr sz="1218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961" y="2505123"/>
            <a:ext cx="5157492" cy="3684935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zh-CN" alt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061" y="1681103"/>
            <a:ext cx="5183948" cy="824018"/>
          </a:xfrm>
        </p:spPr>
        <p:txBody>
          <a:bodyPr anchor="b"/>
          <a:lstStyle>
            <a:lvl1pPr marL="0" indent="0">
              <a:buNone/>
              <a:defRPr sz="1825" b="1"/>
            </a:lvl1pPr>
            <a:lvl2pPr marL="347663" indent="0">
              <a:buNone/>
              <a:defRPr sz="1520" b="1"/>
            </a:lvl2pPr>
            <a:lvl3pPr marL="695326" indent="0">
              <a:buNone/>
              <a:defRPr sz="1369" b="1"/>
            </a:lvl3pPr>
            <a:lvl4pPr marL="1042990" indent="0">
              <a:buNone/>
              <a:defRPr sz="1218" b="1"/>
            </a:lvl4pPr>
            <a:lvl5pPr marL="1390074" indent="0">
              <a:buNone/>
              <a:defRPr sz="1218" b="1"/>
            </a:lvl5pPr>
            <a:lvl6pPr marL="1737736" indent="0">
              <a:buNone/>
              <a:defRPr sz="1218" b="1"/>
            </a:lvl6pPr>
            <a:lvl7pPr marL="2085400" indent="0">
              <a:buNone/>
              <a:defRPr sz="1218" b="1"/>
            </a:lvl7pPr>
            <a:lvl8pPr marL="2433063" indent="0">
              <a:buNone/>
              <a:defRPr sz="1218" b="1"/>
            </a:lvl8pPr>
            <a:lvl9pPr marL="2780727" indent="0">
              <a:buNone/>
              <a:defRPr sz="1218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061" y="2505123"/>
            <a:ext cx="5183948" cy="3684935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7137BE-2571-4627-852D-6D48689D2AD1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1508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9750"/>
    </mc:Choice>
    <mc:Fallback xmlns="">
      <p:transition spd="slow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7137BE-2571-4627-852D-6D48689D2AD1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4658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9750"/>
    </mc:Choice>
    <mc:Fallback xmlns="">
      <p:transition spd="slow"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7137BE-2571-4627-852D-6D48689D2AD1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0526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9750"/>
    </mc:Choice>
    <mc:Fallback xmlns="">
      <p:transition spd="slow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964" y="457641"/>
            <a:ext cx="3932604" cy="1600420"/>
          </a:xfrm>
        </p:spPr>
        <p:txBody>
          <a:bodyPr anchor="b"/>
          <a:lstStyle>
            <a:lvl1pPr>
              <a:defRPr sz="243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2626" y="988029"/>
            <a:ext cx="6173382" cy="4872685"/>
          </a:xfrm>
        </p:spPr>
        <p:txBody>
          <a:bodyPr/>
          <a:lstStyle>
            <a:lvl1pPr>
              <a:defRPr sz="2431"/>
            </a:lvl1pPr>
            <a:lvl2pPr>
              <a:defRPr sz="2131"/>
            </a:lvl2pPr>
            <a:lvl3pPr>
              <a:defRPr sz="1825"/>
            </a:lvl3pPr>
            <a:lvl4pPr>
              <a:defRPr sz="1520"/>
            </a:lvl4pPr>
            <a:lvl5pPr>
              <a:defRPr sz="1520"/>
            </a:lvl5pPr>
            <a:lvl6pPr>
              <a:defRPr sz="1520"/>
            </a:lvl6pPr>
            <a:lvl7pPr>
              <a:defRPr sz="1520"/>
            </a:lvl7pPr>
            <a:lvl8pPr>
              <a:defRPr sz="1520"/>
            </a:lvl8pPr>
            <a:lvl9pPr>
              <a:defRPr sz="152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964" y="2058061"/>
            <a:ext cx="3932604" cy="3810588"/>
          </a:xfrm>
        </p:spPr>
        <p:txBody>
          <a:bodyPr/>
          <a:lstStyle>
            <a:lvl1pPr marL="0" indent="0">
              <a:buNone/>
              <a:defRPr sz="1218"/>
            </a:lvl1pPr>
            <a:lvl2pPr marL="347663" indent="0">
              <a:buNone/>
              <a:defRPr sz="1063"/>
            </a:lvl2pPr>
            <a:lvl3pPr marL="695326" indent="0">
              <a:buNone/>
              <a:defRPr sz="913"/>
            </a:lvl3pPr>
            <a:lvl4pPr marL="1042990" indent="0">
              <a:buNone/>
              <a:defRPr sz="762"/>
            </a:lvl4pPr>
            <a:lvl5pPr marL="1390074" indent="0">
              <a:buNone/>
              <a:defRPr sz="762"/>
            </a:lvl5pPr>
            <a:lvl6pPr marL="1737736" indent="0">
              <a:buNone/>
              <a:defRPr sz="762"/>
            </a:lvl6pPr>
            <a:lvl7pPr marL="2085400" indent="0">
              <a:buNone/>
              <a:defRPr sz="762"/>
            </a:lvl7pPr>
            <a:lvl8pPr marL="2433063" indent="0">
              <a:buNone/>
              <a:defRPr sz="762"/>
            </a:lvl8pPr>
            <a:lvl9pPr marL="2780727" indent="0">
              <a:buNone/>
              <a:defRPr sz="762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7137BE-2571-4627-852D-6D48689D2AD1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5939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9750"/>
    </mc:Choice>
    <mc:Fallback xmlns="">
      <p:transition spd="slow"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964" y="457641"/>
            <a:ext cx="3932604" cy="1600420"/>
          </a:xfrm>
        </p:spPr>
        <p:txBody>
          <a:bodyPr anchor="b"/>
          <a:lstStyle>
            <a:lvl1pPr>
              <a:defRPr sz="243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2626" y="988029"/>
            <a:ext cx="6173382" cy="4872685"/>
          </a:xfrm>
        </p:spPr>
        <p:txBody>
          <a:bodyPr/>
          <a:lstStyle>
            <a:lvl1pPr marL="0" indent="0">
              <a:buNone/>
              <a:defRPr sz="2431"/>
            </a:lvl1pPr>
            <a:lvl2pPr marL="347663" indent="0">
              <a:buNone/>
              <a:defRPr sz="2131"/>
            </a:lvl2pPr>
            <a:lvl3pPr marL="695326" indent="0">
              <a:buNone/>
              <a:defRPr sz="1825"/>
            </a:lvl3pPr>
            <a:lvl4pPr marL="1042990" indent="0">
              <a:buNone/>
              <a:defRPr sz="1520"/>
            </a:lvl4pPr>
            <a:lvl5pPr marL="1390074" indent="0">
              <a:buNone/>
              <a:defRPr sz="1520"/>
            </a:lvl5pPr>
            <a:lvl6pPr marL="1737736" indent="0">
              <a:buNone/>
              <a:defRPr sz="1520"/>
            </a:lvl6pPr>
            <a:lvl7pPr marL="2085400" indent="0">
              <a:buNone/>
              <a:defRPr sz="1520"/>
            </a:lvl7pPr>
            <a:lvl8pPr marL="2433063" indent="0">
              <a:buNone/>
              <a:defRPr sz="1520"/>
            </a:lvl8pPr>
            <a:lvl9pPr marL="2780727" indent="0">
              <a:buNone/>
              <a:defRPr sz="1520"/>
            </a:lvl9pPr>
          </a:lstStyle>
          <a:p>
            <a:pPr lvl="0"/>
            <a:r>
              <a:rPr lang="zh-CN" altLang="en-US" noProof="0"/>
              <a:t>单击图标添加图片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964" y="2058061"/>
            <a:ext cx="3932604" cy="3810588"/>
          </a:xfrm>
        </p:spPr>
        <p:txBody>
          <a:bodyPr/>
          <a:lstStyle>
            <a:lvl1pPr marL="0" indent="0">
              <a:buNone/>
              <a:defRPr sz="1218"/>
            </a:lvl1pPr>
            <a:lvl2pPr marL="347663" indent="0">
              <a:buNone/>
              <a:defRPr sz="1063"/>
            </a:lvl2pPr>
            <a:lvl3pPr marL="695326" indent="0">
              <a:buNone/>
              <a:defRPr sz="913"/>
            </a:lvl3pPr>
            <a:lvl4pPr marL="1042990" indent="0">
              <a:buNone/>
              <a:defRPr sz="762"/>
            </a:lvl4pPr>
            <a:lvl5pPr marL="1390074" indent="0">
              <a:buNone/>
              <a:defRPr sz="762"/>
            </a:lvl5pPr>
            <a:lvl6pPr marL="1737736" indent="0">
              <a:buNone/>
              <a:defRPr sz="762"/>
            </a:lvl6pPr>
            <a:lvl7pPr marL="2085400" indent="0">
              <a:buNone/>
              <a:defRPr sz="762"/>
            </a:lvl7pPr>
            <a:lvl8pPr marL="2433063" indent="0">
              <a:buNone/>
              <a:defRPr sz="762"/>
            </a:lvl8pPr>
            <a:lvl9pPr marL="2780727" indent="0">
              <a:buNone/>
              <a:defRPr sz="762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7137BE-2571-4627-852D-6D48689D2AD1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6610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975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10883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7137BE-2571-4627-852D-6D48689D2AD1}" type="slidenum">
              <a:rPr kumimoji="0" lang="zh-CN" altLang="en-US" sz="1915" b="0" i="0" u="none" strike="noStrike" kern="1200" cap="none" spc="0" normalizeH="0" baseline="0" noProof="0" smtClean="0">
                <a:ln>
                  <a:noFill/>
                </a:ln>
                <a:solidFill>
                  <a:srgbClr val="015196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pPr marL="0" marR="0" lvl="0" indent="0" algn="r" defTabSz="108839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915" b="0" i="0" u="none" strike="noStrike" kern="1200" cap="none" spc="0" normalizeH="0" baseline="0" noProof="0">
              <a:ln>
                <a:noFill/>
              </a:ln>
              <a:solidFill>
                <a:srgbClr val="015196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4823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9750"/>
    </mc:Choice>
    <mc:Fallback xmlns="">
      <p:transition spd="slow"/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7137BE-2571-4627-852D-6D48689D2AD1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1134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9750"/>
    </mc:Choice>
    <mc:Fallback xmlns="">
      <p:transition spd="slow"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66018" y="429865"/>
            <a:ext cx="2669356" cy="5666282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756628" y="429865"/>
            <a:ext cx="7882405" cy="5666282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7137BE-2571-4627-852D-6D48689D2AD1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3495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9750"/>
    </mc:Choice>
    <mc:Fallback xmlns="">
      <p:transition spd="slow"/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89414" y="488374"/>
            <a:ext cx="354676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r">
              <a:defRPr sz="995" b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>
              <a:defRPr/>
            </a:pPr>
            <a:fld id="{307137BE-2571-4627-852D-6D48689D2AD1}" type="slidenum">
              <a:rPr lang="zh-CN" altLang="en-US" smtClean="0">
                <a:solidFill>
                  <a:srgbClr val="404040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srgbClr val="4040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5529238"/>
      </p:ext>
    </p:extLst>
  </p:cSld>
  <p:clrMapOvr>
    <a:masterClrMapping/>
  </p:clrMapOvr>
  <p:transition spd="slow" advTm="3000"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833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9750"/>
    </mc:Choice>
    <mc:Fallback xmlns="">
      <p:transition spd="slow"/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标题和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4638"/>
            <a:ext cx="10972800" cy="11430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表格占位符 2"/>
          <p:cNvSpPr>
            <a:spLocks noGrp="1"/>
          </p:cNvSpPr>
          <p:nvPr>
            <p:ph type="tbl" idx="1"/>
          </p:nvPr>
        </p:nvSpPr>
        <p:spPr>
          <a:xfrm>
            <a:off x="609601" y="1600201"/>
            <a:ext cx="10972800" cy="4525963"/>
          </a:xfrm>
        </p:spPr>
        <p:txBody>
          <a:bodyPr/>
          <a:lstStyle/>
          <a:p>
            <a:pPr lvl="0"/>
            <a:endParaRPr lang="zh-CN" altLang="en-US" noProof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834392">
              <a:defRPr/>
            </a:pPr>
            <a:endParaRPr lang="en-US" altLang="zh-CN" sz="1642">
              <a:solidFill>
                <a:srgbClr val="A6A6A6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 sz="1642" b="0"/>
            </a:lvl1pPr>
          </a:lstStyle>
          <a:p>
            <a:pPr defTabSz="834392">
              <a:defRPr/>
            </a:pPr>
            <a:endParaRPr lang="en-US" altLang="zh-CN">
              <a:solidFill>
                <a:srgbClr val="A6A6A6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D2D22B-3D0E-4847-9492-132D01ABF759}" type="slidenum">
              <a:rPr lang="en-US" altLang="zh-CN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027412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9750"/>
    </mc:Choice>
    <mc:Fallback xmlns="">
      <p:transition spd="slow"/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03447" y="2276874"/>
            <a:ext cx="9121013" cy="1512317"/>
          </a:xfrm>
        </p:spPr>
        <p:txBody>
          <a:bodyPr/>
          <a:lstStyle>
            <a:lvl1pPr>
              <a:defRPr sz="3650"/>
            </a:lvl1pPr>
          </a:lstStyle>
          <a:p>
            <a:r>
              <a:rPr lang="zh-CN" altLang="en-US"/>
              <a:t>单击此处编辑母版标题样式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05106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975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10883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7137BE-2571-4627-852D-6D48689D2AD1}" type="slidenum">
              <a:rPr kumimoji="0" lang="zh-CN" altLang="en-US" sz="1915" b="0" i="0" u="none" strike="noStrike" kern="1200" cap="none" spc="0" normalizeH="0" baseline="0" noProof="0" smtClean="0">
                <a:ln>
                  <a:noFill/>
                </a:ln>
                <a:solidFill>
                  <a:srgbClr val="015196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pPr marL="0" marR="0" lvl="0" indent="0" algn="r" defTabSz="108839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915" b="0" i="0" u="none" strike="noStrike" kern="1200" cap="none" spc="0" normalizeH="0" baseline="0" noProof="0">
              <a:ln>
                <a:noFill/>
              </a:ln>
              <a:solidFill>
                <a:srgbClr val="015196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5809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975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963" y="457641"/>
            <a:ext cx="3932604" cy="1600420"/>
          </a:xfrm>
        </p:spPr>
        <p:txBody>
          <a:bodyPr anchor="b"/>
          <a:lstStyle>
            <a:lvl1pPr>
              <a:defRPr sz="2665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2626" y="988028"/>
            <a:ext cx="6173382" cy="4872685"/>
          </a:xfrm>
        </p:spPr>
        <p:txBody>
          <a:bodyPr/>
          <a:lstStyle>
            <a:lvl1pPr>
              <a:defRPr sz="2665"/>
            </a:lvl1pPr>
            <a:lvl2pPr>
              <a:defRPr sz="2335"/>
            </a:lvl2pPr>
            <a:lvl3pPr>
              <a:defRPr sz="2000"/>
            </a:lvl3pPr>
            <a:lvl4pPr>
              <a:defRPr sz="1665"/>
            </a:lvl4pPr>
            <a:lvl5pPr>
              <a:defRPr sz="1665"/>
            </a:lvl5pPr>
            <a:lvl6pPr>
              <a:defRPr sz="1665"/>
            </a:lvl6pPr>
            <a:lvl7pPr>
              <a:defRPr sz="1665"/>
            </a:lvl7pPr>
            <a:lvl8pPr>
              <a:defRPr sz="1665"/>
            </a:lvl8pPr>
            <a:lvl9pPr>
              <a:defRPr sz="1665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963" y="2058061"/>
            <a:ext cx="3932604" cy="3810588"/>
          </a:xfrm>
        </p:spPr>
        <p:txBody>
          <a:bodyPr/>
          <a:lstStyle>
            <a:lvl1pPr marL="0" indent="0">
              <a:buNone/>
              <a:defRPr sz="1335"/>
            </a:lvl1pPr>
            <a:lvl2pPr marL="381000" indent="0">
              <a:buNone/>
              <a:defRPr sz="1165"/>
            </a:lvl2pPr>
            <a:lvl3pPr marL="762000" indent="0">
              <a:buNone/>
              <a:defRPr sz="1000"/>
            </a:lvl3pPr>
            <a:lvl4pPr marL="1143000" indent="0">
              <a:buNone/>
              <a:defRPr sz="835"/>
            </a:lvl4pPr>
            <a:lvl5pPr marL="1523365" indent="0">
              <a:buNone/>
              <a:defRPr sz="835"/>
            </a:lvl5pPr>
            <a:lvl6pPr marL="1904365" indent="0">
              <a:buNone/>
              <a:defRPr sz="835"/>
            </a:lvl6pPr>
            <a:lvl7pPr marL="2285365" indent="0">
              <a:buNone/>
              <a:defRPr sz="835"/>
            </a:lvl7pPr>
            <a:lvl8pPr marL="2666365" indent="0">
              <a:buNone/>
              <a:defRPr sz="835"/>
            </a:lvl8pPr>
            <a:lvl9pPr marL="3047365" indent="0">
              <a:buNone/>
              <a:defRPr sz="835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10883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7137BE-2571-4627-852D-6D48689D2AD1}" type="slidenum">
              <a:rPr kumimoji="0" lang="zh-CN" altLang="en-US" sz="1915" b="0" i="0" u="none" strike="noStrike" kern="1200" cap="none" spc="0" normalizeH="0" baseline="0" noProof="0" smtClean="0">
                <a:ln>
                  <a:noFill/>
                </a:ln>
                <a:solidFill>
                  <a:srgbClr val="015196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pPr marL="0" marR="0" lvl="0" indent="0" algn="r" defTabSz="108839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915" b="0" i="0" u="none" strike="noStrike" kern="1200" cap="none" spc="0" normalizeH="0" baseline="0" noProof="0">
              <a:ln>
                <a:noFill/>
              </a:ln>
              <a:solidFill>
                <a:srgbClr val="015196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9501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975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963" y="457641"/>
            <a:ext cx="3932604" cy="1600420"/>
          </a:xfrm>
        </p:spPr>
        <p:txBody>
          <a:bodyPr anchor="b"/>
          <a:lstStyle>
            <a:lvl1pPr>
              <a:defRPr sz="2665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2626" y="988028"/>
            <a:ext cx="6173382" cy="4872685"/>
          </a:xfrm>
        </p:spPr>
        <p:txBody>
          <a:bodyPr/>
          <a:lstStyle>
            <a:lvl1pPr marL="0" indent="0">
              <a:buNone/>
              <a:defRPr sz="2665"/>
            </a:lvl1pPr>
            <a:lvl2pPr marL="381000" indent="0">
              <a:buNone/>
              <a:defRPr sz="2335"/>
            </a:lvl2pPr>
            <a:lvl3pPr marL="762000" indent="0">
              <a:buNone/>
              <a:defRPr sz="2000"/>
            </a:lvl3pPr>
            <a:lvl4pPr marL="1143000" indent="0">
              <a:buNone/>
              <a:defRPr sz="1665"/>
            </a:lvl4pPr>
            <a:lvl5pPr marL="1523365" indent="0">
              <a:buNone/>
              <a:defRPr sz="1665"/>
            </a:lvl5pPr>
            <a:lvl6pPr marL="1904365" indent="0">
              <a:buNone/>
              <a:defRPr sz="1665"/>
            </a:lvl6pPr>
            <a:lvl7pPr marL="2285365" indent="0">
              <a:buNone/>
              <a:defRPr sz="1665"/>
            </a:lvl7pPr>
            <a:lvl8pPr marL="2666365" indent="0">
              <a:buNone/>
              <a:defRPr sz="1665"/>
            </a:lvl8pPr>
            <a:lvl9pPr marL="3047365" indent="0">
              <a:buNone/>
              <a:defRPr sz="1665"/>
            </a:lvl9pPr>
          </a:lstStyle>
          <a:p>
            <a:pPr lvl="0"/>
            <a:r>
              <a:rPr lang="zh-CN" altLang="en-US" noProof="0"/>
              <a:t>单击图标添加图片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963" y="2058061"/>
            <a:ext cx="3932604" cy="3810588"/>
          </a:xfrm>
        </p:spPr>
        <p:txBody>
          <a:bodyPr/>
          <a:lstStyle>
            <a:lvl1pPr marL="0" indent="0">
              <a:buNone/>
              <a:defRPr sz="1335"/>
            </a:lvl1pPr>
            <a:lvl2pPr marL="381000" indent="0">
              <a:buNone/>
              <a:defRPr sz="1165"/>
            </a:lvl2pPr>
            <a:lvl3pPr marL="762000" indent="0">
              <a:buNone/>
              <a:defRPr sz="1000"/>
            </a:lvl3pPr>
            <a:lvl4pPr marL="1143000" indent="0">
              <a:buNone/>
              <a:defRPr sz="835"/>
            </a:lvl4pPr>
            <a:lvl5pPr marL="1523365" indent="0">
              <a:buNone/>
              <a:defRPr sz="835"/>
            </a:lvl5pPr>
            <a:lvl6pPr marL="1904365" indent="0">
              <a:buNone/>
              <a:defRPr sz="835"/>
            </a:lvl6pPr>
            <a:lvl7pPr marL="2285365" indent="0">
              <a:buNone/>
              <a:defRPr sz="835"/>
            </a:lvl7pPr>
            <a:lvl8pPr marL="2666365" indent="0">
              <a:buNone/>
              <a:defRPr sz="835"/>
            </a:lvl8pPr>
            <a:lvl9pPr marL="3047365" indent="0">
              <a:buNone/>
              <a:defRPr sz="835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10883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7137BE-2571-4627-852D-6D48689D2AD1}" type="slidenum">
              <a:rPr kumimoji="0" lang="zh-CN" altLang="en-US" sz="1915" b="0" i="0" u="none" strike="noStrike" kern="1200" cap="none" spc="0" normalizeH="0" baseline="0" noProof="0" smtClean="0">
                <a:ln>
                  <a:noFill/>
                </a:ln>
                <a:solidFill>
                  <a:srgbClr val="015196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pPr marL="0" marR="0" lvl="0" indent="0" algn="r" defTabSz="108839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915" b="0" i="0" u="none" strike="noStrike" kern="1200" cap="none" spc="0" normalizeH="0" baseline="0" noProof="0">
              <a:ln>
                <a:noFill/>
              </a:ln>
              <a:solidFill>
                <a:srgbClr val="015196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2970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975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Relationship Id="rId9" Type="http://schemas.openxmlformats.org/officeDocument/2006/relationships/image" Target="../media/image3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4.xml"/><Relationship Id="rId9" Type="http://schemas.openxmlformats.org/officeDocument/2006/relationships/image" Target="../media/image3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image" Target="../media/image1.jpe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slideLayout" Target="../slideLayouts/slideLayout63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2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52.xml"/><Relationship Id="rId16" Type="http://schemas.openxmlformats.org/officeDocument/2006/relationships/theme" Target="../theme/theme6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Relationship Id="rId14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8" descr="宽屏内页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45" y="1"/>
            <a:ext cx="12198613" cy="6856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590090" y="6248253"/>
            <a:ext cx="2845285" cy="476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30640" tIns="65320" rIns="130640" bIns="65320" numCol="1" anchor="t" anchorCtr="0" compatLnSpc="1"/>
          <a:lstStyle>
            <a:lvl1pPr algn="r" defTabSz="1088390" eaLnBrk="1" hangingPunct="1">
              <a:defRPr sz="1915" b="0">
                <a:solidFill>
                  <a:srgbClr val="01519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marR="0" lvl="0" indent="0" algn="r" defTabSz="10883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7137BE-2571-4627-852D-6D48689D2AD1}" type="slidenum">
              <a:rPr kumimoji="0" lang="zh-CN" altLang="en-US" sz="1915" b="0" i="0" u="none" strike="noStrike" kern="1200" cap="none" spc="0" normalizeH="0" baseline="0" noProof="0" smtClean="0">
                <a:ln>
                  <a:noFill/>
                </a:ln>
                <a:solidFill>
                  <a:srgbClr val="015196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pPr marL="0" marR="0" lvl="0" indent="0" algn="r" defTabSz="108839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915" b="0" i="0" u="none" strike="noStrike" kern="1200" cap="none" spc="0" normalizeH="0" baseline="0" noProof="0">
              <a:ln>
                <a:noFill/>
              </a:ln>
              <a:solidFill>
                <a:srgbClr val="015196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205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56626" y="429866"/>
            <a:ext cx="10678748" cy="48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30640" tIns="65320" rIns="130640" bIns="65320" numCol="1" anchor="t" anchorCtr="0" compatLnSpc="1"/>
          <a:lstStyle/>
          <a:p>
            <a:pPr lvl="0"/>
            <a:r>
              <a:rPr lang="zh-CN" altLang="en-US" dirty="0"/>
              <a:t>单击此处编辑母版标题样式</a:t>
            </a:r>
          </a:p>
        </p:txBody>
      </p:sp>
      <p:sp>
        <p:nvSpPr>
          <p:cNvPr id="205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56626" y="1208913"/>
            <a:ext cx="10678748" cy="4887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30640" tIns="65320" rIns="130640" bIns="65320" numCol="1" anchor="t" anchorCtr="0" compatLnSpc="1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2" name="矩形 1"/>
          <p:cNvSpPr/>
          <p:nvPr/>
        </p:nvSpPr>
        <p:spPr>
          <a:xfrm>
            <a:off x="335985" y="6221800"/>
            <a:ext cx="1320128" cy="3875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7620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165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/>
              <a:ea typeface="宋体"/>
              <a:cs typeface="+mn-cs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756626" y="1052840"/>
            <a:ext cx="10678748" cy="66133"/>
          </a:xfrm>
          <a:prstGeom prst="rect">
            <a:avLst/>
          </a:prstGeom>
          <a:gradFill>
            <a:gsLst>
              <a:gs pos="0">
                <a:srgbClr val="0070C0"/>
              </a:gs>
              <a:gs pos="25000">
                <a:srgbClr val="00B0F0"/>
              </a:gs>
              <a:gs pos="50000">
                <a:srgbClr val="92D050"/>
              </a:gs>
              <a:gs pos="100000">
                <a:schemeClr val="bg1"/>
              </a:gs>
              <a:gs pos="75000">
                <a:srgbClr val="FFFF0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7620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165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/>
              <a:ea typeface="宋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26147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mc:AlternateContent xmlns:mc="http://schemas.openxmlformats.org/markup-compatibility/2006" xmlns:p14="http://schemas.microsoft.com/office/powerpoint/2010/main">
    <mc:Choice Requires="p14">
      <p:transition spd="slow" p14:dur="19750"/>
    </mc:Choice>
    <mc:Fallback xmlns="">
      <p:transition spd="slow"/>
    </mc:Fallback>
  </mc:AlternateContent>
  <p:hf hdr="0" ftr="0" dt="0"/>
  <p:txStyles>
    <p:titleStyle>
      <a:lvl1pPr algn="l" defTabSz="1088390" rtl="0" eaLnBrk="1" fontAlgn="base" hangingPunct="1">
        <a:spcBef>
          <a:spcPct val="0"/>
        </a:spcBef>
        <a:spcAft>
          <a:spcPct val="0"/>
        </a:spcAft>
        <a:defRPr sz="3335" kern="1200">
          <a:solidFill>
            <a:srgbClr val="015196"/>
          </a:solidFill>
          <a:latin typeface="微软雅黑" panose="020B0503020204020204" pitchFamily="34" charset="-122"/>
          <a:ea typeface="微软雅黑" panose="020B0503020204020204" pitchFamily="34" charset="-122"/>
          <a:cs typeface="微软雅黑" panose="020B0503020204020204" pitchFamily="34" charset="-122"/>
        </a:defRPr>
      </a:lvl1pPr>
      <a:lvl2pPr algn="l" defTabSz="1088390" rtl="0" eaLnBrk="1" fontAlgn="base" hangingPunct="1">
        <a:spcBef>
          <a:spcPct val="0"/>
        </a:spcBef>
        <a:spcAft>
          <a:spcPct val="0"/>
        </a:spcAft>
        <a:defRPr sz="3335">
          <a:solidFill>
            <a:srgbClr val="015196"/>
          </a:solidFill>
          <a:latin typeface="微软雅黑" panose="020B0503020204020204" pitchFamily="34" charset="-122"/>
          <a:ea typeface="微软雅黑" panose="020B0503020204020204" pitchFamily="34" charset="-122"/>
          <a:cs typeface="微软雅黑" panose="020B0503020204020204" pitchFamily="34" charset="-122"/>
        </a:defRPr>
      </a:lvl2pPr>
      <a:lvl3pPr algn="l" defTabSz="1088390" rtl="0" eaLnBrk="1" fontAlgn="base" hangingPunct="1">
        <a:spcBef>
          <a:spcPct val="0"/>
        </a:spcBef>
        <a:spcAft>
          <a:spcPct val="0"/>
        </a:spcAft>
        <a:defRPr sz="3335">
          <a:solidFill>
            <a:srgbClr val="015196"/>
          </a:solidFill>
          <a:latin typeface="微软雅黑" panose="020B0503020204020204" pitchFamily="34" charset="-122"/>
          <a:ea typeface="微软雅黑" panose="020B0503020204020204" pitchFamily="34" charset="-122"/>
          <a:cs typeface="微软雅黑" panose="020B0503020204020204" pitchFamily="34" charset="-122"/>
        </a:defRPr>
      </a:lvl3pPr>
      <a:lvl4pPr algn="l" defTabSz="1088390" rtl="0" eaLnBrk="1" fontAlgn="base" hangingPunct="1">
        <a:spcBef>
          <a:spcPct val="0"/>
        </a:spcBef>
        <a:spcAft>
          <a:spcPct val="0"/>
        </a:spcAft>
        <a:defRPr sz="3335">
          <a:solidFill>
            <a:srgbClr val="015196"/>
          </a:solidFill>
          <a:latin typeface="微软雅黑" panose="020B0503020204020204" pitchFamily="34" charset="-122"/>
          <a:ea typeface="微软雅黑" panose="020B0503020204020204" pitchFamily="34" charset="-122"/>
          <a:cs typeface="微软雅黑" panose="020B0503020204020204" pitchFamily="34" charset="-122"/>
        </a:defRPr>
      </a:lvl4pPr>
      <a:lvl5pPr algn="l" defTabSz="1088390" rtl="0" eaLnBrk="1" fontAlgn="base" hangingPunct="1">
        <a:spcBef>
          <a:spcPct val="0"/>
        </a:spcBef>
        <a:spcAft>
          <a:spcPct val="0"/>
        </a:spcAft>
        <a:defRPr sz="3335">
          <a:solidFill>
            <a:srgbClr val="015196"/>
          </a:solidFill>
          <a:latin typeface="微软雅黑" panose="020B0503020204020204" pitchFamily="34" charset="-122"/>
          <a:ea typeface="微软雅黑" panose="020B0503020204020204" pitchFamily="34" charset="-122"/>
          <a:cs typeface="微软雅黑" panose="020B0503020204020204" pitchFamily="34" charset="-122"/>
        </a:defRPr>
      </a:lvl5pPr>
      <a:lvl6pPr marL="381000" algn="l" defTabSz="1088390" rtl="0" eaLnBrk="1" fontAlgn="base" hangingPunct="1">
        <a:spcBef>
          <a:spcPct val="0"/>
        </a:spcBef>
        <a:spcAft>
          <a:spcPct val="0"/>
        </a:spcAft>
        <a:defRPr sz="3335">
          <a:solidFill>
            <a:schemeClr val="tx2"/>
          </a:solidFill>
          <a:latin typeface="Arial" panose="020B0604020202020204" pitchFamily="34" charset="0"/>
          <a:ea typeface="黑体" pitchFamily="2" charset="-122"/>
        </a:defRPr>
      </a:lvl6pPr>
      <a:lvl7pPr marL="762000" algn="l" defTabSz="1088390" rtl="0" eaLnBrk="1" fontAlgn="base" hangingPunct="1">
        <a:spcBef>
          <a:spcPct val="0"/>
        </a:spcBef>
        <a:spcAft>
          <a:spcPct val="0"/>
        </a:spcAft>
        <a:defRPr sz="3335">
          <a:solidFill>
            <a:schemeClr val="tx2"/>
          </a:solidFill>
          <a:latin typeface="Arial" panose="020B0604020202020204" pitchFamily="34" charset="0"/>
          <a:ea typeface="黑体" pitchFamily="2" charset="-122"/>
        </a:defRPr>
      </a:lvl7pPr>
      <a:lvl8pPr marL="1143000" algn="l" defTabSz="1088390" rtl="0" eaLnBrk="1" fontAlgn="base" hangingPunct="1">
        <a:spcBef>
          <a:spcPct val="0"/>
        </a:spcBef>
        <a:spcAft>
          <a:spcPct val="0"/>
        </a:spcAft>
        <a:defRPr sz="3335">
          <a:solidFill>
            <a:schemeClr val="tx2"/>
          </a:solidFill>
          <a:latin typeface="Arial" panose="020B0604020202020204" pitchFamily="34" charset="0"/>
          <a:ea typeface="黑体" pitchFamily="2" charset="-122"/>
        </a:defRPr>
      </a:lvl8pPr>
      <a:lvl9pPr marL="1523365" algn="l" defTabSz="1088390" rtl="0" eaLnBrk="1" fontAlgn="base" hangingPunct="1">
        <a:spcBef>
          <a:spcPct val="0"/>
        </a:spcBef>
        <a:spcAft>
          <a:spcPct val="0"/>
        </a:spcAft>
        <a:defRPr sz="3335">
          <a:solidFill>
            <a:schemeClr val="tx2"/>
          </a:solidFill>
          <a:latin typeface="Arial" panose="020B0604020202020204" pitchFamily="34" charset="0"/>
          <a:ea typeface="黑体" pitchFamily="2" charset="-122"/>
        </a:defRPr>
      </a:lvl9pPr>
    </p:titleStyle>
    <p:bodyStyle>
      <a:lvl1pPr marL="408940" indent="-408940" algn="l" defTabSz="1088390" rtl="0" eaLnBrk="1" fontAlgn="base" hangingPunct="1">
        <a:spcBef>
          <a:spcPct val="20000"/>
        </a:spcBef>
        <a:spcAft>
          <a:spcPct val="0"/>
        </a:spcAft>
        <a:buBlip>
          <a:blip r:embed="rId16"/>
        </a:buBlip>
        <a:defRPr sz="2835" kern="1200">
          <a:solidFill>
            <a:srgbClr val="015196"/>
          </a:solidFill>
          <a:latin typeface="微软雅黑" panose="020B0503020204020204" pitchFamily="34" charset="-122"/>
          <a:ea typeface="微软雅黑" panose="020B0503020204020204" pitchFamily="34" charset="-122"/>
          <a:cs typeface="微软雅黑" panose="020B0503020204020204" pitchFamily="34" charset="-122"/>
        </a:defRPr>
      </a:lvl1pPr>
      <a:lvl2pPr marL="986790" indent="-339725" algn="l" defTabSz="1088390" rtl="0" eaLnBrk="1" fontAlgn="base" hangingPunct="1">
        <a:spcBef>
          <a:spcPct val="20000"/>
        </a:spcBef>
        <a:spcAft>
          <a:spcPct val="0"/>
        </a:spcAft>
        <a:buChar char="–"/>
        <a:defRPr sz="2415" kern="1200">
          <a:solidFill>
            <a:srgbClr val="015196"/>
          </a:solidFill>
          <a:latin typeface="微软雅黑" panose="020B0503020204020204" pitchFamily="34" charset="-122"/>
          <a:ea typeface="微软雅黑" panose="020B0503020204020204" pitchFamily="34" charset="-122"/>
          <a:cs typeface="微软雅黑" panose="020B0503020204020204" pitchFamily="34" charset="-122"/>
        </a:defRPr>
      </a:lvl2pPr>
      <a:lvl3pPr marL="1471930" indent="-272415" algn="l" defTabSz="1088390" rtl="0" eaLnBrk="1" fontAlgn="base" hangingPunct="1">
        <a:spcBef>
          <a:spcPct val="20000"/>
        </a:spcBef>
        <a:spcAft>
          <a:spcPct val="0"/>
        </a:spcAft>
        <a:buChar char="•"/>
        <a:defRPr sz="2835" kern="1200">
          <a:solidFill>
            <a:srgbClr val="015196"/>
          </a:solidFill>
          <a:latin typeface="微软雅黑" panose="020B0503020204020204" pitchFamily="34" charset="-122"/>
          <a:ea typeface="微软雅黑" panose="020B0503020204020204" pitchFamily="34" charset="-122"/>
          <a:cs typeface="微软雅黑" panose="020B0503020204020204" pitchFamily="34" charset="-122"/>
        </a:defRPr>
      </a:lvl3pPr>
      <a:lvl4pPr marL="1957705" indent="-272415" algn="l" defTabSz="1088390" rtl="0" eaLnBrk="1" fontAlgn="base" hangingPunct="1">
        <a:spcBef>
          <a:spcPct val="20000"/>
        </a:spcBef>
        <a:spcAft>
          <a:spcPct val="0"/>
        </a:spcAft>
        <a:buChar char="–"/>
        <a:defRPr sz="1915" kern="1200">
          <a:solidFill>
            <a:srgbClr val="015196"/>
          </a:solidFill>
          <a:latin typeface="微软雅黑" panose="020B0503020204020204" pitchFamily="34" charset="-122"/>
          <a:ea typeface="微软雅黑" panose="020B0503020204020204" pitchFamily="34" charset="-122"/>
          <a:cs typeface="微软雅黑" panose="020B0503020204020204" pitchFamily="34" charset="-122"/>
        </a:defRPr>
      </a:lvl4pPr>
      <a:lvl5pPr marL="2449195" indent="-272415" algn="l" defTabSz="1088390" rtl="0" eaLnBrk="1" fontAlgn="base" hangingPunct="1">
        <a:spcBef>
          <a:spcPct val="20000"/>
        </a:spcBef>
        <a:spcAft>
          <a:spcPct val="0"/>
        </a:spcAft>
        <a:buChar char="»"/>
        <a:defRPr sz="1665" kern="1200">
          <a:solidFill>
            <a:srgbClr val="015196"/>
          </a:solidFill>
          <a:latin typeface="微软雅黑" panose="020B0503020204020204" pitchFamily="34" charset="-122"/>
          <a:ea typeface="微软雅黑" panose="020B0503020204020204" pitchFamily="34" charset="-122"/>
          <a:cs typeface="微软雅黑" panose="020B0503020204020204" pitchFamily="34" charset="-122"/>
        </a:defRPr>
      </a:lvl5pPr>
      <a:lvl6pPr marL="2094865" indent="-190500" algn="l" defTabSz="762000" rtl="0" eaLnBrk="1" latinLnBrk="0" hangingPunct="1">
        <a:lnSpc>
          <a:spcPct val="90000"/>
        </a:lnSpc>
        <a:spcBef>
          <a:spcPts val="41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5865" indent="-190500" algn="l" defTabSz="762000" rtl="0" eaLnBrk="1" latinLnBrk="0" hangingPunct="1">
        <a:lnSpc>
          <a:spcPct val="90000"/>
        </a:lnSpc>
        <a:spcBef>
          <a:spcPts val="41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6865" indent="-190500" algn="l" defTabSz="762000" rtl="0" eaLnBrk="1" latinLnBrk="0" hangingPunct="1">
        <a:lnSpc>
          <a:spcPct val="90000"/>
        </a:lnSpc>
        <a:spcBef>
          <a:spcPts val="41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7865" indent="-190500" algn="l" defTabSz="762000" rtl="0" eaLnBrk="1" latinLnBrk="0" hangingPunct="1">
        <a:lnSpc>
          <a:spcPct val="90000"/>
        </a:lnSpc>
        <a:spcBef>
          <a:spcPts val="41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76200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1000" algn="l" defTabSz="76200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2000" algn="l" defTabSz="76200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algn="l" defTabSz="76200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365" algn="l" defTabSz="76200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365" algn="l" defTabSz="76200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365" algn="l" defTabSz="76200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365" algn="l" defTabSz="76200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365" algn="l" defTabSz="76200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Rectangle 6">
            <a:extLst>
              <a:ext uri="{FF2B5EF4-FFF2-40B4-BE49-F238E27FC236}">
                <a16:creationId xmlns:a16="http://schemas.microsoft.com/office/drawing/2014/main" id="{B489CDB3-F39D-4ADA-82DE-717B7E5D686A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83638" y="6248400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600">
                <a:ea typeface="宋体" panose="02010600030101010101" pitchFamily="2" charset="-122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E8620D-8B5C-4396-81D0-F18FDC144C73}" type="slidenum">
              <a:rPr kumimoji="0" lang="en-US" altLang="zh-CN" sz="1600" b="1" i="0" u="none" strike="noStrike" kern="1200" cap="none" spc="0" normalizeH="0" baseline="0" noProof="0">
                <a:ln>
                  <a:noFill/>
                </a:ln>
                <a:solidFill>
                  <a:srgbClr val="0065A6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27" name="Rectangle 2">
            <a:extLst>
              <a:ext uri="{FF2B5EF4-FFF2-40B4-BE49-F238E27FC236}">
                <a16:creationId xmlns:a16="http://schemas.microsoft.com/office/drawing/2014/main" id="{90527171-B1A1-4D04-869A-5AAD632506D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96938" y="349250"/>
            <a:ext cx="10583862" cy="631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1028" name="Rectangle 3">
            <a:extLst>
              <a:ext uri="{FF2B5EF4-FFF2-40B4-BE49-F238E27FC236}">
                <a16:creationId xmlns:a16="http://schemas.microsoft.com/office/drawing/2014/main" id="{42BD895E-AB59-428E-B418-8957E142F7F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2813" y="1412875"/>
            <a:ext cx="10574337" cy="468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2" name="Rectangle 5">
            <a:extLst>
              <a:ext uri="{FF2B5EF4-FFF2-40B4-BE49-F238E27FC236}">
                <a16:creationId xmlns:a16="http://schemas.microsoft.com/office/drawing/2014/main" id="{8684DDFB-03FC-493F-A15B-1476B4C1F262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169400" y="6308725"/>
            <a:ext cx="2217738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 b="0">
                <a:solidFill>
                  <a:srgbClr val="0065A6"/>
                </a:solidFill>
                <a:latin typeface="Arial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000" b="0" i="0" u="none" strike="noStrike" kern="1200" cap="none" spc="0" normalizeH="0" baseline="0" noProof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Arial" charset="0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3" name="Rectangle 11">
            <a:extLst>
              <a:ext uri="{FF2B5EF4-FFF2-40B4-BE49-F238E27FC236}">
                <a16:creationId xmlns:a16="http://schemas.microsoft.com/office/drawing/2014/main" id="{CF6FC46B-F1C5-49A6-AAA1-07C93B72A3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80800" y="1905000"/>
            <a:ext cx="7112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3800" b="1">
                <a:solidFill>
                  <a:srgbClr val="0065A6"/>
                </a:solidFill>
                <a:latin typeface="Arial" charset="0"/>
                <a:ea typeface="黑体" pitchFamily="49" charset="-122"/>
              </a:defRPr>
            </a:lvl1pPr>
            <a:lvl2pPr marL="742950" indent="-285750" eaLnBrk="0" hangingPunct="0">
              <a:defRPr sz="3800" b="1">
                <a:solidFill>
                  <a:srgbClr val="0065A6"/>
                </a:solidFill>
                <a:latin typeface="Arial" charset="0"/>
                <a:ea typeface="黑体" pitchFamily="49" charset="-122"/>
              </a:defRPr>
            </a:lvl2pPr>
            <a:lvl3pPr marL="1143000" indent="-228600" eaLnBrk="0" hangingPunct="0">
              <a:defRPr sz="3800" b="1">
                <a:solidFill>
                  <a:srgbClr val="0065A6"/>
                </a:solidFill>
                <a:latin typeface="Arial" charset="0"/>
                <a:ea typeface="黑体" pitchFamily="49" charset="-122"/>
              </a:defRPr>
            </a:lvl3pPr>
            <a:lvl4pPr marL="1600200" indent="-228600" eaLnBrk="0" hangingPunct="0">
              <a:defRPr sz="3800" b="1">
                <a:solidFill>
                  <a:srgbClr val="0065A6"/>
                </a:solidFill>
                <a:latin typeface="Arial" charset="0"/>
                <a:ea typeface="黑体" pitchFamily="49" charset="-122"/>
              </a:defRPr>
            </a:lvl4pPr>
            <a:lvl5pPr marL="2057400" indent="-228600" eaLnBrk="0" hangingPunct="0">
              <a:defRPr sz="3800" b="1">
                <a:solidFill>
                  <a:srgbClr val="0065A6"/>
                </a:solidFill>
                <a:latin typeface="Arial" charset="0"/>
                <a:ea typeface="黑体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0065A6"/>
                </a:solidFill>
                <a:latin typeface="Arial" charset="0"/>
                <a:ea typeface="黑体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0065A6"/>
                </a:solidFill>
                <a:latin typeface="Arial" charset="0"/>
                <a:ea typeface="黑体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0065A6"/>
                </a:solidFill>
                <a:latin typeface="Arial" charset="0"/>
                <a:ea typeface="黑体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0065A6"/>
                </a:solidFill>
                <a:latin typeface="Arial" charset="0"/>
                <a:ea typeface="黑体" pitchFamily="49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800" b="1" i="0" u="none" strike="noStrike" kern="1200" cap="none" spc="0" normalizeH="0" baseline="-25000" noProof="0">
              <a:ln>
                <a:noFill/>
              </a:ln>
              <a:solidFill>
                <a:srgbClr val="0065A6"/>
              </a:solidFill>
              <a:effectLst/>
              <a:uLnTx/>
              <a:uFillTx/>
              <a:latin typeface="Arial" charset="0"/>
              <a:ea typeface="黑体" pitchFamily="49" charset="-122"/>
              <a:cs typeface="+mn-cs"/>
            </a:endParaRPr>
          </a:p>
        </p:txBody>
      </p:sp>
      <p:sp>
        <p:nvSpPr>
          <p:cNvPr id="1031" name="Rectangle 12">
            <a:extLst>
              <a:ext uri="{FF2B5EF4-FFF2-40B4-BE49-F238E27FC236}">
                <a16:creationId xmlns:a16="http://schemas.microsoft.com/office/drawing/2014/main" id="{71AEC555-EFD9-471C-A84C-3D7E9424C8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6000" y="914400"/>
            <a:ext cx="10160000" cy="76200"/>
          </a:xfrm>
          <a:prstGeom prst="rect">
            <a:avLst/>
          </a:prstGeom>
          <a:solidFill>
            <a:srgbClr val="00B0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3800" b="1">
                <a:solidFill>
                  <a:srgbClr val="0065A6"/>
                </a:solidFill>
                <a:latin typeface="Arial" charset="0"/>
                <a:ea typeface="黑体" pitchFamily="49" charset="-122"/>
              </a:defRPr>
            </a:lvl1pPr>
            <a:lvl2pPr marL="742950" indent="-285750" eaLnBrk="0" hangingPunct="0">
              <a:defRPr sz="3800" b="1">
                <a:solidFill>
                  <a:srgbClr val="0065A6"/>
                </a:solidFill>
                <a:latin typeface="Arial" charset="0"/>
                <a:ea typeface="黑体" pitchFamily="49" charset="-122"/>
              </a:defRPr>
            </a:lvl2pPr>
            <a:lvl3pPr marL="1143000" indent="-228600" eaLnBrk="0" hangingPunct="0">
              <a:defRPr sz="3800" b="1">
                <a:solidFill>
                  <a:srgbClr val="0065A6"/>
                </a:solidFill>
                <a:latin typeface="Arial" charset="0"/>
                <a:ea typeface="黑体" pitchFamily="49" charset="-122"/>
              </a:defRPr>
            </a:lvl3pPr>
            <a:lvl4pPr marL="1600200" indent="-228600" eaLnBrk="0" hangingPunct="0">
              <a:defRPr sz="3800" b="1">
                <a:solidFill>
                  <a:srgbClr val="0065A6"/>
                </a:solidFill>
                <a:latin typeface="Arial" charset="0"/>
                <a:ea typeface="黑体" pitchFamily="49" charset="-122"/>
              </a:defRPr>
            </a:lvl4pPr>
            <a:lvl5pPr marL="2057400" indent="-228600" eaLnBrk="0" hangingPunct="0">
              <a:defRPr sz="3800" b="1">
                <a:solidFill>
                  <a:srgbClr val="0065A6"/>
                </a:solidFill>
                <a:latin typeface="Arial" charset="0"/>
                <a:ea typeface="黑体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0065A6"/>
                </a:solidFill>
                <a:latin typeface="Arial" charset="0"/>
                <a:ea typeface="黑体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0065A6"/>
                </a:solidFill>
                <a:latin typeface="Arial" charset="0"/>
                <a:ea typeface="黑体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0065A6"/>
                </a:solidFill>
                <a:latin typeface="Arial" charset="0"/>
                <a:ea typeface="黑体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0065A6"/>
                </a:solidFill>
                <a:latin typeface="Arial" charset="0"/>
                <a:ea typeface="黑体" pitchFamily="49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800" b="1" i="0" u="none" strike="noStrike" kern="1200" cap="none" spc="0" normalizeH="0" baseline="-25000" noProof="0">
              <a:ln>
                <a:noFill/>
              </a:ln>
              <a:solidFill>
                <a:srgbClr val="0065A6"/>
              </a:solidFill>
              <a:effectLst/>
              <a:uLnTx/>
              <a:uFillTx/>
              <a:latin typeface="Arial" charset="0"/>
              <a:ea typeface="黑体" pitchFamily="49" charset="-122"/>
              <a:cs typeface="+mn-cs"/>
            </a:endParaRPr>
          </a:p>
        </p:txBody>
      </p:sp>
      <p:pic>
        <p:nvPicPr>
          <p:cNvPr id="1032" name="Picture 10">
            <a:extLst>
              <a:ext uri="{FF2B5EF4-FFF2-40B4-BE49-F238E27FC236}">
                <a16:creationId xmlns:a16="http://schemas.microsoft.com/office/drawing/2014/main" id="{94054E1D-307F-4062-BD23-23B7D89C830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138" y="6294438"/>
            <a:ext cx="1376362" cy="265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491004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  <a:ea typeface="黑体" pitchFamily="2" charset="-122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  <a:ea typeface="黑体" pitchFamily="2" charset="-122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  <a:ea typeface="黑体" pitchFamily="2" charset="-122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  <a:ea typeface="黑体" pitchFamily="2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  <a:ea typeface="黑体" pitchFamily="2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  <a:ea typeface="黑体" pitchFamily="2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  <a:ea typeface="黑体" pitchFamily="2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  <a:ea typeface="黑体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400">
          <a:solidFill>
            <a:srgbClr val="0065A6"/>
          </a:solidFill>
          <a:latin typeface="+mn-lt"/>
          <a:ea typeface="+mn-ea"/>
          <a:cs typeface="+mn-cs"/>
        </a:defRPr>
      </a:lvl1pPr>
      <a:lvl2pPr marL="828675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0065A6"/>
          </a:solidFill>
          <a:latin typeface="+mn-lt"/>
          <a:ea typeface="+mn-ea"/>
        </a:defRPr>
      </a:lvl2pPr>
      <a:lvl3pPr marL="1236663" indent="-2286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rgbClr val="0065A6"/>
          </a:solidFill>
          <a:latin typeface="+mn-lt"/>
          <a:ea typeface="+mn-ea"/>
        </a:defRPr>
      </a:lvl3pPr>
      <a:lvl4pPr marL="1644650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rgbClr val="0065A6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rgbClr val="0065A6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rgbClr val="0065A6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rgbClr val="0065A6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rgbClr val="0065A6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rgbClr val="0065A6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84167" y="6248400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6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272C772-4A8E-4DC2-8DFB-697EBED04BAC}" type="slidenum">
              <a:rPr kumimoji="0" lang="en-US" altLang="zh-CN" sz="1600" b="1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97467" y="349251"/>
            <a:ext cx="10583333" cy="631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 dirty="0"/>
              <a:t>单击此处编辑母版标题样式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2284" y="1412876"/>
            <a:ext cx="10574867" cy="468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3" name="Rectangle 11"/>
          <p:cNvSpPr>
            <a:spLocks noChangeArrowheads="1"/>
          </p:cNvSpPr>
          <p:nvPr/>
        </p:nvSpPr>
        <p:spPr bwMode="auto">
          <a:xfrm>
            <a:off x="11480800" y="1905000"/>
            <a:ext cx="7112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800" b="1" i="0" u="none" strike="noStrike" kern="1200" cap="none" spc="0" normalizeH="0" baseline="-25000" noProof="0">
              <a:ln>
                <a:noFill/>
              </a:ln>
              <a:solidFill>
                <a:srgbClr val="0065A6"/>
              </a:solidFill>
              <a:effectLst/>
              <a:uLnTx/>
              <a:uFillTx/>
              <a:latin typeface="Arial" panose="020B0604020202020204" pitchFamily="34" charset="0"/>
              <a:ea typeface="黑体" pitchFamily="49" charset="-122"/>
              <a:cs typeface="+mn-cs"/>
            </a:endParaRPr>
          </a:p>
        </p:txBody>
      </p:sp>
      <p:sp>
        <p:nvSpPr>
          <p:cNvPr id="1031" name="Rectangle 12"/>
          <p:cNvSpPr>
            <a:spLocks noChangeArrowheads="1"/>
          </p:cNvSpPr>
          <p:nvPr/>
        </p:nvSpPr>
        <p:spPr bwMode="auto">
          <a:xfrm>
            <a:off x="912284" y="944880"/>
            <a:ext cx="10568516" cy="45719"/>
          </a:xfrm>
          <a:prstGeom prst="rect">
            <a:avLst/>
          </a:prstGeom>
          <a:solidFill>
            <a:srgbClr val="00B0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800" b="1" i="0" u="none" strike="noStrike" kern="1200" cap="none" spc="0" normalizeH="0" baseline="-25000" noProof="0">
              <a:ln>
                <a:noFill/>
              </a:ln>
              <a:solidFill>
                <a:srgbClr val="0065A6"/>
              </a:solidFill>
              <a:effectLst/>
              <a:uLnTx/>
              <a:uFillTx/>
              <a:latin typeface="Arial" panose="020B0604020202020204" pitchFamily="34" charset="0"/>
              <a:ea typeface="黑体" pitchFamily="49" charset="-122"/>
              <a:cs typeface="+mn-cs"/>
            </a:endParaRPr>
          </a:p>
        </p:txBody>
      </p:sp>
      <p:pic>
        <p:nvPicPr>
          <p:cNvPr id="1032" name="Picture 10"/>
          <p:cNvPicPr>
            <a:picLocks noChangeAspect="1" noChangeArrowheads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668" y="6294438"/>
            <a:ext cx="1375833" cy="265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089261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panose="020B0604020202020204" pitchFamily="34" charset="0"/>
          <a:ea typeface="黑体" pitchFamily="49" charset="-122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panose="020B0604020202020204" pitchFamily="34" charset="0"/>
          <a:ea typeface="黑体" pitchFamily="49" charset="-122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panose="020B0604020202020204" pitchFamily="34" charset="0"/>
          <a:ea typeface="黑体" pitchFamily="49" charset="-122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panose="020B0604020202020204" pitchFamily="34" charset="0"/>
          <a:ea typeface="黑体" pitchFamily="49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panose="020B0604020202020204" pitchFamily="34" charset="0"/>
          <a:ea typeface="黑体" pitchFamily="49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panose="020B0604020202020204" pitchFamily="34" charset="0"/>
          <a:ea typeface="黑体" pitchFamily="49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panose="020B0604020202020204" pitchFamily="34" charset="0"/>
          <a:ea typeface="黑体" pitchFamily="49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panose="020B0604020202020204" pitchFamily="34" charset="0"/>
          <a:ea typeface="黑体" pitchFamily="49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828675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2pPr>
      <a:lvl3pPr marL="1236980" indent="-2286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+mn-ea"/>
        </a:defRPr>
      </a:lvl3pPr>
      <a:lvl4pPr marL="1644650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rgbClr val="0065A6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rgbClr val="0065A6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rgbClr val="0065A6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rgbClr val="0065A6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92BED2-89EC-4799-A9B0-C9475040B0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5523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8" descr="宽屏内页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44" y="2"/>
            <a:ext cx="12198613" cy="6856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590090" y="6248253"/>
            <a:ext cx="2845285" cy="476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30640" tIns="65320" rIns="130640" bIns="65320" numCol="1" anchor="t" anchorCtr="0" compatLnSpc="1"/>
          <a:lstStyle>
            <a:lvl1pPr algn="r" defTabSz="993158" eaLnBrk="1" hangingPunct="1">
              <a:defRPr sz="1747" b="0">
                <a:solidFill>
                  <a:srgbClr val="01519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4465D5C-C5E1-4033-B5C7-A0E0FB8D8D0A}" type="slidenum">
              <a:rPr lang="en-US" altLang="zh-CN" smtClean="0"/>
              <a:pPr>
                <a:defRPr/>
              </a:pPr>
              <a:t>‹#›</a:t>
            </a:fld>
            <a:endParaRPr lang="en-US" altLang="zh-CN" sz="1520"/>
          </a:p>
        </p:txBody>
      </p:sp>
      <p:sp>
        <p:nvSpPr>
          <p:cNvPr id="205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56627" y="429867"/>
            <a:ext cx="10678748" cy="48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30640" tIns="65320" rIns="130640" bIns="65320" numCol="1" anchor="t" anchorCtr="0" compatLnSpc="1"/>
          <a:lstStyle/>
          <a:p>
            <a:pPr lvl="0"/>
            <a:r>
              <a:rPr lang="zh-CN" altLang="en-US" dirty="0"/>
              <a:t>单击此处编辑母版标题样式</a:t>
            </a:r>
          </a:p>
        </p:txBody>
      </p:sp>
      <p:sp>
        <p:nvSpPr>
          <p:cNvPr id="205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56627" y="1208913"/>
            <a:ext cx="10678748" cy="4887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30640" tIns="65320" rIns="130640" bIns="65320" numCol="1" anchor="t" anchorCtr="0" compatLnSpc="1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2" name="矩形 1"/>
          <p:cNvSpPr/>
          <p:nvPr userDrawn="1"/>
        </p:nvSpPr>
        <p:spPr>
          <a:xfrm>
            <a:off x="335986" y="6221800"/>
            <a:ext cx="1320128" cy="3875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9532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75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/>
              <a:ea typeface="宋体"/>
              <a:cs typeface="+mn-cs"/>
            </a:endParaRPr>
          </a:p>
        </p:txBody>
      </p:sp>
      <p:sp>
        <p:nvSpPr>
          <p:cNvPr id="3" name="矩形 2"/>
          <p:cNvSpPr/>
          <p:nvPr userDrawn="1"/>
        </p:nvSpPr>
        <p:spPr>
          <a:xfrm>
            <a:off x="756627" y="1052841"/>
            <a:ext cx="10678748" cy="66133"/>
          </a:xfrm>
          <a:prstGeom prst="rect">
            <a:avLst/>
          </a:prstGeom>
          <a:gradFill>
            <a:gsLst>
              <a:gs pos="0">
                <a:srgbClr val="0070C0"/>
              </a:gs>
              <a:gs pos="25000">
                <a:srgbClr val="00B0F0"/>
              </a:gs>
              <a:gs pos="50000">
                <a:srgbClr val="92D050"/>
              </a:gs>
              <a:gs pos="100000">
                <a:schemeClr val="bg1"/>
              </a:gs>
              <a:gs pos="75000">
                <a:srgbClr val="FFFF0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9532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75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/>
              <a:ea typeface="宋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57126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  <p:sldLayoutId id="2147483728" r:id="rId12"/>
  </p:sldLayoutIdLst>
  <p:hf hdr="0" ftr="0" dt="0"/>
  <p:txStyles>
    <p:titleStyle>
      <a:lvl1pPr algn="l" defTabSz="993158" rtl="0" eaLnBrk="0" fontAlgn="base" hangingPunct="0">
        <a:spcBef>
          <a:spcPct val="0"/>
        </a:spcBef>
        <a:spcAft>
          <a:spcPct val="0"/>
        </a:spcAft>
        <a:defRPr sz="3043" kern="1200">
          <a:solidFill>
            <a:srgbClr val="015196"/>
          </a:solidFill>
          <a:latin typeface="微软雅黑" panose="020B0503020204020204" pitchFamily="34" charset="-122"/>
          <a:ea typeface="微软雅黑" panose="020B0503020204020204" pitchFamily="34" charset="-122"/>
          <a:cs typeface="微软雅黑" panose="020B0503020204020204" pitchFamily="34" charset="-122"/>
        </a:defRPr>
      </a:lvl1pPr>
      <a:lvl2pPr algn="l" defTabSz="993158" rtl="0" eaLnBrk="0" fontAlgn="base" hangingPunct="0">
        <a:spcBef>
          <a:spcPct val="0"/>
        </a:spcBef>
        <a:spcAft>
          <a:spcPct val="0"/>
        </a:spcAft>
        <a:defRPr sz="3043">
          <a:solidFill>
            <a:srgbClr val="015196"/>
          </a:solidFill>
          <a:latin typeface="微软雅黑" panose="020B0503020204020204" pitchFamily="34" charset="-122"/>
          <a:ea typeface="微软雅黑" panose="020B0503020204020204" pitchFamily="34" charset="-122"/>
          <a:cs typeface="微软雅黑" panose="020B0503020204020204" pitchFamily="34" charset="-122"/>
        </a:defRPr>
      </a:lvl2pPr>
      <a:lvl3pPr algn="l" defTabSz="993158" rtl="0" eaLnBrk="0" fontAlgn="base" hangingPunct="0">
        <a:spcBef>
          <a:spcPct val="0"/>
        </a:spcBef>
        <a:spcAft>
          <a:spcPct val="0"/>
        </a:spcAft>
        <a:defRPr sz="3043">
          <a:solidFill>
            <a:srgbClr val="015196"/>
          </a:solidFill>
          <a:latin typeface="微软雅黑" panose="020B0503020204020204" pitchFamily="34" charset="-122"/>
          <a:ea typeface="微软雅黑" panose="020B0503020204020204" pitchFamily="34" charset="-122"/>
          <a:cs typeface="微软雅黑" panose="020B0503020204020204" pitchFamily="34" charset="-122"/>
        </a:defRPr>
      </a:lvl3pPr>
      <a:lvl4pPr algn="l" defTabSz="993158" rtl="0" eaLnBrk="0" fontAlgn="base" hangingPunct="0">
        <a:spcBef>
          <a:spcPct val="0"/>
        </a:spcBef>
        <a:spcAft>
          <a:spcPct val="0"/>
        </a:spcAft>
        <a:defRPr sz="3043">
          <a:solidFill>
            <a:srgbClr val="015196"/>
          </a:solidFill>
          <a:latin typeface="微软雅黑" panose="020B0503020204020204" pitchFamily="34" charset="-122"/>
          <a:ea typeface="微软雅黑" panose="020B0503020204020204" pitchFamily="34" charset="-122"/>
          <a:cs typeface="微软雅黑" panose="020B0503020204020204" pitchFamily="34" charset="-122"/>
        </a:defRPr>
      </a:lvl4pPr>
      <a:lvl5pPr algn="l" defTabSz="993158" rtl="0" eaLnBrk="0" fontAlgn="base" hangingPunct="0">
        <a:spcBef>
          <a:spcPct val="0"/>
        </a:spcBef>
        <a:spcAft>
          <a:spcPct val="0"/>
        </a:spcAft>
        <a:defRPr sz="3043">
          <a:solidFill>
            <a:srgbClr val="015196"/>
          </a:solidFill>
          <a:latin typeface="微软雅黑" panose="020B0503020204020204" pitchFamily="34" charset="-122"/>
          <a:ea typeface="微软雅黑" panose="020B0503020204020204" pitchFamily="34" charset="-122"/>
          <a:cs typeface="微软雅黑" panose="020B0503020204020204" pitchFamily="34" charset="-122"/>
        </a:defRPr>
      </a:lvl5pPr>
      <a:lvl6pPr marL="347663" algn="l" defTabSz="993158" rtl="0" fontAlgn="base">
        <a:spcBef>
          <a:spcPct val="0"/>
        </a:spcBef>
        <a:spcAft>
          <a:spcPct val="0"/>
        </a:spcAft>
        <a:defRPr sz="3043">
          <a:solidFill>
            <a:schemeClr val="tx2"/>
          </a:solidFill>
          <a:latin typeface="Arial" panose="020B0604020202020204" pitchFamily="34" charset="0"/>
          <a:ea typeface="黑体" pitchFamily="2" charset="-122"/>
        </a:defRPr>
      </a:lvl6pPr>
      <a:lvl7pPr marL="695326" algn="l" defTabSz="993158" rtl="0" fontAlgn="base">
        <a:spcBef>
          <a:spcPct val="0"/>
        </a:spcBef>
        <a:spcAft>
          <a:spcPct val="0"/>
        </a:spcAft>
        <a:defRPr sz="3043">
          <a:solidFill>
            <a:schemeClr val="tx2"/>
          </a:solidFill>
          <a:latin typeface="Arial" panose="020B0604020202020204" pitchFamily="34" charset="0"/>
          <a:ea typeface="黑体" pitchFamily="2" charset="-122"/>
        </a:defRPr>
      </a:lvl7pPr>
      <a:lvl8pPr marL="1042990" algn="l" defTabSz="993158" rtl="0" fontAlgn="base">
        <a:spcBef>
          <a:spcPct val="0"/>
        </a:spcBef>
        <a:spcAft>
          <a:spcPct val="0"/>
        </a:spcAft>
        <a:defRPr sz="3043">
          <a:solidFill>
            <a:schemeClr val="tx2"/>
          </a:solidFill>
          <a:latin typeface="Arial" panose="020B0604020202020204" pitchFamily="34" charset="0"/>
          <a:ea typeface="黑体" pitchFamily="2" charset="-122"/>
        </a:defRPr>
      </a:lvl8pPr>
      <a:lvl9pPr marL="1390074" algn="l" defTabSz="993158" rtl="0" fontAlgn="base">
        <a:spcBef>
          <a:spcPct val="0"/>
        </a:spcBef>
        <a:spcAft>
          <a:spcPct val="0"/>
        </a:spcAft>
        <a:defRPr sz="3043">
          <a:solidFill>
            <a:schemeClr val="tx2"/>
          </a:solidFill>
          <a:latin typeface="Arial" panose="020B0604020202020204" pitchFamily="34" charset="0"/>
          <a:ea typeface="黑体" pitchFamily="2" charset="-122"/>
        </a:defRPr>
      </a:lvl9pPr>
    </p:titleStyle>
    <p:bodyStyle>
      <a:lvl1pPr marL="373158" indent="-373158" algn="l" defTabSz="993158" rtl="0" eaLnBrk="0" fontAlgn="base" hangingPunct="0">
        <a:spcBef>
          <a:spcPct val="20000"/>
        </a:spcBef>
        <a:spcAft>
          <a:spcPct val="0"/>
        </a:spcAft>
        <a:buBlip>
          <a:blip r:embed="rId15"/>
        </a:buBlip>
        <a:defRPr sz="2587" kern="1200">
          <a:solidFill>
            <a:srgbClr val="015196"/>
          </a:solidFill>
          <a:latin typeface="微软雅黑" panose="020B0503020204020204" pitchFamily="34" charset="-122"/>
          <a:ea typeface="微软雅黑" panose="020B0503020204020204" pitchFamily="34" charset="-122"/>
          <a:cs typeface="微软雅黑" panose="020B0503020204020204" pitchFamily="34" charset="-122"/>
        </a:defRPr>
      </a:lvl1pPr>
      <a:lvl2pPr marL="900448" indent="-309999" algn="l" defTabSz="993158" rtl="0" eaLnBrk="0" fontAlgn="base" hangingPunct="0">
        <a:spcBef>
          <a:spcPct val="20000"/>
        </a:spcBef>
        <a:spcAft>
          <a:spcPct val="0"/>
        </a:spcAft>
        <a:buChar char="–"/>
        <a:defRPr sz="2204" kern="1200">
          <a:solidFill>
            <a:srgbClr val="015196"/>
          </a:solidFill>
          <a:latin typeface="微软雅黑" panose="020B0503020204020204" pitchFamily="34" charset="-122"/>
          <a:ea typeface="微软雅黑" panose="020B0503020204020204" pitchFamily="34" charset="-122"/>
          <a:cs typeface="微软雅黑" panose="020B0503020204020204" pitchFamily="34" charset="-122"/>
        </a:defRPr>
      </a:lvl2pPr>
      <a:lvl3pPr marL="1343139" indent="-248579" algn="l" defTabSz="993158" rtl="0" eaLnBrk="0" fontAlgn="base" hangingPunct="0">
        <a:spcBef>
          <a:spcPct val="20000"/>
        </a:spcBef>
        <a:spcAft>
          <a:spcPct val="0"/>
        </a:spcAft>
        <a:buChar char="•"/>
        <a:defRPr sz="2587" kern="1200">
          <a:solidFill>
            <a:srgbClr val="015196"/>
          </a:solidFill>
          <a:latin typeface="微软雅黑" panose="020B0503020204020204" pitchFamily="34" charset="-122"/>
          <a:ea typeface="微软雅黑" panose="020B0503020204020204" pitchFamily="34" charset="-122"/>
          <a:cs typeface="微软雅黑" panose="020B0503020204020204" pitchFamily="34" charset="-122"/>
        </a:defRPr>
      </a:lvl3pPr>
      <a:lvl4pPr marL="1786409" indent="-248579" algn="l" defTabSz="993158" rtl="0" eaLnBrk="0" fontAlgn="base" hangingPunct="0">
        <a:spcBef>
          <a:spcPct val="20000"/>
        </a:spcBef>
        <a:spcAft>
          <a:spcPct val="0"/>
        </a:spcAft>
        <a:buChar char="–"/>
        <a:defRPr sz="1747" kern="1200">
          <a:solidFill>
            <a:srgbClr val="015196"/>
          </a:solidFill>
          <a:latin typeface="微软雅黑" panose="020B0503020204020204" pitchFamily="34" charset="-122"/>
          <a:ea typeface="微软雅黑" panose="020B0503020204020204" pitchFamily="34" charset="-122"/>
          <a:cs typeface="微软雅黑" panose="020B0503020204020204" pitchFamily="34" charset="-122"/>
        </a:defRPr>
      </a:lvl4pPr>
      <a:lvl5pPr marL="2234895" indent="-248579" algn="l" defTabSz="993158" rtl="0" eaLnBrk="0" fontAlgn="base" hangingPunct="0">
        <a:spcBef>
          <a:spcPct val="20000"/>
        </a:spcBef>
        <a:spcAft>
          <a:spcPct val="0"/>
        </a:spcAft>
        <a:buChar char="»"/>
        <a:defRPr sz="1520" kern="1200">
          <a:solidFill>
            <a:srgbClr val="015196"/>
          </a:solidFill>
          <a:latin typeface="微软雅黑" panose="020B0503020204020204" pitchFamily="34" charset="-122"/>
          <a:ea typeface="微软雅黑" panose="020B0503020204020204" pitchFamily="34" charset="-122"/>
          <a:cs typeface="微软雅黑" panose="020B0503020204020204" pitchFamily="34" charset="-122"/>
        </a:defRPr>
      </a:lvl5pPr>
      <a:lvl6pPr marL="1911569" indent="-173831" algn="l" defTabSz="695326" rtl="0" eaLnBrk="1" latinLnBrk="0" hangingPunct="1">
        <a:lnSpc>
          <a:spcPct val="90000"/>
        </a:lnSpc>
        <a:spcBef>
          <a:spcPts val="378"/>
        </a:spcBef>
        <a:buFont typeface="Arial" panose="020B0604020202020204" pitchFamily="34" charset="0"/>
        <a:buChar char="•"/>
        <a:defRPr sz="1369" kern="1200">
          <a:solidFill>
            <a:schemeClr val="tx1"/>
          </a:solidFill>
          <a:latin typeface="+mn-lt"/>
          <a:ea typeface="+mn-ea"/>
          <a:cs typeface="+mn-cs"/>
        </a:defRPr>
      </a:lvl6pPr>
      <a:lvl7pPr marL="2259232" indent="-173831" algn="l" defTabSz="695326" rtl="0" eaLnBrk="1" latinLnBrk="0" hangingPunct="1">
        <a:lnSpc>
          <a:spcPct val="90000"/>
        </a:lnSpc>
        <a:spcBef>
          <a:spcPts val="378"/>
        </a:spcBef>
        <a:buFont typeface="Arial" panose="020B0604020202020204" pitchFamily="34" charset="0"/>
        <a:buChar char="•"/>
        <a:defRPr sz="1369" kern="1200">
          <a:solidFill>
            <a:schemeClr val="tx1"/>
          </a:solidFill>
          <a:latin typeface="+mn-lt"/>
          <a:ea typeface="+mn-ea"/>
          <a:cs typeface="+mn-cs"/>
        </a:defRPr>
      </a:lvl7pPr>
      <a:lvl8pPr marL="2606895" indent="-173831" algn="l" defTabSz="695326" rtl="0" eaLnBrk="1" latinLnBrk="0" hangingPunct="1">
        <a:lnSpc>
          <a:spcPct val="90000"/>
        </a:lnSpc>
        <a:spcBef>
          <a:spcPts val="378"/>
        </a:spcBef>
        <a:buFont typeface="Arial" panose="020B0604020202020204" pitchFamily="34" charset="0"/>
        <a:buChar char="•"/>
        <a:defRPr sz="1369" kern="1200">
          <a:solidFill>
            <a:schemeClr val="tx1"/>
          </a:solidFill>
          <a:latin typeface="+mn-lt"/>
          <a:ea typeface="+mn-ea"/>
          <a:cs typeface="+mn-cs"/>
        </a:defRPr>
      </a:lvl8pPr>
      <a:lvl9pPr marL="2954558" indent="-173831" algn="l" defTabSz="695326" rtl="0" eaLnBrk="1" latinLnBrk="0" hangingPunct="1">
        <a:lnSpc>
          <a:spcPct val="90000"/>
        </a:lnSpc>
        <a:spcBef>
          <a:spcPts val="378"/>
        </a:spcBef>
        <a:buFont typeface="Arial" panose="020B0604020202020204" pitchFamily="34" charset="0"/>
        <a:buChar char="•"/>
        <a:defRPr sz="136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95326" rtl="0" eaLnBrk="1" latinLnBrk="0" hangingPunct="1">
        <a:defRPr sz="1369" kern="1200">
          <a:solidFill>
            <a:schemeClr val="tx1"/>
          </a:solidFill>
          <a:latin typeface="+mn-lt"/>
          <a:ea typeface="+mn-ea"/>
          <a:cs typeface="+mn-cs"/>
        </a:defRPr>
      </a:lvl1pPr>
      <a:lvl2pPr marL="347663" algn="l" defTabSz="695326" rtl="0" eaLnBrk="1" latinLnBrk="0" hangingPunct="1">
        <a:defRPr sz="1369" kern="1200">
          <a:solidFill>
            <a:schemeClr val="tx1"/>
          </a:solidFill>
          <a:latin typeface="+mn-lt"/>
          <a:ea typeface="+mn-ea"/>
          <a:cs typeface="+mn-cs"/>
        </a:defRPr>
      </a:lvl2pPr>
      <a:lvl3pPr marL="695326" algn="l" defTabSz="695326" rtl="0" eaLnBrk="1" latinLnBrk="0" hangingPunct="1">
        <a:defRPr sz="1369" kern="1200">
          <a:solidFill>
            <a:schemeClr val="tx1"/>
          </a:solidFill>
          <a:latin typeface="+mn-lt"/>
          <a:ea typeface="+mn-ea"/>
          <a:cs typeface="+mn-cs"/>
        </a:defRPr>
      </a:lvl3pPr>
      <a:lvl4pPr marL="1042990" algn="l" defTabSz="695326" rtl="0" eaLnBrk="1" latinLnBrk="0" hangingPunct="1">
        <a:defRPr sz="1369" kern="1200">
          <a:solidFill>
            <a:schemeClr val="tx1"/>
          </a:solidFill>
          <a:latin typeface="+mn-lt"/>
          <a:ea typeface="+mn-ea"/>
          <a:cs typeface="+mn-cs"/>
        </a:defRPr>
      </a:lvl4pPr>
      <a:lvl5pPr marL="1390074" algn="l" defTabSz="695326" rtl="0" eaLnBrk="1" latinLnBrk="0" hangingPunct="1">
        <a:defRPr sz="1369" kern="1200">
          <a:solidFill>
            <a:schemeClr val="tx1"/>
          </a:solidFill>
          <a:latin typeface="+mn-lt"/>
          <a:ea typeface="+mn-ea"/>
          <a:cs typeface="+mn-cs"/>
        </a:defRPr>
      </a:lvl5pPr>
      <a:lvl6pPr marL="1737736" algn="l" defTabSz="695326" rtl="0" eaLnBrk="1" latinLnBrk="0" hangingPunct="1">
        <a:defRPr sz="1369" kern="1200">
          <a:solidFill>
            <a:schemeClr val="tx1"/>
          </a:solidFill>
          <a:latin typeface="+mn-lt"/>
          <a:ea typeface="+mn-ea"/>
          <a:cs typeface="+mn-cs"/>
        </a:defRPr>
      </a:lvl6pPr>
      <a:lvl7pPr marL="2085400" algn="l" defTabSz="695326" rtl="0" eaLnBrk="1" latinLnBrk="0" hangingPunct="1">
        <a:defRPr sz="1369" kern="1200">
          <a:solidFill>
            <a:schemeClr val="tx1"/>
          </a:solidFill>
          <a:latin typeface="+mn-lt"/>
          <a:ea typeface="+mn-ea"/>
          <a:cs typeface="+mn-cs"/>
        </a:defRPr>
      </a:lvl7pPr>
      <a:lvl8pPr marL="2433063" algn="l" defTabSz="695326" rtl="0" eaLnBrk="1" latinLnBrk="0" hangingPunct="1">
        <a:defRPr sz="1369" kern="1200">
          <a:solidFill>
            <a:schemeClr val="tx1"/>
          </a:solidFill>
          <a:latin typeface="+mn-lt"/>
          <a:ea typeface="+mn-ea"/>
          <a:cs typeface="+mn-cs"/>
        </a:defRPr>
      </a:lvl8pPr>
      <a:lvl9pPr marL="2780727" algn="l" defTabSz="695326" rtl="0" eaLnBrk="1" latinLnBrk="0" hangingPunct="1">
        <a:defRPr sz="136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8" descr="宽屏内页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44" y="2"/>
            <a:ext cx="12198613" cy="6856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590090" y="6248253"/>
            <a:ext cx="2845285" cy="476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30640" tIns="65320" rIns="130640" bIns="65320" numCol="1" anchor="t" anchorCtr="0" compatLnSpc="1"/>
          <a:lstStyle>
            <a:lvl1pPr algn="r" defTabSz="993158" eaLnBrk="1" hangingPunct="1">
              <a:defRPr sz="1747" b="0">
                <a:solidFill>
                  <a:srgbClr val="01519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07137BE-2571-4627-852D-6D48689D2AD1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  <p:sp>
        <p:nvSpPr>
          <p:cNvPr id="205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56627" y="429867"/>
            <a:ext cx="10678748" cy="48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30640" tIns="65320" rIns="130640" bIns="65320" numCol="1" anchor="t" anchorCtr="0" compatLnSpc="1"/>
          <a:lstStyle/>
          <a:p>
            <a:pPr lvl="0"/>
            <a:r>
              <a:rPr lang="zh-CN" altLang="en-US" dirty="0"/>
              <a:t>单击此处编辑母版标题样式</a:t>
            </a:r>
          </a:p>
        </p:txBody>
      </p:sp>
      <p:sp>
        <p:nvSpPr>
          <p:cNvPr id="205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56627" y="1208913"/>
            <a:ext cx="10678748" cy="4887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30640" tIns="65320" rIns="130640" bIns="65320" numCol="1" anchor="t" anchorCtr="0" compatLnSpc="1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2" name="矩形 1"/>
          <p:cNvSpPr/>
          <p:nvPr/>
        </p:nvSpPr>
        <p:spPr>
          <a:xfrm>
            <a:off x="335986" y="6221800"/>
            <a:ext cx="1320128" cy="3875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9532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75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/>
              <a:ea typeface="宋体" pitchFamily="2" charset="-122"/>
              <a:cs typeface="+mn-cs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756627" y="1052841"/>
            <a:ext cx="10678748" cy="66133"/>
          </a:xfrm>
          <a:prstGeom prst="rect">
            <a:avLst/>
          </a:prstGeom>
          <a:gradFill>
            <a:gsLst>
              <a:gs pos="0">
                <a:srgbClr val="0070C0"/>
              </a:gs>
              <a:gs pos="25000">
                <a:srgbClr val="00B0F0"/>
              </a:gs>
              <a:gs pos="50000">
                <a:srgbClr val="92D050"/>
              </a:gs>
              <a:gs pos="100000">
                <a:schemeClr val="bg1"/>
              </a:gs>
              <a:gs pos="75000">
                <a:srgbClr val="FFFF0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9532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75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/>
              <a:ea typeface="宋体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98197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  <p:sldLayoutId id="2147483741" r:id="rId12"/>
    <p:sldLayoutId id="2147483742" r:id="rId13"/>
    <p:sldLayoutId id="2147483743" r:id="rId14"/>
    <p:sldLayoutId id="2147483744" r:id="rId15"/>
  </p:sldLayoutIdLst>
  <mc:AlternateContent xmlns:mc="http://schemas.openxmlformats.org/markup-compatibility/2006" xmlns:p14="http://schemas.microsoft.com/office/powerpoint/2010/main">
    <mc:Choice Requires="p14">
      <p:transition spd="slow" p14:dur="19750"/>
    </mc:Choice>
    <mc:Fallback xmlns="">
      <p:transition spd="slow"/>
    </mc:Fallback>
  </mc:AlternateContent>
  <p:hf hdr="0" ftr="0" dt="0"/>
  <p:txStyles>
    <p:titleStyle>
      <a:lvl1pPr algn="l" defTabSz="993158" rtl="0" eaLnBrk="1" fontAlgn="base" hangingPunct="1">
        <a:spcBef>
          <a:spcPct val="0"/>
        </a:spcBef>
        <a:spcAft>
          <a:spcPct val="0"/>
        </a:spcAft>
        <a:defRPr sz="3043" kern="1200">
          <a:solidFill>
            <a:srgbClr val="015196"/>
          </a:solidFill>
          <a:latin typeface="微软雅黑" panose="020B0503020204020204" pitchFamily="34" charset="-122"/>
          <a:ea typeface="微软雅黑" panose="020B0503020204020204" pitchFamily="34" charset="-122"/>
          <a:cs typeface="微软雅黑" panose="020B0503020204020204" pitchFamily="34" charset="-122"/>
        </a:defRPr>
      </a:lvl1pPr>
      <a:lvl2pPr algn="l" defTabSz="993158" rtl="0" eaLnBrk="1" fontAlgn="base" hangingPunct="1">
        <a:spcBef>
          <a:spcPct val="0"/>
        </a:spcBef>
        <a:spcAft>
          <a:spcPct val="0"/>
        </a:spcAft>
        <a:defRPr sz="3043">
          <a:solidFill>
            <a:srgbClr val="015196"/>
          </a:solidFill>
          <a:latin typeface="微软雅黑" panose="020B0503020204020204" pitchFamily="34" charset="-122"/>
          <a:ea typeface="微软雅黑" panose="020B0503020204020204" pitchFamily="34" charset="-122"/>
          <a:cs typeface="微软雅黑" panose="020B0503020204020204" pitchFamily="34" charset="-122"/>
        </a:defRPr>
      </a:lvl2pPr>
      <a:lvl3pPr algn="l" defTabSz="993158" rtl="0" eaLnBrk="1" fontAlgn="base" hangingPunct="1">
        <a:spcBef>
          <a:spcPct val="0"/>
        </a:spcBef>
        <a:spcAft>
          <a:spcPct val="0"/>
        </a:spcAft>
        <a:defRPr sz="3043">
          <a:solidFill>
            <a:srgbClr val="015196"/>
          </a:solidFill>
          <a:latin typeface="微软雅黑" panose="020B0503020204020204" pitchFamily="34" charset="-122"/>
          <a:ea typeface="微软雅黑" panose="020B0503020204020204" pitchFamily="34" charset="-122"/>
          <a:cs typeface="微软雅黑" panose="020B0503020204020204" pitchFamily="34" charset="-122"/>
        </a:defRPr>
      </a:lvl3pPr>
      <a:lvl4pPr algn="l" defTabSz="993158" rtl="0" eaLnBrk="1" fontAlgn="base" hangingPunct="1">
        <a:spcBef>
          <a:spcPct val="0"/>
        </a:spcBef>
        <a:spcAft>
          <a:spcPct val="0"/>
        </a:spcAft>
        <a:defRPr sz="3043">
          <a:solidFill>
            <a:srgbClr val="015196"/>
          </a:solidFill>
          <a:latin typeface="微软雅黑" panose="020B0503020204020204" pitchFamily="34" charset="-122"/>
          <a:ea typeface="微软雅黑" panose="020B0503020204020204" pitchFamily="34" charset="-122"/>
          <a:cs typeface="微软雅黑" panose="020B0503020204020204" pitchFamily="34" charset="-122"/>
        </a:defRPr>
      </a:lvl4pPr>
      <a:lvl5pPr algn="l" defTabSz="993158" rtl="0" eaLnBrk="1" fontAlgn="base" hangingPunct="1">
        <a:spcBef>
          <a:spcPct val="0"/>
        </a:spcBef>
        <a:spcAft>
          <a:spcPct val="0"/>
        </a:spcAft>
        <a:defRPr sz="3043">
          <a:solidFill>
            <a:srgbClr val="015196"/>
          </a:solidFill>
          <a:latin typeface="微软雅黑" panose="020B0503020204020204" pitchFamily="34" charset="-122"/>
          <a:ea typeface="微软雅黑" panose="020B0503020204020204" pitchFamily="34" charset="-122"/>
          <a:cs typeface="微软雅黑" panose="020B0503020204020204" pitchFamily="34" charset="-122"/>
        </a:defRPr>
      </a:lvl5pPr>
      <a:lvl6pPr marL="347663" algn="l" defTabSz="993158" rtl="0" eaLnBrk="1" fontAlgn="base" hangingPunct="1">
        <a:spcBef>
          <a:spcPct val="0"/>
        </a:spcBef>
        <a:spcAft>
          <a:spcPct val="0"/>
        </a:spcAft>
        <a:defRPr sz="3043">
          <a:solidFill>
            <a:schemeClr val="tx2"/>
          </a:solidFill>
          <a:latin typeface="Arial" panose="020B0604020202020204" pitchFamily="34" charset="0"/>
          <a:ea typeface="黑体" panose="02010609060101010101" pitchFamily="49" charset="-122"/>
        </a:defRPr>
      </a:lvl6pPr>
      <a:lvl7pPr marL="695326" algn="l" defTabSz="993158" rtl="0" eaLnBrk="1" fontAlgn="base" hangingPunct="1">
        <a:spcBef>
          <a:spcPct val="0"/>
        </a:spcBef>
        <a:spcAft>
          <a:spcPct val="0"/>
        </a:spcAft>
        <a:defRPr sz="3043">
          <a:solidFill>
            <a:schemeClr val="tx2"/>
          </a:solidFill>
          <a:latin typeface="Arial" panose="020B0604020202020204" pitchFamily="34" charset="0"/>
          <a:ea typeface="黑体" panose="02010609060101010101" pitchFamily="49" charset="-122"/>
        </a:defRPr>
      </a:lvl7pPr>
      <a:lvl8pPr marL="1042990" algn="l" defTabSz="993158" rtl="0" eaLnBrk="1" fontAlgn="base" hangingPunct="1">
        <a:spcBef>
          <a:spcPct val="0"/>
        </a:spcBef>
        <a:spcAft>
          <a:spcPct val="0"/>
        </a:spcAft>
        <a:defRPr sz="3043">
          <a:solidFill>
            <a:schemeClr val="tx2"/>
          </a:solidFill>
          <a:latin typeface="Arial" panose="020B0604020202020204" pitchFamily="34" charset="0"/>
          <a:ea typeface="黑体" panose="02010609060101010101" pitchFamily="49" charset="-122"/>
        </a:defRPr>
      </a:lvl8pPr>
      <a:lvl9pPr marL="1390074" algn="l" defTabSz="993158" rtl="0" eaLnBrk="1" fontAlgn="base" hangingPunct="1">
        <a:spcBef>
          <a:spcPct val="0"/>
        </a:spcBef>
        <a:spcAft>
          <a:spcPct val="0"/>
        </a:spcAft>
        <a:defRPr sz="3043">
          <a:solidFill>
            <a:schemeClr val="tx2"/>
          </a:solidFill>
          <a:latin typeface="Arial" panose="020B0604020202020204" pitchFamily="34" charset="0"/>
          <a:ea typeface="黑体" panose="02010609060101010101" pitchFamily="49" charset="-122"/>
        </a:defRPr>
      </a:lvl9pPr>
    </p:titleStyle>
    <p:bodyStyle>
      <a:lvl1pPr marL="373158" indent="-373158" algn="l" defTabSz="993158" rtl="0" eaLnBrk="1" fontAlgn="base" hangingPunct="1">
        <a:spcBef>
          <a:spcPct val="20000"/>
        </a:spcBef>
        <a:spcAft>
          <a:spcPct val="0"/>
        </a:spcAft>
        <a:buBlip>
          <a:blip r:embed="rId18"/>
        </a:buBlip>
        <a:defRPr sz="2587" kern="1200">
          <a:solidFill>
            <a:srgbClr val="015196"/>
          </a:solidFill>
          <a:latin typeface="微软雅黑" panose="020B0503020204020204" pitchFamily="34" charset="-122"/>
          <a:ea typeface="微软雅黑" panose="020B0503020204020204" pitchFamily="34" charset="-122"/>
          <a:cs typeface="微软雅黑" panose="020B0503020204020204" pitchFamily="34" charset="-122"/>
        </a:defRPr>
      </a:lvl1pPr>
      <a:lvl2pPr marL="900448" indent="-309999" algn="l" defTabSz="993158" rtl="0" eaLnBrk="1" fontAlgn="base" hangingPunct="1">
        <a:spcBef>
          <a:spcPct val="20000"/>
        </a:spcBef>
        <a:spcAft>
          <a:spcPct val="0"/>
        </a:spcAft>
        <a:buChar char="–"/>
        <a:defRPr sz="2204" kern="1200">
          <a:solidFill>
            <a:srgbClr val="015196"/>
          </a:solidFill>
          <a:latin typeface="微软雅黑" panose="020B0503020204020204" pitchFamily="34" charset="-122"/>
          <a:ea typeface="微软雅黑" panose="020B0503020204020204" pitchFamily="34" charset="-122"/>
          <a:cs typeface="微软雅黑" panose="020B0503020204020204" pitchFamily="34" charset="-122"/>
        </a:defRPr>
      </a:lvl2pPr>
      <a:lvl3pPr marL="1343139" indent="-248579" algn="l" defTabSz="993158" rtl="0" eaLnBrk="1" fontAlgn="base" hangingPunct="1">
        <a:spcBef>
          <a:spcPct val="20000"/>
        </a:spcBef>
        <a:spcAft>
          <a:spcPct val="0"/>
        </a:spcAft>
        <a:buChar char="•"/>
        <a:defRPr sz="2587" kern="1200">
          <a:solidFill>
            <a:srgbClr val="015196"/>
          </a:solidFill>
          <a:latin typeface="微软雅黑" panose="020B0503020204020204" pitchFamily="34" charset="-122"/>
          <a:ea typeface="微软雅黑" panose="020B0503020204020204" pitchFamily="34" charset="-122"/>
          <a:cs typeface="微软雅黑" panose="020B0503020204020204" pitchFamily="34" charset="-122"/>
        </a:defRPr>
      </a:lvl3pPr>
      <a:lvl4pPr marL="1786409" indent="-248579" algn="l" defTabSz="993158" rtl="0" eaLnBrk="1" fontAlgn="base" hangingPunct="1">
        <a:spcBef>
          <a:spcPct val="20000"/>
        </a:spcBef>
        <a:spcAft>
          <a:spcPct val="0"/>
        </a:spcAft>
        <a:buChar char="–"/>
        <a:defRPr sz="1747" kern="1200">
          <a:solidFill>
            <a:srgbClr val="015196"/>
          </a:solidFill>
          <a:latin typeface="微软雅黑" panose="020B0503020204020204" pitchFamily="34" charset="-122"/>
          <a:ea typeface="微软雅黑" panose="020B0503020204020204" pitchFamily="34" charset="-122"/>
          <a:cs typeface="微软雅黑" panose="020B0503020204020204" pitchFamily="34" charset="-122"/>
        </a:defRPr>
      </a:lvl4pPr>
      <a:lvl5pPr marL="2234895" indent="-248579" algn="l" defTabSz="993158" rtl="0" eaLnBrk="1" fontAlgn="base" hangingPunct="1">
        <a:spcBef>
          <a:spcPct val="20000"/>
        </a:spcBef>
        <a:spcAft>
          <a:spcPct val="0"/>
        </a:spcAft>
        <a:buChar char="»"/>
        <a:defRPr sz="1520" kern="1200">
          <a:solidFill>
            <a:srgbClr val="015196"/>
          </a:solidFill>
          <a:latin typeface="微软雅黑" panose="020B0503020204020204" pitchFamily="34" charset="-122"/>
          <a:ea typeface="微软雅黑" panose="020B0503020204020204" pitchFamily="34" charset="-122"/>
          <a:cs typeface="微软雅黑" panose="020B0503020204020204" pitchFamily="34" charset="-122"/>
        </a:defRPr>
      </a:lvl5pPr>
      <a:lvl6pPr marL="1911569" indent="-173831" algn="l" defTabSz="695326" rtl="0" eaLnBrk="1" latinLnBrk="0" hangingPunct="1">
        <a:lnSpc>
          <a:spcPct val="90000"/>
        </a:lnSpc>
        <a:spcBef>
          <a:spcPts val="378"/>
        </a:spcBef>
        <a:buFont typeface="Arial" panose="020B0604020202020204" pitchFamily="34" charset="0"/>
        <a:buChar char="•"/>
        <a:defRPr sz="1369" kern="1200">
          <a:solidFill>
            <a:schemeClr val="tx1"/>
          </a:solidFill>
          <a:latin typeface="+mn-lt"/>
          <a:ea typeface="+mn-ea"/>
          <a:cs typeface="+mn-cs"/>
        </a:defRPr>
      </a:lvl6pPr>
      <a:lvl7pPr marL="2259232" indent="-173831" algn="l" defTabSz="695326" rtl="0" eaLnBrk="1" latinLnBrk="0" hangingPunct="1">
        <a:lnSpc>
          <a:spcPct val="90000"/>
        </a:lnSpc>
        <a:spcBef>
          <a:spcPts val="378"/>
        </a:spcBef>
        <a:buFont typeface="Arial" panose="020B0604020202020204" pitchFamily="34" charset="0"/>
        <a:buChar char="•"/>
        <a:defRPr sz="1369" kern="1200">
          <a:solidFill>
            <a:schemeClr val="tx1"/>
          </a:solidFill>
          <a:latin typeface="+mn-lt"/>
          <a:ea typeface="+mn-ea"/>
          <a:cs typeface="+mn-cs"/>
        </a:defRPr>
      </a:lvl7pPr>
      <a:lvl8pPr marL="2606895" indent="-173831" algn="l" defTabSz="695326" rtl="0" eaLnBrk="1" latinLnBrk="0" hangingPunct="1">
        <a:lnSpc>
          <a:spcPct val="90000"/>
        </a:lnSpc>
        <a:spcBef>
          <a:spcPts val="378"/>
        </a:spcBef>
        <a:buFont typeface="Arial" panose="020B0604020202020204" pitchFamily="34" charset="0"/>
        <a:buChar char="•"/>
        <a:defRPr sz="1369" kern="1200">
          <a:solidFill>
            <a:schemeClr val="tx1"/>
          </a:solidFill>
          <a:latin typeface="+mn-lt"/>
          <a:ea typeface="+mn-ea"/>
          <a:cs typeface="+mn-cs"/>
        </a:defRPr>
      </a:lvl8pPr>
      <a:lvl9pPr marL="2954558" indent="-173831" algn="l" defTabSz="695326" rtl="0" eaLnBrk="1" latinLnBrk="0" hangingPunct="1">
        <a:lnSpc>
          <a:spcPct val="90000"/>
        </a:lnSpc>
        <a:spcBef>
          <a:spcPts val="378"/>
        </a:spcBef>
        <a:buFont typeface="Arial" panose="020B0604020202020204" pitchFamily="34" charset="0"/>
        <a:buChar char="•"/>
        <a:defRPr sz="136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95326" rtl="0" eaLnBrk="1" latinLnBrk="0" hangingPunct="1">
        <a:defRPr sz="1369" kern="1200">
          <a:solidFill>
            <a:schemeClr val="tx1"/>
          </a:solidFill>
          <a:latin typeface="+mn-lt"/>
          <a:ea typeface="+mn-ea"/>
          <a:cs typeface="+mn-cs"/>
        </a:defRPr>
      </a:lvl1pPr>
      <a:lvl2pPr marL="347663" algn="l" defTabSz="695326" rtl="0" eaLnBrk="1" latinLnBrk="0" hangingPunct="1">
        <a:defRPr sz="1369" kern="1200">
          <a:solidFill>
            <a:schemeClr val="tx1"/>
          </a:solidFill>
          <a:latin typeface="+mn-lt"/>
          <a:ea typeface="+mn-ea"/>
          <a:cs typeface="+mn-cs"/>
        </a:defRPr>
      </a:lvl2pPr>
      <a:lvl3pPr marL="695326" algn="l" defTabSz="695326" rtl="0" eaLnBrk="1" latinLnBrk="0" hangingPunct="1">
        <a:defRPr sz="1369" kern="1200">
          <a:solidFill>
            <a:schemeClr val="tx1"/>
          </a:solidFill>
          <a:latin typeface="+mn-lt"/>
          <a:ea typeface="+mn-ea"/>
          <a:cs typeface="+mn-cs"/>
        </a:defRPr>
      </a:lvl3pPr>
      <a:lvl4pPr marL="1042990" algn="l" defTabSz="695326" rtl="0" eaLnBrk="1" latinLnBrk="0" hangingPunct="1">
        <a:defRPr sz="1369" kern="1200">
          <a:solidFill>
            <a:schemeClr val="tx1"/>
          </a:solidFill>
          <a:latin typeface="+mn-lt"/>
          <a:ea typeface="+mn-ea"/>
          <a:cs typeface="+mn-cs"/>
        </a:defRPr>
      </a:lvl4pPr>
      <a:lvl5pPr marL="1390074" algn="l" defTabSz="695326" rtl="0" eaLnBrk="1" latinLnBrk="0" hangingPunct="1">
        <a:defRPr sz="1369" kern="1200">
          <a:solidFill>
            <a:schemeClr val="tx1"/>
          </a:solidFill>
          <a:latin typeface="+mn-lt"/>
          <a:ea typeface="+mn-ea"/>
          <a:cs typeface="+mn-cs"/>
        </a:defRPr>
      </a:lvl5pPr>
      <a:lvl6pPr marL="1737736" algn="l" defTabSz="695326" rtl="0" eaLnBrk="1" latinLnBrk="0" hangingPunct="1">
        <a:defRPr sz="1369" kern="1200">
          <a:solidFill>
            <a:schemeClr val="tx1"/>
          </a:solidFill>
          <a:latin typeface="+mn-lt"/>
          <a:ea typeface="+mn-ea"/>
          <a:cs typeface="+mn-cs"/>
        </a:defRPr>
      </a:lvl6pPr>
      <a:lvl7pPr marL="2085400" algn="l" defTabSz="695326" rtl="0" eaLnBrk="1" latinLnBrk="0" hangingPunct="1">
        <a:defRPr sz="1369" kern="1200">
          <a:solidFill>
            <a:schemeClr val="tx1"/>
          </a:solidFill>
          <a:latin typeface="+mn-lt"/>
          <a:ea typeface="+mn-ea"/>
          <a:cs typeface="+mn-cs"/>
        </a:defRPr>
      </a:lvl7pPr>
      <a:lvl8pPr marL="2433063" algn="l" defTabSz="695326" rtl="0" eaLnBrk="1" latinLnBrk="0" hangingPunct="1">
        <a:defRPr sz="1369" kern="1200">
          <a:solidFill>
            <a:schemeClr val="tx1"/>
          </a:solidFill>
          <a:latin typeface="+mn-lt"/>
          <a:ea typeface="+mn-ea"/>
          <a:cs typeface="+mn-cs"/>
        </a:defRPr>
      </a:lvl8pPr>
      <a:lvl9pPr marL="2780727" algn="l" defTabSz="695326" rtl="0" eaLnBrk="1" latinLnBrk="0" hangingPunct="1">
        <a:defRPr sz="136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7.png"/><Relationship Id="rId5" Type="http://schemas.openxmlformats.org/officeDocument/2006/relationships/image" Target="../media/image6.gif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4.png"/><Relationship Id="rId7" Type="http://schemas.openxmlformats.org/officeDocument/2006/relationships/image" Target="../media/image32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32.png"/><Relationship Id="rId3" Type="http://schemas.openxmlformats.org/officeDocument/2006/relationships/image" Target="../media/image34.png"/><Relationship Id="rId7" Type="http://schemas.openxmlformats.org/officeDocument/2006/relationships/image" Target="../media/image42.png"/><Relationship Id="rId12" Type="http://schemas.openxmlformats.org/officeDocument/2006/relationships/image" Target="../media/image45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11" Type="http://schemas.openxmlformats.org/officeDocument/2006/relationships/image" Target="../media/image44.png"/><Relationship Id="rId5" Type="http://schemas.openxmlformats.org/officeDocument/2006/relationships/image" Target="../media/image40.png"/><Relationship Id="rId10" Type="http://schemas.openxmlformats.org/officeDocument/2006/relationships/image" Target="../media/image43.png"/><Relationship Id="rId4" Type="http://schemas.openxmlformats.org/officeDocument/2006/relationships/image" Target="../media/image35.png"/><Relationship Id="rId9" Type="http://schemas.openxmlformats.org/officeDocument/2006/relationships/image" Target="../media/image37.png"/><Relationship Id="rId1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5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5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210.png"/></Relationships>
</file>

<file path=ppt/slides/_rels/slide17.xml.rels><?xml version="1.0" encoding="UTF-8" standalone="yes"?>
<Relationships xmlns="http://schemas.openxmlformats.org/package/2006/relationships"><Relationship Id="rId13" Type="http://schemas.openxmlformats.org/officeDocument/2006/relationships/tags" Target="../tags/tag15.xml"/><Relationship Id="rId18" Type="http://schemas.openxmlformats.org/officeDocument/2006/relationships/tags" Target="../tags/tag20.xml"/><Relationship Id="rId26" Type="http://schemas.microsoft.com/office/2007/relationships/diagramDrawing" Target="../diagrams/drawing1.xml"/><Relationship Id="rId39" Type="http://schemas.openxmlformats.org/officeDocument/2006/relationships/image" Target="../media/image73.png"/><Relationship Id="rId21" Type="http://schemas.openxmlformats.org/officeDocument/2006/relationships/image" Target="../media/image60.png"/><Relationship Id="rId34" Type="http://schemas.openxmlformats.org/officeDocument/2006/relationships/image" Target="../media/image68.png"/><Relationship Id="rId42" Type="http://schemas.openxmlformats.org/officeDocument/2006/relationships/image" Target="../media/image76.png"/><Relationship Id="rId7" Type="http://schemas.openxmlformats.org/officeDocument/2006/relationships/tags" Target="../tags/tag9.xml"/><Relationship Id="rId2" Type="http://schemas.openxmlformats.org/officeDocument/2006/relationships/tags" Target="../tags/tag4.xml"/><Relationship Id="rId16" Type="http://schemas.openxmlformats.org/officeDocument/2006/relationships/tags" Target="../tags/tag18.xml"/><Relationship Id="rId20" Type="http://schemas.openxmlformats.org/officeDocument/2006/relationships/slideLayout" Target="../slideLayouts/slideLayout2.xml"/><Relationship Id="rId29" Type="http://schemas.openxmlformats.org/officeDocument/2006/relationships/image" Target="../media/image63.png"/><Relationship Id="rId41" Type="http://schemas.openxmlformats.org/officeDocument/2006/relationships/image" Target="../media/image75.png"/><Relationship Id="rId1" Type="http://schemas.openxmlformats.org/officeDocument/2006/relationships/tags" Target="../tags/tag3.xml"/><Relationship Id="rId6" Type="http://schemas.openxmlformats.org/officeDocument/2006/relationships/tags" Target="../tags/tag8.xml"/><Relationship Id="rId11" Type="http://schemas.openxmlformats.org/officeDocument/2006/relationships/tags" Target="../tags/tag13.xml"/><Relationship Id="rId24" Type="http://schemas.openxmlformats.org/officeDocument/2006/relationships/diagramQuickStyle" Target="../diagrams/quickStyle1.xml"/><Relationship Id="rId32" Type="http://schemas.openxmlformats.org/officeDocument/2006/relationships/image" Target="../media/image66.png"/><Relationship Id="rId37" Type="http://schemas.openxmlformats.org/officeDocument/2006/relationships/image" Target="../media/image71.png"/><Relationship Id="rId40" Type="http://schemas.openxmlformats.org/officeDocument/2006/relationships/image" Target="../media/image74.png"/><Relationship Id="rId5" Type="http://schemas.openxmlformats.org/officeDocument/2006/relationships/tags" Target="../tags/tag7.xml"/><Relationship Id="rId15" Type="http://schemas.openxmlformats.org/officeDocument/2006/relationships/tags" Target="../tags/tag17.xml"/><Relationship Id="rId23" Type="http://schemas.openxmlformats.org/officeDocument/2006/relationships/diagramLayout" Target="../diagrams/layout1.xml"/><Relationship Id="rId28" Type="http://schemas.openxmlformats.org/officeDocument/2006/relationships/image" Target="../media/image62.png"/><Relationship Id="rId36" Type="http://schemas.openxmlformats.org/officeDocument/2006/relationships/image" Target="../media/image70.png"/><Relationship Id="rId10" Type="http://schemas.openxmlformats.org/officeDocument/2006/relationships/tags" Target="../tags/tag12.xml"/><Relationship Id="rId19" Type="http://schemas.openxmlformats.org/officeDocument/2006/relationships/tags" Target="../tags/tag21.xml"/><Relationship Id="rId31" Type="http://schemas.openxmlformats.org/officeDocument/2006/relationships/image" Target="../media/image65.png"/><Relationship Id="rId4" Type="http://schemas.openxmlformats.org/officeDocument/2006/relationships/tags" Target="../tags/tag6.xml"/><Relationship Id="rId9" Type="http://schemas.openxmlformats.org/officeDocument/2006/relationships/tags" Target="../tags/tag11.xml"/><Relationship Id="rId14" Type="http://schemas.openxmlformats.org/officeDocument/2006/relationships/tags" Target="../tags/tag16.xml"/><Relationship Id="rId22" Type="http://schemas.openxmlformats.org/officeDocument/2006/relationships/diagramData" Target="../diagrams/data1.xml"/><Relationship Id="rId27" Type="http://schemas.openxmlformats.org/officeDocument/2006/relationships/image" Target="../media/image61.png"/><Relationship Id="rId30" Type="http://schemas.openxmlformats.org/officeDocument/2006/relationships/image" Target="../media/image64.png"/><Relationship Id="rId35" Type="http://schemas.openxmlformats.org/officeDocument/2006/relationships/image" Target="../media/image69.png"/><Relationship Id="rId43" Type="http://schemas.openxmlformats.org/officeDocument/2006/relationships/image" Target="../media/image77.png"/><Relationship Id="rId8" Type="http://schemas.openxmlformats.org/officeDocument/2006/relationships/tags" Target="../tags/tag10.xml"/><Relationship Id="rId3" Type="http://schemas.openxmlformats.org/officeDocument/2006/relationships/tags" Target="../tags/tag5.xml"/><Relationship Id="rId12" Type="http://schemas.openxmlformats.org/officeDocument/2006/relationships/tags" Target="../tags/tag14.xml"/><Relationship Id="rId17" Type="http://schemas.openxmlformats.org/officeDocument/2006/relationships/tags" Target="../tags/tag19.xml"/><Relationship Id="rId25" Type="http://schemas.openxmlformats.org/officeDocument/2006/relationships/diagramColors" Target="../diagrams/colors1.xml"/><Relationship Id="rId33" Type="http://schemas.openxmlformats.org/officeDocument/2006/relationships/image" Target="../media/image67.png"/><Relationship Id="rId38" Type="http://schemas.openxmlformats.org/officeDocument/2006/relationships/image" Target="../media/image7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79.png"/><Relationship Id="rId7" Type="http://schemas.openxmlformats.org/officeDocument/2006/relationships/image" Target="../media/image83.pn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10" Type="http://schemas.microsoft.com/office/2007/relationships/hdphoto" Target="../media/hdphoto1.wdp"/><Relationship Id="rId4" Type="http://schemas.openxmlformats.org/officeDocument/2006/relationships/image" Target="../media/image80.png"/><Relationship Id="rId9" Type="http://schemas.openxmlformats.org/officeDocument/2006/relationships/image" Target="../media/image85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10.jpeg"/><Relationship Id="rId9" Type="http://schemas.openxmlformats.org/officeDocument/2006/relationships/image" Target="../media/image15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4.xml"/><Relationship Id="rId7" Type="http://schemas.openxmlformats.org/officeDocument/2006/relationships/image" Target="../media/image3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0.png"/><Relationship Id="rId5" Type="http://schemas.openxmlformats.org/officeDocument/2006/relationships/image" Target="../media/image29.jpeg"/><Relationship Id="rId4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标题 9"/>
          <p:cNvSpPr>
            <a:spLocks noGrp="1" noChangeArrowheads="1"/>
          </p:cNvSpPr>
          <p:nvPr>
            <p:ph type="ctrTitle"/>
          </p:nvPr>
        </p:nvSpPr>
        <p:spPr>
          <a:xfrm>
            <a:off x="148045" y="2186608"/>
            <a:ext cx="11893280" cy="1008062"/>
          </a:xfrm>
        </p:spPr>
        <p:txBody>
          <a:bodyPr/>
          <a:lstStyle/>
          <a:p>
            <a:pPr algn="ctr" defTabSz="1198880" eaLnBrk="1" hangingPunct="1"/>
            <a:r>
              <a:rPr lang="en-US" altLang="zh-CN" sz="3200" dirty="0">
                <a:solidFill>
                  <a:srgbClr val="003353"/>
                </a:solidFill>
                <a:latin typeface="+mj-ea"/>
              </a:rPr>
              <a:t>Spin-Polarized Proton-Boron (p-¹¹B) Fusion</a:t>
            </a:r>
            <a:r>
              <a:rPr lang="en-US" altLang="zh-CN" sz="3200" dirty="0" smtClean="0">
                <a:solidFill>
                  <a:srgbClr val="003353"/>
                </a:solidFill>
                <a:latin typeface="+mj-ea"/>
              </a:rPr>
              <a:t>: </a:t>
            </a:r>
            <a:br>
              <a:rPr lang="en-US" altLang="zh-CN" sz="3200" dirty="0" smtClean="0">
                <a:solidFill>
                  <a:srgbClr val="003353"/>
                </a:solidFill>
                <a:latin typeface="+mj-ea"/>
              </a:rPr>
            </a:br>
            <a:r>
              <a:rPr lang="en-US" altLang="zh-CN" sz="3200" dirty="0" smtClean="0">
                <a:solidFill>
                  <a:srgbClr val="003353"/>
                </a:solidFill>
                <a:latin typeface="+mj-ea"/>
              </a:rPr>
              <a:t>Pathways </a:t>
            </a:r>
            <a:r>
              <a:rPr lang="en-US" altLang="zh-CN" sz="3200" dirty="0">
                <a:solidFill>
                  <a:srgbClr val="003353"/>
                </a:solidFill>
                <a:latin typeface="+mj-ea"/>
              </a:rPr>
              <a:t>to Clean Energy</a:t>
            </a:r>
          </a:p>
        </p:txBody>
      </p:sp>
      <p:sp>
        <p:nvSpPr>
          <p:cNvPr id="6147" name="TextBox 4"/>
          <p:cNvSpPr txBox="1">
            <a:spLocks noChangeArrowheads="1"/>
          </p:cNvSpPr>
          <p:nvPr/>
        </p:nvSpPr>
        <p:spPr bwMode="auto">
          <a:xfrm>
            <a:off x="1911430" y="3421697"/>
            <a:ext cx="8523994" cy="2564757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>
            <a:lvl1pPr defTabSz="1198880">
              <a:spcBef>
                <a:spcPct val="20000"/>
              </a:spcBef>
              <a:buBlip>
                <a:blip r:embed="rId3"/>
              </a:buBlip>
              <a:defRPr sz="2800">
                <a:solidFill>
                  <a:srgbClr val="015196"/>
                </a:solidFill>
                <a:latin typeface="微软雅黑" pitchFamily="34" charset="-122"/>
                <a:ea typeface="微软雅黑" pitchFamily="34" charset="-122"/>
              </a:defRPr>
            </a:lvl1pPr>
            <a:lvl2pPr marL="742950" indent="-285750" defTabSz="1198880">
              <a:spcBef>
                <a:spcPct val="20000"/>
              </a:spcBef>
              <a:buChar char="–"/>
              <a:defRPr sz="2400">
                <a:solidFill>
                  <a:srgbClr val="015196"/>
                </a:solidFill>
                <a:latin typeface="微软雅黑" pitchFamily="34" charset="-122"/>
                <a:ea typeface="微软雅黑" pitchFamily="34" charset="-122"/>
              </a:defRPr>
            </a:lvl2pPr>
            <a:lvl3pPr marL="1143000" indent="-228600" defTabSz="1198880">
              <a:spcBef>
                <a:spcPct val="20000"/>
              </a:spcBef>
              <a:buChar char="•"/>
              <a:defRPr sz="2800">
                <a:solidFill>
                  <a:srgbClr val="015196"/>
                </a:solidFill>
                <a:latin typeface="微软雅黑" pitchFamily="34" charset="-122"/>
                <a:ea typeface="微软雅黑" pitchFamily="34" charset="-122"/>
              </a:defRPr>
            </a:lvl3pPr>
            <a:lvl4pPr marL="1600200" indent="-228600" defTabSz="1198880">
              <a:spcBef>
                <a:spcPct val="20000"/>
              </a:spcBef>
              <a:buChar char="–"/>
              <a:defRPr sz="1900">
                <a:solidFill>
                  <a:srgbClr val="015196"/>
                </a:solidFill>
                <a:latin typeface="微软雅黑" pitchFamily="34" charset="-122"/>
                <a:ea typeface="微软雅黑" pitchFamily="34" charset="-122"/>
              </a:defRPr>
            </a:lvl4pPr>
            <a:lvl5pPr marL="2057400" indent="-228600" defTabSz="1198880">
              <a:spcBef>
                <a:spcPct val="20000"/>
              </a:spcBef>
              <a:buChar char="»"/>
              <a:defRPr sz="1600">
                <a:solidFill>
                  <a:srgbClr val="015196"/>
                </a:solidFill>
                <a:latin typeface="微软雅黑" pitchFamily="34" charset="-122"/>
                <a:ea typeface="微软雅黑" pitchFamily="34" charset="-122"/>
              </a:defRPr>
            </a:lvl5pPr>
            <a:lvl6pPr marL="2514600" indent="-228600" defTabSz="119888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15196"/>
                </a:solidFill>
                <a:latin typeface="微软雅黑" pitchFamily="34" charset="-122"/>
                <a:ea typeface="微软雅黑" pitchFamily="34" charset="-122"/>
              </a:defRPr>
            </a:lvl6pPr>
            <a:lvl7pPr marL="2971800" indent="-228600" defTabSz="119888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15196"/>
                </a:solidFill>
                <a:latin typeface="微软雅黑" pitchFamily="34" charset="-122"/>
                <a:ea typeface="微软雅黑" pitchFamily="34" charset="-122"/>
              </a:defRPr>
            </a:lvl7pPr>
            <a:lvl8pPr marL="3429000" indent="-228600" defTabSz="119888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15196"/>
                </a:solidFill>
                <a:latin typeface="微软雅黑" pitchFamily="34" charset="-122"/>
                <a:ea typeface="微软雅黑" pitchFamily="34" charset="-122"/>
              </a:defRPr>
            </a:lvl8pPr>
            <a:lvl9pPr marL="3886200" indent="-228600" defTabSz="119888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15196"/>
                </a:solidFill>
                <a:latin typeface="微软雅黑" pitchFamily="34" charset="-122"/>
                <a:ea typeface="微软雅黑" pitchFamily="34" charset="-122"/>
              </a:defRPr>
            </a:lvl9pPr>
          </a:lstStyle>
          <a:p>
            <a:pPr lvl="0" algn="ctr" defTabSz="82296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zh-CN" b="1" dirty="0" smtClean="0">
                <a:solidFill>
                  <a:schemeClr val="tx1">
                    <a:lumMod val="50000"/>
                  </a:schemeClr>
                </a:solidFill>
                <a:cs typeface="Times New Roman" panose="02020603050405020304" charset="0"/>
              </a:rPr>
              <a:t>LI </a:t>
            </a:r>
            <a:r>
              <a:rPr lang="en-US" altLang="zh-CN" b="1" dirty="0" err="1" smtClean="0">
                <a:solidFill>
                  <a:schemeClr val="tx1">
                    <a:lumMod val="50000"/>
                  </a:schemeClr>
                </a:solidFill>
                <a:cs typeface="Times New Roman" panose="02020603050405020304" charset="0"/>
              </a:rPr>
              <a:t>Zhi</a:t>
            </a:r>
            <a:endParaRPr lang="en-US" altLang="zh-CN" b="1" dirty="0" smtClean="0">
              <a:solidFill>
                <a:schemeClr val="tx1">
                  <a:lumMod val="50000"/>
                </a:schemeClr>
              </a:solidFill>
              <a:cs typeface="Times New Roman" panose="02020603050405020304" charset="0"/>
            </a:endParaRPr>
          </a:p>
          <a:p>
            <a:pPr lvl="0" algn="ctr" defTabSz="82296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en-US" altLang="zh-CN" sz="2400" b="1" i="1" baseline="30000" dirty="0">
              <a:solidFill>
                <a:schemeClr val="tx1">
                  <a:lumMod val="50000"/>
                </a:schemeClr>
              </a:solidFill>
              <a:cs typeface="Times New Roman" panose="02020603050405020304" charset="0"/>
            </a:endParaRPr>
          </a:p>
          <a:p>
            <a:pPr lvl="0" defTabSz="82296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zh-CN" sz="1800" b="1" baseline="30000" dirty="0">
                <a:solidFill>
                  <a:schemeClr val="tx1">
                    <a:lumMod val="50000"/>
                  </a:schemeClr>
                </a:solidFill>
                <a:cs typeface="Times New Roman" panose="02020603050405020304" charset="0"/>
              </a:rPr>
              <a:t>1 </a:t>
            </a:r>
            <a:r>
              <a:rPr lang="en-US" altLang="zh-CN" sz="1800" b="1" dirty="0">
                <a:solidFill>
                  <a:schemeClr val="tx1">
                    <a:lumMod val="50000"/>
                  </a:schemeClr>
                </a:solidFill>
                <a:cs typeface="Times New Roman" panose="02020603050405020304" charset="0"/>
              </a:rPr>
              <a:t>Hebei Key Laboratory of Compact Fusion, </a:t>
            </a:r>
            <a:r>
              <a:rPr lang="en-US" altLang="zh-CN" sz="1800" b="1" dirty="0" err="1">
                <a:solidFill>
                  <a:schemeClr val="tx1">
                    <a:lumMod val="50000"/>
                  </a:schemeClr>
                </a:solidFill>
                <a:cs typeface="Times New Roman" panose="02020603050405020304" charset="0"/>
              </a:rPr>
              <a:t>Langfang</a:t>
            </a:r>
            <a:r>
              <a:rPr lang="en-US" altLang="zh-CN" sz="1800" b="1" dirty="0">
                <a:solidFill>
                  <a:schemeClr val="tx1">
                    <a:lumMod val="50000"/>
                  </a:schemeClr>
                </a:solidFill>
                <a:cs typeface="Times New Roman" panose="02020603050405020304" charset="0"/>
              </a:rPr>
              <a:t>, China</a:t>
            </a:r>
          </a:p>
          <a:p>
            <a:pPr lvl="0" defTabSz="82296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zh-CN" sz="1800" b="1" baseline="30000" dirty="0">
                <a:solidFill>
                  <a:schemeClr val="tx1">
                    <a:lumMod val="50000"/>
                  </a:schemeClr>
                </a:solidFill>
                <a:cs typeface="Times New Roman" panose="02020603050405020304" charset="0"/>
              </a:rPr>
              <a:t>2 </a:t>
            </a:r>
            <a:r>
              <a:rPr lang="en-US" altLang="zh-CN" sz="1800" b="1" dirty="0">
                <a:solidFill>
                  <a:schemeClr val="tx1">
                    <a:lumMod val="50000"/>
                  </a:schemeClr>
                </a:solidFill>
                <a:cs typeface="Times New Roman" panose="02020603050405020304" charset="0"/>
              </a:rPr>
              <a:t>ENN Science and Technology Development Co., Ltd., </a:t>
            </a:r>
            <a:r>
              <a:rPr lang="en-US" altLang="zh-CN" sz="1800" b="1" dirty="0" err="1">
                <a:solidFill>
                  <a:schemeClr val="tx1">
                    <a:lumMod val="50000"/>
                  </a:schemeClr>
                </a:solidFill>
                <a:cs typeface="Times New Roman" panose="02020603050405020304" charset="0"/>
              </a:rPr>
              <a:t>Langfang</a:t>
            </a:r>
            <a:r>
              <a:rPr lang="en-US" altLang="zh-CN" sz="1800" b="1" dirty="0">
                <a:solidFill>
                  <a:schemeClr val="tx1">
                    <a:lumMod val="50000"/>
                  </a:schemeClr>
                </a:solidFill>
                <a:cs typeface="Times New Roman" panose="02020603050405020304" charset="0"/>
              </a:rPr>
              <a:t>, China</a:t>
            </a:r>
            <a:r>
              <a:rPr lang="en-US" altLang="zh-CN" sz="1800" b="1" baseline="30000" dirty="0">
                <a:solidFill>
                  <a:schemeClr val="tx1">
                    <a:lumMod val="50000"/>
                  </a:schemeClr>
                </a:solidFill>
                <a:cs typeface="Times New Roman" panose="02020603050405020304" charset="0"/>
              </a:rPr>
              <a:t> </a:t>
            </a:r>
          </a:p>
          <a:p>
            <a:pPr lvl="0" defTabSz="82296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zh-CN" sz="1800" b="1" baseline="30000" dirty="0">
                <a:solidFill>
                  <a:schemeClr val="tx1">
                    <a:lumMod val="50000"/>
                  </a:schemeClr>
                </a:solidFill>
                <a:cs typeface="Times New Roman" panose="02020603050405020304" charset="0"/>
              </a:rPr>
              <a:t>3 </a:t>
            </a:r>
            <a:r>
              <a:rPr lang="en-US" altLang="zh-CN" sz="1800" b="1" dirty="0">
                <a:solidFill>
                  <a:schemeClr val="tx1">
                    <a:lumMod val="50000"/>
                  </a:schemeClr>
                </a:solidFill>
                <a:cs typeface="Times New Roman" panose="02020603050405020304" charset="0"/>
              </a:rPr>
              <a:t>Shandong University, Qingdao, </a:t>
            </a:r>
            <a:r>
              <a:rPr lang="en-US" altLang="zh-CN" sz="1800" b="1" dirty="0" smtClean="0">
                <a:solidFill>
                  <a:schemeClr val="tx1">
                    <a:lumMod val="50000"/>
                  </a:schemeClr>
                </a:solidFill>
                <a:cs typeface="Times New Roman" panose="02020603050405020304" charset="0"/>
              </a:rPr>
              <a:t>China</a:t>
            </a:r>
          </a:p>
          <a:p>
            <a:pPr lvl="0" defTabSz="82296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en-US" altLang="zh-CN" sz="1800" b="1" dirty="0">
              <a:solidFill>
                <a:schemeClr val="tx1">
                  <a:lumMod val="50000"/>
                </a:schemeClr>
              </a:solidFill>
              <a:cs typeface="Times New Roman" panose="02020603050405020304" charset="0"/>
            </a:endParaRPr>
          </a:p>
          <a:p>
            <a:pPr defTabSz="1004103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zh-CN" sz="2000" b="1" dirty="0" smtClean="0">
                <a:solidFill>
                  <a:srgbClr val="003353"/>
                </a:solidFill>
              </a:rPr>
              <a:t>*Email</a:t>
            </a:r>
            <a:r>
              <a:rPr lang="zh-CN" altLang="en-US" sz="2000" b="1" dirty="0">
                <a:solidFill>
                  <a:srgbClr val="003353"/>
                </a:solidFill>
              </a:rPr>
              <a:t>：</a:t>
            </a:r>
            <a:r>
              <a:rPr lang="en-US" altLang="zh-CN" sz="2000" b="1" dirty="0">
                <a:solidFill>
                  <a:srgbClr val="003353"/>
                </a:solidFill>
              </a:rPr>
              <a:t>lizhiz@enn.cn</a:t>
            </a:r>
            <a:endParaRPr lang="en-US" sz="2000" b="1" dirty="0">
              <a:solidFill>
                <a:srgbClr val="003353"/>
              </a:solidFill>
            </a:endParaRPr>
          </a:p>
          <a:p>
            <a:pPr lvl="0" algn="ctr" defTabSz="1004103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zh-CN" sz="1440" b="1" dirty="0">
                <a:solidFill>
                  <a:schemeClr val="tx1">
                    <a:lumMod val="50000"/>
                  </a:schemeClr>
                </a:solidFill>
                <a:cs typeface="Times New Roman" panose="02020603050405020304" charset="0"/>
              </a:rPr>
              <a:t/>
            </a:r>
            <a:br>
              <a:rPr lang="en-US" altLang="zh-CN" sz="1440" b="1" dirty="0">
                <a:solidFill>
                  <a:schemeClr val="tx1">
                    <a:lumMod val="50000"/>
                  </a:schemeClr>
                </a:solidFill>
                <a:cs typeface="Times New Roman" panose="02020603050405020304" charset="0"/>
              </a:rPr>
            </a:br>
            <a:endParaRPr lang="en-US" altLang="zh-CN" sz="1440" b="1" dirty="0">
              <a:solidFill>
                <a:schemeClr val="tx1">
                  <a:lumMod val="50000"/>
                </a:schemeClr>
              </a:solidFill>
              <a:cs typeface="Times New Roman" panose="02020603050405020304" charset="0"/>
            </a:endParaRPr>
          </a:p>
        </p:txBody>
      </p:sp>
      <p:sp>
        <p:nvSpPr>
          <p:cNvPr id="54276" name="矩形 3"/>
          <p:cNvSpPr>
            <a:spLocks noChangeArrowheads="1"/>
          </p:cNvSpPr>
          <p:nvPr/>
        </p:nvSpPr>
        <p:spPr bwMode="auto">
          <a:xfrm>
            <a:off x="793750" y="627063"/>
            <a:ext cx="5286375" cy="1219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141" tIns="45565" rIns="91141" bIns="45565" anchor="ctr"/>
          <a:lstStyle>
            <a:lvl1pPr>
              <a:spcBef>
                <a:spcPct val="20000"/>
              </a:spcBef>
              <a:buBlip>
                <a:blip r:embed="rId3"/>
              </a:buBlip>
              <a:defRPr sz="2800">
                <a:solidFill>
                  <a:srgbClr val="015196"/>
                </a:solidFill>
                <a:latin typeface="微软雅黑" pitchFamily="34" charset="-122"/>
                <a:ea typeface="微软雅黑" pitchFamily="34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rgbClr val="015196"/>
                </a:solidFill>
                <a:latin typeface="微软雅黑" pitchFamily="34" charset="-122"/>
                <a:ea typeface="微软雅黑" pitchFamily="34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800">
                <a:solidFill>
                  <a:srgbClr val="015196"/>
                </a:solidFill>
                <a:latin typeface="微软雅黑" pitchFamily="34" charset="-122"/>
                <a:ea typeface="微软雅黑" pitchFamily="34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1900">
                <a:solidFill>
                  <a:srgbClr val="015196"/>
                </a:solidFill>
                <a:latin typeface="微软雅黑" pitchFamily="34" charset="-122"/>
                <a:ea typeface="微软雅黑" pitchFamily="34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rgbClr val="015196"/>
                </a:solidFill>
                <a:latin typeface="微软雅黑" pitchFamily="34" charset="-122"/>
                <a:ea typeface="微软雅黑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15196"/>
                </a:solidFill>
                <a:latin typeface="微软雅黑" pitchFamily="34" charset="-122"/>
                <a:ea typeface="微软雅黑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15196"/>
                </a:solidFill>
                <a:latin typeface="微软雅黑" pitchFamily="34" charset="-122"/>
                <a:ea typeface="微软雅黑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15196"/>
                </a:solidFill>
                <a:latin typeface="微软雅黑" pitchFamily="34" charset="-122"/>
                <a:ea typeface="微软雅黑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15196"/>
                </a:solidFill>
                <a:latin typeface="微软雅黑" pitchFamily="34" charset="-122"/>
                <a:ea typeface="微软雅黑" pitchFamily="34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100" b="1" i="0" u="none" strike="noStrike" kern="1200" cap="none" spc="0" normalizeH="0" baseline="-25000" noProof="0">
              <a:ln>
                <a:noFill/>
              </a:ln>
              <a:solidFill>
                <a:srgbClr val="0065A6"/>
              </a:solidFill>
              <a:effectLst/>
              <a:uLnTx/>
              <a:uFillTx/>
              <a:latin typeface="Arial" panose="020B0604020202020204" pitchFamily="34" charset="0"/>
              <a:ea typeface="楷体_GB2312"/>
              <a:cs typeface="楷体_GB2312"/>
            </a:endParaRPr>
          </a:p>
        </p:txBody>
      </p:sp>
      <p:pic>
        <p:nvPicPr>
          <p:cNvPr id="54277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575" y="635000"/>
            <a:ext cx="3506788" cy="95885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山东大学简介-山大标志含义-SDU校徽-山大logo寓意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59" b="36727"/>
          <a:stretch/>
        </p:blipFill>
        <p:spPr bwMode="auto">
          <a:xfrm>
            <a:off x="7321296" y="606583"/>
            <a:ext cx="3972243" cy="1013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indico.ihep.ac.cn/event/22189/images/3975-spin2025logotitle.png"/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8998" y="5307256"/>
            <a:ext cx="3261430" cy="1208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3"/>
          <p:cNvSpPr/>
          <p:nvPr/>
        </p:nvSpPr>
        <p:spPr>
          <a:xfrm>
            <a:off x="2930121" y="6331420"/>
            <a:ext cx="35060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24425A"/>
                </a:solidFill>
                <a:latin typeface="Liberation Sans"/>
              </a:rPr>
              <a:t>2025.09.22-26, Qingdao, China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536331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56626" y="502885"/>
            <a:ext cx="10678748" cy="488062"/>
          </a:xfrm>
        </p:spPr>
        <p:txBody>
          <a:bodyPr/>
          <a:lstStyle/>
          <a:p>
            <a:r>
              <a:rPr lang="en-US" altLang="zh-CN" sz="2600" b="1" dirty="0">
                <a:solidFill>
                  <a:srgbClr val="0065A6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Theoretical Possibility of </a:t>
            </a:r>
            <a:r>
              <a:rPr lang="en-US" altLang="zh-CN" sz="2600" b="1" dirty="0" smtClean="0">
                <a:solidFill>
                  <a:srgbClr val="0065A6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p-</a:t>
            </a:r>
            <a:r>
              <a:rPr lang="en-US" altLang="zh-CN" sz="2600" b="1" baseline="30000" dirty="0" smtClean="0">
                <a:solidFill>
                  <a:srgbClr val="0065A6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11</a:t>
            </a:r>
            <a:r>
              <a:rPr lang="en-US" altLang="zh-CN" sz="2600" b="1" dirty="0" smtClean="0">
                <a:solidFill>
                  <a:srgbClr val="0065A6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 </a:t>
            </a:r>
            <a:r>
              <a:rPr lang="en-US" altLang="zh-CN" sz="2600" b="1" dirty="0">
                <a:solidFill>
                  <a:srgbClr val="0065A6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Fusion: Need for Enhanced Reaction Rates</a:t>
            </a:r>
            <a:br>
              <a:rPr lang="en-US" altLang="zh-CN" sz="2600" b="1" dirty="0">
                <a:solidFill>
                  <a:srgbClr val="0065A6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endParaRPr lang="en-US" altLang="zh-CN" sz="2600" b="1" dirty="0">
              <a:solidFill>
                <a:srgbClr val="0065A6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4246" y="1201644"/>
            <a:ext cx="2997201" cy="75215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5657" y="2751569"/>
            <a:ext cx="3639058" cy="724001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387439" y="1256189"/>
            <a:ext cx="19247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smtClean="0">
                <a:solidFill>
                  <a:schemeClr val="bg2">
                    <a:lumMod val="50000"/>
                  </a:schemeClr>
                </a:solidFill>
              </a:rPr>
              <a:t>Fusion Enhancement factor</a:t>
            </a:r>
            <a:endParaRPr lang="en-US" sz="1400" b="1" dirty="0">
              <a:solidFill>
                <a:schemeClr val="bg2">
                  <a:lumMod val="50000"/>
                </a:schemeClr>
              </a:solidFill>
            </a:endParaRPr>
          </a:p>
        </p:txBody>
      </p:sp>
      <p:cxnSp>
        <p:nvCxnSpPr>
          <p:cNvPr id="10" name="直接箭头连接符 9"/>
          <p:cNvCxnSpPr>
            <a:stCxn id="11" idx="0"/>
            <a:endCxn id="5" idx="2"/>
          </p:cNvCxnSpPr>
          <p:nvPr/>
        </p:nvCxnSpPr>
        <p:spPr>
          <a:xfrm flipV="1">
            <a:off x="3554831" y="1953794"/>
            <a:ext cx="138016" cy="114606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本框 10"/>
          <p:cNvSpPr txBox="1"/>
          <p:nvPr/>
        </p:nvSpPr>
        <p:spPr>
          <a:xfrm>
            <a:off x="2515891" y="2068400"/>
            <a:ext cx="2077879" cy="46166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1200" dirty="0">
                <a:solidFill>
                  <a:schemeClr val="bg2">
                    <a:lumMod val="50000"/>
                  </a:schemeClr>
                </a:solidFill>
              </a:rPr>
              <a:t>Fraction of fusion energy carried by charged </a:t>
            </a:r>
            <a:r>
              <a:rPr lang="en-US" altLang="zh-CN" sz="1200" dirty="0" smtClean="0">
                <a:solidFill>
                  <a:schemeClr val="bg2">
                    <a:lumMod val="50000"/>
                  </a:schemeClr>
                </a:solidFill>
              </a:rPr>
              <a:t>particles</a:t>
            </a:r>
            <a:endParaRPr lang="en-US" altLang="zh-CN" sz="1200" dirty="0">
              <a:solidFill>
                <a:schemeClr val="bg2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本框 12"/>
              <p:cNvSpPr txBox="1"/>
              <p:nvPr/>
            </p:nvSpPr>
            <p:spPr>
              <a:xfrm>
                <a:off x="609146" y="2061639"/>
                <a:ext cx="1834022" cy="476797"/>
              </a:xfrm>
              <a:prstGeom prst="rect">
                <a:avLst/>
              </a:prstGeom>
              <a:noFill/>
              <a:ln>
                <a:solidFill>
                  <a:schemeClr val="accent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altLang="zh-CN" sz="1200" b="0" i="0" dirty="0" smtClean="0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</a:rPr>
                            <m:t>thermal</m:t>
                          </m:r>
                          <m:r>
                            <m:rPr>
                              <m:nor/>
                            </m:rPr>
                            <a:rPr lang="en-US" altLang="zh-CN" sz="1200" b="0" i="0" dirty="0" smtClean="0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altLang="zh-CN" sz="1200" b="0" i="0" dirty="0" smtClean="0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</a:rPr>
                            <m:t>energy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altLang="zh-CN" sz="1200" b="0" i="0" dirty="0" smtClean="0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</a:rPr>
                            <m:t>energy</m:t>
                          </m:r>
                          <m:r>
                            <m:rPr>
                              <m:nor/>
                            </m:rPr>
                            <a:rPr lang="en-US" altLang="zh-CN" sz="1200" b="0" i="0" dirty="0" smtClean="0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altLang="zh-CN" sz="1200" b="0" i="0" dirty="0" smtClean="0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</a:rPr>
                            <m:t>confinement</m:t>
                          </m:r>
                          <m:r>
                            <m:rPr>
                              <m:nor/>
                            </m:rPr>
                            <a:rPr lang="en-US" altLang="zh-CN" sz="1200" b="0" i="0" dirty="0" smtClean="0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altLang="zh-CN" sz="1200" b="0" i="0" dirty="0" smtClean="0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</a:rPr>
                            <m:t>time</m:t>
                          </m:r>
                        </m:den>
                      </m:f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13" name="文本框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146" y="2061639"/>
                <a:ext cx="1834022" cy="47679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直接箭头连接符 14"/>
          <p:cNvCxnSpPr>
            <a:stCxn id="16" idx="1"/>
          </p:cNvCxnSpPr>
          <p:nvPr/>
        </p:nvCxnSpPr>
        <p:spPr>
          <a:xfrm flipH="1">
            <a:off x="4405746" y="1316028"/>
            <a:ext cx="188024" cy="19505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文本框 15"/>
          <p:cNvSpPr txBox="1"/>
          <p:nvPr/>
        </p:nvSpPr>
        <p:spPr>
          <a:xfrm>
            <a:off x="4593770" y="1177528"/>
            <a:ext cx="1074116" cy="27699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2">
                    <a:lumMod val="50000"/>
                  </a:schemeClr>
                </a:solidFill>
              </a:rPr>
              <a:t>fusion power</a:t>
            </a:r>
            <a:endParaRPr lang="en-US" sz="1200" dirty="0">
              <a:solidFill>
                <a:schemeClr val="bg2">
                  <a:lumMod val="50000"/>
                </a:schemeClr>
              </a:solidFill>
            </a:endParaRPr>
          </a:p>
        </p:txBody>
      </p:sp>
      <p:cxnSp>
        <p:nvCxnSpPr>
          <p:cNvPr id="19" name="直接箭头连接符 18"/>
          <p:cNvCxnSpPr>
            <a:stCxn id="13" idx="0"/>
          </p:cNvCxnSpPr>
          <p:nvPr/>
        </p:nvCxnSpPr>
        <p:spPr>
          <a:xfrm flipV="1">
            <a:off x="1526157" y="1787508"/>
            <a:ext cx="1298010" cy="274131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接箭头连接符 22"/>
          <p:cNvCxnSpPr>
            <a:stCxn id="25" idx="0"/>
          </p:cNvCxnSpPr>
          <p:nvPr/>
        </p:nvCxnSpPr>
        <p:spPr>
          <a:xfrm flipH="1" flipV="1">
            <a:off x="5017787" y="1883380"/>
            <a:ext cx="184538" cy="178286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文本框 24"/>
          <p:cNvSpPr txBox="1"/>
          <p:nvPr/>
        </p:nvSpPr>
        <p:spPr>
          <a:xfrm>
            <a:off x="4736765" y="2061666"/>
            <a:ext cx="931120" cy="46166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1200" dirty="0" smtClean="0">
                <a:solidFill>
                  <a:schemeClr val="bg2">
                    <a:lumMod val="50000"/>
                  </a:schemeClr>
                </a:solidFill>
              </a:rPr>
              <a:t>radiation power loss</a:t>
            </a:r>
            <a:endParaRPr lang="en-US" sz="12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389502" y="2812567"/>
            <a:ext cx="15810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dirty="0">
                <a:solidFill>
                  <a:schemeClr val="bg2">
                    <a:lumMod val="50000"/>
                  </a:schemeClr>
                </a:solidFill>
              </a:rPr>
              <a:t>Simplified ignition </a:t>
            </a:r>
            <a:r>
              <a:rPr lang="en-US" altLang="zh-CN" sz="1400" b="1" dirty="0" smtClean="0">
                <a:solidFill>
                  <a:schemeClr val="bg2">
                    <a:lumMod val="50000"/>
                  </a:schemeClr>
                </a:solidFill>
              </a:rPr>
              <a:t>criterion</a:t>
            </a:r>
            <a:endParaRPr lang="en-US" altLang="zh-CN" sz="1400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7" name="下箭头 36"/>
          <p:cNvSpPr/>
          <p:nvPr/>
        </p:nvSpPr>
        <p:spPr>
          <a:xfrm>
            <a:off x="3396077" y="2561844"/>
            <a:ext cx="593538" cy="362708"/>
          </a:xfrm>
          <a:prstGeom prst="downArrow">
            <a:avLst/>
          </a:prstGeom>
          <a:noFill/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>
              <a:solidFill>
                <a:srgbClr val="000000"/>
              </a:solidFill>
            </a:endParaRPr>
          </a:p>
        </p:txBody>
      </p:sp>
      <p:cxnSp>
        <p:nvCxnSpPr>
          <p:cNvPr id="40" name="直接箭头连接符 39"/>
          <p:cNvCxnSpPr>
            <a:endCxn id="50" idx="1"/>
          </p:cNvCxnSpPr>
          <p:nvPr/>
        </p:nvCxnSpPr>
        <p:spPr>
          <a:xfrm>
            <a:off x="5451386" y="3381039"/>
            <a:ext cx="268694" cy="272141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" name="文本框 106"/>
          <p:cNvSpPr txBox="1"/>
          <p:nvPr/>
        </p:nvSpPr>
        <p:spPr>
          <a:xfrm>
            <a:off x="1285138" y="3404661"/>
            <a:ext cx="34419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olidFill>
                  <a:schemeClr val="accent1">
                    <a:lumMod val="75000"/>
                  </a:schemeClr>
                </a:solidFill>
              </a:rPr>
              <a:t>More precise cross-section data required.</a:t>
            </a:r>
            <a:endParaRPr lang="en-US" sz="1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0" name="文本框 49"/>
          <p:cNvSpPr txBox="1"/>
          <p:nvPr/>
        </p:nvSpPr>
        <p:spPr>
          <a:xfrm>
            <a:off x="5720080" y="3422347"/>
            <a:ext cx="2044393" cy="46166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1200" dirty="0">
                <a:solidFill>
                  <a:schemeClr val="bg2">
                    <a:lumMod val="50000"/>
                  </a:schemeClr>
                </a:solidFill>
              </a:rPr>
              <a:t>Energy carried per reaction by charged particles.</a:t>
            </a:r>
            <a:endParaRPr lang="en-US" sz="12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0883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7137BE-2571-4627-852D-6D48689D2AD1}" type="slidenum">
              <a:rPr kumimoji="0" lang="zh-CN" altLang="en-US" sz="1915" b="0" i="0" u="none" strike="noStrike" kern="1200" cap="none" spc="0" normalizeH="0" baseline="0" noProof="0" smtClean="0">
                <a:ln>
                  <a:noFill/>
                </a:ln>
                <a:solidFill>
                  <a:srgbClr val="015196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pPr marL="0" marR="0" lvl="0" indent="0" algn="r" defTabSz="108839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915" b="0" i="0" u="none" strike="noStrike" kern="1200" cap="none" spc="0" normalizeH="0" baseline="0" noProof="0">
              <a:ln>
                <a:noFill/>
              </a:ln>
              <a:solidFill>
                <a:srgbClr val="015196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7763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97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56626" y="502885"/>
            <a:ext cx="10678748" cy="488062"/>
          </a:xfrm>
        </p:spPr>
        <p:txBody>
          <a:bodyPr/>
          <a:lstStyle/>
          <a:p>
            <a:r>
              <a:rPr lang="en-US" altLang="zh-CN" sz="2600" b="1" dirty="0">
                <a:solidFill>
                  <a:srgbClr val="0065A6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Theoretical Possibility of </a:t>
            </a:r>
            <a:r>
              <a:rPr lang="en-US" altLang="zh-CN" sz="2600" b="1" dirty="0" smtClean="0">
                <a:solidFill>
                  <a:srgbClr val="0065A6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p-</a:t>
            </a:r>
            <a:r>
              <a:rPr lang="en-US" altLang="zh-CN" sz="2600" b="1" baseline="30000" dirty="0" smtClean="0">
                <a:solidFill>
                  <a:srgbClr val="0065A6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11</a:t>
            </a:r>
            <a:r>
              <a:rPr lang="en-US" altLang="zh-CN" sz="2600" b="1" dirty="0" smtClean="0">
                <a:solidFill>
                  <a:srgbClr val="0065A6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 </a:t>
            </a:r>
            <a:r>
              <a:rPr lang="en-US" altLang="zh-CN" sz="2600" b="1" dirty="0">
                <a:solidFill>
                  <a:srgbClr val="0065A6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Fusion: Need for Enhanced Reaction Rates</a:t>
            </a:r>
            <a:br>
              <a:rPr lang="en-US" altLang="zh-CN" sz="2600" b="1" dirty="0">
                <a:solidFill>
                  <a:srgbClr val="0065A6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endParaRPr lang="en-US" altLang="zh-CN" sz="2600" b="1" dirty="0">
              <a:solidFill>
                <a:srgbClr val="0065A6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657" y="2751569"/>
            <a:ext cx="3639058" cy="72400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3222" y="3785630"/>
            <a:ext cx="4915586" cy="600159"/>
          </a:xfrm>
          <a:prstGeom prst="rect">
            <a:avLst/>
          </a:prstGeom>
        </p:spPr>
      </p:pic>
      <p:sp>
        <p:nvSpPr>
          <p:cNvPr id="29" name="文本框 28"/>
          <p:cNvSpPr txBox="1"/>
          <p:nvPr/>
        </p:nvSpPr>
        <p:spPr>
          <a:xfrm>
            <a:off x="389502" y="2812567"/>
            <a:ext cx="15810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dirty="0">
                <a:solidFill>
                  <a:schemeClr val="bg2">
                    <a:lumMod val="50000"/>
                  </a:schemeClr>
                </a:solidFill>
              </a:rPr>
              <a:t>Simplified ignition </a:t>
            </a:r>
            <a:r>
              <a:rPr lang="en-US" altLang="zh-CN" sz="1400" b="1" dirty="0" smtClean="0">
                <a:solidFill>
                  <a:schemeClr val="bg2">
                    <a:lumMod val="50000"/>
                  </a:schemeClr>
                </a:solidFill>
              </a:rPr>
              <a:t>criterion</a:t>
            </a:r>
            <a:endParaRPr lang="en-US" altLang="zh-CN" sz="1400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6" name="文本框 35"/>
          <p:cNvSpPr txBox="1"/>
          <p:nvPr/>
        </p:nvSpPr>
        <p:spPr>
          <a:xfrm>
            <a:off x="677557" y="3862569"/>
            <a:ext cx="9950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dirty="0">
                <a:solidFill>
                  <a:schemeClr val="bg2">
                    <a:lumMod val="50000"/>
                  </a:schemeClr>
                </a:solidFill>
              </a:rPr>
              <a:t>Fusion reactivity</a:t>
            </a:r>
            <a:endParaRPr lang="en-US" sz="1400" b="1" dirty="0">
              <a:solidFill>
                <a:schemeClr val="bg2">
                  <a:lumMod val="50000"/>
                </a:schemeClr>
              </a:solidFill>
            </a:endParaRPr>
          </a:p>
        </p:txBody>
      </p:sp>
      <p:cxnSp>
        <p:nvCxnSpPr>
          <p:cNvPr id="40" name="直接箭头连接符 39"/>
          <p:cNvCxnSpPr>
            <a:endCxn id="50" idx="1"/>
          </p:cNvCxnSpPr>
          <p:nvPr/>
        </p:nvCxnSpPr>
        <p:spPr>
          <a:xfrm>
            <a:off x="5451386" y="3381039"/>
            <a:ext cx="268694" cy="272141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5" name="图片 4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34142" y="1221573"/>
            <a:ext cx="2392935" cy="2101532"/>
          </a:xfrm>
          <a:prstGeom prst="rect">
            <a:avLst/>
          </a:prstGeom>
        </p:spPr>
      </p:pic>
      <p:pic>
        <p:nvPicPr>
          <p:cNvPr id="90" name="图片 8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63642" y="1141496"/>
            <a:ext cx="2189054" cy="2289247"/>
          </a:xfrm>
          <a:prstGeom prst="rect">
            <a:avLst/>
          </a:prstGeom>
        </p:spPr>
      </p:pic>
      <p:pic>
        <p:nvPicPr>
          <p:cNvPr id="91" name="图片 90" descr="upload_01069760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95092" y="3143354"/>
            <a:ext cx="1907270" cy="1351972"/>
          </a:xfrm>
          <a:prstGeom prst="rect">
            <a:avLst/>
          </a:prstGeom>
        </p:spPr>
      </p:pic>
      <p:sp>
        <p:nvSpPr>
          <p:cNvPr id="93" name="文本框 92"/>
          <p:cNvSpPr txBox="1"/>
          <p:nvPr/>
        </p:nvSpPr>
        <p:spPr>
          <a:xfrm>
            <a:off x="8186616" y="1503828"/>
            <a:ext cx="1424404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46130">
              <a:defRPr/>
            </a:pPr>
            <a:r>
              <a:rPr lang="en-US" altLang="zh-CN" sz="1400" kern="100" dirty="0" smtClean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p-</a:t>
            </a:r>
            <a:r>
              <a:rPr lang="en-US" altLang="zh-CN" sz="1400" kern="100" baseline="30000" dirty="0" smtClean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11</a:t>
            </a:r>
            <a:r>
              <a:rPr lang="en-US" altLang="zh-CN" sz="1400" kern="100" dirty="0" smtClean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 fusion </a:t>
            </a:r>
            <a:r>
              <a:rPr lang="en-US" altLang="zh-CN" sz="1400" kern="100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achieves ignition with new cross-section.</a:t>
            </a:r>
            <a:endParaRPr lang="zh-CN" altLang="en-US" sz="1400" b="0" dirty="0">
              <a:solidFill>
                <a:schemeClr val="accent1">
                  <a:lumMod val="75000"/>
                </a:schemeClr>
              </a:solidFill>
              <a:latin typeface="Arial Narrow"/>
              <a:ea typeface="微软雅黑"/>
            </a:endParaRPr>
          </a:p>
        </p:txBody>
      </p:sp>
      <p:sp>
        <p:nvSpPr>
          <p:cNvPr id="99" name="矩形 98"/>
          <p:cNvSpPr/>
          <p:nvPr/>
        </p:nvSpPr>
        <p:spPr>
          <a:xfrm>
            <a:off x="7123726" y="2861381"/>
            <a:ext cx="972601" cy="271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1380"/>
              </a:lnSpc>
            </a:pPr>
            <a:r>
              <a:rPr lang="en-US" sz="1200" b="0" dirty="0" smtClean="0">
                <a:solidFill>
                  <a:srgbClr val="88C63A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Moreau1977</a:t>
            </a:r>
            <a:endParaRPr lang="en-US" sz="1200" b="0" dirty="0">
              <a:solidFill>
                <a:srgbClr val="88C63A"/>
              </a:solidFill>
              <a:latin typeface="Times New Roman" panose="02020603050405020304" pitchFamily="18" charset="0"/>
              <a:ea typeface="微软雅黑" panose="020B0503020204020204" pitchFamily="34" charset="-122"/>
            </a:endParaRPr>
          </a:p>
        </p:txBody>
      </p:sp>
      <p:sp>
        <p:nvSpPr>
          <p:cNvPr id="100" name="矩形 99"/>
          <p:cNvSpPr/>
          <p:nvPr/>
        </p:nvSpPr>
        <p:spPr>
          <a:xfrm>
            <a:off x="10603880" y="2739591"/>
            <a:ext cx="1084759" cy="271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1380"/>
              </a:lnSpc>
            </a:pPr>
            <a:r>
              <a:rPr lang="en-US" sz="1200" b="0" dirty="0" smtClean="0">
                <a:solidFill>
                  <a:srgbClr val="88C63A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Putvinski2019</a:t>
            </a:r>
            <a:endParaRPr lang="en-US" sz="1200" b="0" dirty="0">
              <a:solidFill>
                <a:srgbClr val="88C63A"/>
              </a:solidFill>
              <a:latin typeface="Times New Roman" panose="02020603050405020304" pitchFamily="18" charset="0"/>
              <a:ea typeface="微软雅黑" panose="020B0503020204020204" pitchFamily="34" charset="-122"/>
            </a:endParaRPr>
          </a:p>
        </p:txBody>
      </p:sp>
      <p:sp>
        <p:nvSpPr>
          <p:cNvPr id="101" name="右箭头 100"/>
          <p:cNvSpPr/>
          <p:nvPr/>
        </p:nvSpPr>
        <p:spPr>
          <a:xfrm>
            <a:off x="8221270" y="2711122"/>
            <a:ext cx="1101164" cy="289300"/>
          </a:xfrm>
          <a:prstGeom prst="rightArrow">
            <a:avLst/>
          </a:prstGeom>
          <a:noFill/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107" name="文本框 106"/>
          <p:cNvSpPr txBox="1"/>
          <p:nvPr/>
        </p:nvSpPr>
        <p:spPr>
          <a:xfrm>
            <a:off x="1285138" y="3404661"/>
            <a:ext cx="34419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olidFill>
                  <a:schemeClr val="accent1">
                    <a:lumMod val="75000"/>
                  </a:schemeClr>
                </a:solidFill>
              </a:rPr>
              <a:t>More precise cross-section data required.</a:t>
            </a:r>
            <a:endParaRPr lang="en-US" sz="1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0" name="文本框 49"/>
          <p:cNvSpPr txBox="1"/>
          <p:nvPr/>
        </p:nvSpPr>
        <p:spPr>
          <a:xfrm>
            <a:off x="5720080" y="3422347"/>
            <a:ext cx="2044393" cy="46166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1200" dirty="0">
                <a:solidFill>
                  <a:schemeClr val="bg2">
                    <a:lumMod val="50000"/>
                  </a:schemeClr>
                </a:solidFill>
              </a:rPr>
              <a:t>Energy carried per reaction by charged particles.</a:t>
            </a:r>
            <a:endParaRPr lang="en-US" sz="12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51" name="文本框 50"/>
          <p:cNvSpPr txBox="1"/>
          <p:nvPr/>
        </p:nvSpPr>
        <p:spPr>
          <a:xfrm>
            <a:off x="1585946" y="4342493"/>
            <a:ext cx="29900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olidFill>
                  <a:schemeClr val="accent1">
                    <a:lumMod val="75000"/>
                  </a:schemeClr>
                </a:solidFill>
              </a:rPr>
              <a:t>Higher fusion reaction rate needed</a:t>
            </a:r>
            <a:r>
              <a:rPr lang="en-US" altLang="zh-CN" sz="1400" dirty="0" smtClean="0">
                <a:solidFill>
                  <a:schemeClr val="accent1">
                    <a:lumMod val="75000"/>
                  </a:schemeClr>
                </a:solidFill>
              </a:rPr>
              <a:t>.</a:t>
            </a:r>
            <a:endParaRPr lang="en-US" altLang="zh-CN" sz="1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4" name="下箭头 63"/>
          <p:cNvSpPr/>
          <p:nvPr/>
        </p:nvSpPr>
        <p:spPr>
          <a:xfrm rot="14641717">
            <a:off x="5458571" y="2797746"/>
            <a:ext cx="593538" cy="362708"/>
          </a:xfrm>
          <a:prstGeom prst="downArrow">
            <a:avLst/>
          </a:prstGeom>
          <a:noFill/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66" name="下箭头 65"/>
          <p:cNvSpPr/>
          <p:nvPr/>
        </p:nvSpPr>
        <p:spPr>
          <a:xfrm>
            <a:off x="4754037" y="3445957"/>
            <a:ext cx="593538" cy="362708"/>
          </a:xfrm>
          <a:prstGeom prst="downArrow">
            <a:avLst/>
          </a:prstGeom>
          <a:noFill/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53" name="圆角矩形 52"/>
          <p:cNvSpPr/>
          <p:nvPr/>
        </p:nvSpPr>
        <p:spPr>
          <a:xfrm>
            <a:off x="4847914" y="3131677"/>
            <a:ext cx="428107" cy="271455"/>
          </a:xfrm>
          <a:prstGeom prst="roundRect">
            <a:avLst/>
          </a:prstGeom>
          <a:noFill/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0883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7137BE-2571-4627-852D-6D48689D2AD1}" type="slidenum">
              <a:rPr kumimoji="0" lang="zh-CN" altLang="en-US" sz="1915" b="0" i="0" u="none" strike="noStrike" kern="1200" cap="none" spc="0" normalizeH="0" baseline="0" noProof="0" smtClean="0">
                <a:ln>
                  <a:noFill/>
                </a:ln>
                <a:solidFill>
                  <a:srgbClr val="015196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pPr marL="0" marR="0" lvl="0" indent="0" algn="r" defTabSz="108839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915" b="0" i="0" u="none" strike="noStrike" kern="1200" cap="none" spc="0" normalizeH="0" baseline="0" noProof="0">
              <a:ln>
                <a:noFill/>
              </a:ln>
              <a:solidFill>
                <a:srgbClr val="015196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pic>
        <p:nvPicPr>
          <p:cNvPr id="33" name="图片 3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94246" y="1201644"/>
            <a:ext cx="2997201" cy="752150"/>
          </a:xfrm>
          <a:prstGeom prst="rect">
            <a:avLst/>
          </a:prstGeom>
        </p:spPr>
      </p:pic>
      <p:sp>
        <p:nvSpPr>
          <p:cNvPr id="34" name="文本框 33"/>
          <p:cNvSpPr txBox="1"/>
          <p:nvPr/>
        </p:nvSpPr>
        <p:spPr>
          <a:xfrm>
            <a:off x="387439" y="1256189"/>
            <a:ext cx="19247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smtClean="0">
                <a:solidFill>
                  <a:schemeClr val="bg2">
                    <a:lumMod val="50000"/>
                  </a:schemeClr>
                </a:solidFill>
              </a:rPr>
              <a:t>Fusion Enhancement factor</a:t>
            </a:r>
            <a:endParaRPr lang="en-US" sz="1400" b="1" dirty="0">
              <a:solidFill>
                <a:schemeClr val="bg2">
                  <a:lumMod val="50000"/>
                </a:schemeClr>
              </a:solidFill>
            </a:endParaRPr>
          </a:p>
        </p:txBody>
      </p:sp>
      <p:cxnSp>
        <p:nvCxnSpPr>
          <p:cNvPr id="35" name="直接箭头连接符 34"/>
          <p:cNvCxnSpPr>
            <a:stCxn id="38" idx="0"/>
            <a:endCxn id="33" idx="2"/>
          </p:cNvCxnSpPr>
          <p:nvPr/>
        </p:nvCxnSpPr>
        <p:spPr>
          <a:xfrm flipV="1">
            <a:off x="3554831" y="1953794"/>
            <a:ext cx="138016" cy="114606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文本框 37"/>
          <p:cNvSpPr txBox="1"/>
          <p:nvPr/>
        </p:nvSpPr>
        <p:spPr>
          <a:xfrm>
            <a:off x="2515891" y="2068400"/>
            <a:ext cx="2077879" cy="46166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1200" dirty="0">
                <a:solidFill>
                  <a:schemeClr val="bg2">
                    <a:lumMod val="50000"/>
                  </a:schemeClr>
                </a:solidFill>
              </a:rPr>
              <a:t>Fraction of fusion energy carried by charged </a:t>
            </a:r>
            <a:r>
              <a:rPr lang="en-US" altLang="zh-CN" sz="1200" dirty="0" smtClean="0">
                <a:solidFill>
                  <a:schemeClr val="bg2">
                    <a:lumMod val="50000"/>
                  </a:schemeClr>
                </a:solidFill>
              </a:rPr>
              <a:t>particles</a:t>
            </a:r>
            <a:endParaRPr lang="en-US" altLang="zh-CN" sz="1200" dirty="0">
              <a:solidFill>
                <a:schemeClr val="bg2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9" name="文本框 38"/>
              <p:cNvSpPr txBox="1"/>
              <p:nvPr/>
            </p:nvSpPr>
            <p:spPr>
              <a:xfrm>
                <a:off x="609146" y="2061639"/>
                <a:ext cx="1834022" cy="476797"/>
              </a:xfrm>
              <a:prstGeom prst="rect">
                <a:avLst/>
              </a:prstGeom>
              <a:noFill/>
              <a:ln>
                <a:solidFill>
                  <a:schemeClr val="accent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altLang="zh-CN" sz="1200" b="0" i="0" dirty="0" smtClean="0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</a:rPr>
                            <m:t>thermal</m:t>
                          </m:r>
                          <m:r>
                            <m:rPr>
                              <m:nor/>
                            </m:rPr>
                            <a:rPr lang="en-US" altLang="zh-CN" sz="1200" b="0" i="0" dirty="0" smtClean="0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altLang="zh-CN" sz="1200" b="0" i="0" dirty="0" smtClean="0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</a:rPr>
                            <m:t>energy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altLang="zh-CN" sz="1200" b="0" i="0" dirty="0" smtClean="0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</a:rPr>
                            <m:t>energy</m:t>
                          </m:r>
                          <m:r>
                            <m:rPr>
                              <m:nor/>
                            </m:rPr>
                            <a:rPr lang="en-US" altLang="zh-CN" sz="1200" b="0" i="0" dirty="0" smtClean="0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altLang="zh-CN" sz="1200" b="0" i="0" dirty="0" smtClean="0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</a:rPr>
                            <m:t>confinement</m:t>
                          </m:r>
                          <m:r>
                            <m:rPr>
                              <m:nor/>
                            </m:rPr>
                            <a:rPr lang="en-US" altLang="zh-CN" sz="1200" b="0" i="0" dirty="0" smtClean="0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altLang="zh-CN" sz="1200" b="0" i="0" dirty="0" smtClean="0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</a:rPr>
                            <m:t>time</m:t>
                          </m:r>
                        </m:den>
                      </m:f>
                    </m:oMath>
                  </m:oMathPara>
                </a14:m>
                <a:endParaRPr lang="en-US" sz="1200" dirty="0"/>
              </a:p>
            </p:txBody>
          </p:sp>
        </mc:Choice>
        <mc:Fallback>
          <p:sp>
            <p:nvSpPr>
              <p:cNvPr id="39" name="文本框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146" y="2061639"/>
                <a:ext cx="1834022" cy="47679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3" name="直接箭头连接符 42"/>
          <p:cNvCxnSpPr>
            <a:stCxn id="39" idx="0"/>
          </p:cNvCxnSpPr>
          <p:nvPr/>
        </p:nvCxnSpPr>
        <p:spPr>
          <a:xfrm flipV="1">
            <a:off x="1526157" y="1787508"/>
            <a:ext cx="1298010" cy="274131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接箭头连接符 43"/>
          <p:cNvCxnSpPr>
            <a:stCxn id="46" idx="0"/>
          </p:cNvCxnSpPr>
          <p:nvPr/>
        </p:nvCxnSpPr>
        <p:spPr>
          <a:xfrm flipH="1" flipV="1">
            <a:off x="5017787" y="1883380"/>
            <a:ext cx="184538" cy="178286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文本框 45"/>
          <p:cNvSpPr txBox="1"/>
          <p:nvPr/>
        </p:nvSpPr>
        <p:spPr>
          <a:xfrm>
            <a:off x="4736765" y="2061666"/>
            <a:ext cx="931120" cy="46166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1200" dirty="0" smtClean="0">
                <a:solidFill>
                  <a:schemeClr val="bg2">
                    <a:lumMod val="50000"/>
                  </a:schemeClr>
                </a:solidFill>
              </a:rPr>
              <a:t>radiation power loss</a:t>
            </a:r>
            <a:endParaRPr lang="en-US" sz="1200" dirty="0">
              <a:solidFill>
                <a:schemeClr val="bg2">
                  <a:lumMod val="50000"/>
                </a:schemeClr>
              </a:solidFill>
            </a:endParaRPr>
          </a:p>
        </p:txBody>
      </p:sp>
      <p:cxnSp>
        <p:nvCxnSpPr>
          <p:cNvPr id="47" name="直接箭头连接符 46"/>
          <p:cNvCxnSpPr>
            <a:stCxn id="48" idx="1"/>
          </p:cNvCxnSpPr>
          <p:nvPr/>
        </p:nvCxnSpPr>
        <p:spPr>
          <a:xfrm flipH="1">
            <a:off x="4405746" y="1316028"/>
            <a:ext cx="188024" cy="19505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文本框 47"/>
          <p:cNvSpPr txBox="1"/>
          <p:nvPr/>
        </p:nvSpPr>
        <p:spPr>
          <a:xfrm>
            <a:off x="4593770" y="1177528"/>
            <a:ext cx="1074116" cy="27699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2">
                    <a:lumMod val="50000"/>
                  </a:schemeClr>
                </a:solidFill>
              </a:rPr>
              <a:t>fusion power</a:t>
            </a:r>
            <a:endParaRPr lang="en-US" sz="12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49" name="下箭头 48"/>
          <p:cNvSpPr/>
          <p:nvPr/>
        </p:nvSpPr>
        <p:spPr>
          <a:xfrm>
            <a:off x="3396077" y="2561844"/>
            <a:ext cx="593538" cy="362708"/>
          </a:xfrm>
          <a:prstGeom prst="downArrow">
            <a:avLst/>
          </a:prstGeom>
          <a:noFill/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1596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97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上箭头 8"/>
          <p:cNvSpPr/>
          <p:nvPr/>
        </p:nvSpPr>
        <p:spPr bwMode="auto">
          <a:xfrm flipH="1">
            <a:off x="401355" y="4711246"/>
            <a:ext cx="11464694" cy="327235"/>
          </a:xfrm>
          <a:prstGeom prst="triangle">
            <a:avLst>
              <a:gd name="adj" fmla="val 59277"/>
            </a:avLst>
          </a:prstGeom>
          <a:gradFill rotWithShape="1">
            <a:gsLst>
              <a:gs pos="0">
                <a:srgbClr val="00A0E9"/>
              </a:gs>
              <a:gs pos="100000">
                <a:schemeClr val="tx2">
                  <a:lumMod val="20000"/>
                  <a:lumOff val="80000"/>
                  <a:alpha val="50000"/>
                </a:schemeClr>
              </a:gs>
            </a:gsLst>
            <a:lin ang="5400000" scaled="1"/>
          </a:gradFill>
          <a:ln w="635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6762" tIns="48381" rIns="96762" bIns="48381" numCol="1" spcCol="0" rtlCol="0" fromWordArt="0" anchor="ctr" anchorCtr="0" forceAA="0" compatLnSpc="1">
            <a:noAutofit/>
          </a:bodyPr>
          <a:lstStyle/>
          <a:p>
            <a:pPr marL="0" marR="0" lvl="0" indent="0" algn="ctr" defTabSz="96774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500" b="1" i="0" u="none" strike="noStrike" kern="0" cap="none" spc="0" normalizeH="0" baseline="0" noProof="0" dirty="0">
              <a:ln>
                <a:noFill/>
              </a:ln>
              <a:solidFill>
                <a:srgbClr val="0065A6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56626" y="502885"/>
            <a:ext cx="10678748" cy="488062"/>
          </a:xfrm>
        </p:spPr>
        <p:txBody>
          <a:bodyPr/>
          <a:lstStyle/>
          <a:p>
            <a:r>
              <a:rPr lang="en-US" altLang="zh-CN" sz="2600" b="1" dirty="0">
                <a:solidFill>
                  <a:srgbClr val="0065A6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Theoretical Possibility of </a:t>
            </a:r>
            <a:r>
              <a:rPr lang="en-US" altLang="zh-CN" sz="2600" b="1" dirty="0" smtClean="0">
                <a:solidFill>
                  <a:srgbClr val="0065A6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p-</a:t>
            </a:r>
            <a:r>
              <a:rPr lang="en-US" altLang="zh-CN" sz="2600" b="1" baseline="30000" dirty="0" smtClean="0">
                <a:solidFill>
                  <a:srgbClr val="0065A6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11</a:t>
            </a:r>
            <a:r>
              <a:rPr lang="en-US" altLang="zh-CN" sz="2600" b="1" dirty="0" smtClean="0">
                <a:solidFill>
                  <a:srgbClr val="0065A6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 </a:t>
            </a:r>
            <a:r>
              <a:rPr lang="en-US" altLang="zh-CN" sz="2600" b="1" dirty="0">
                <a:solidFill>
                  <a:srgbClr val="0065A6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Fusion: Need for Enhanced Reaction Rates</a:t>
            </a:r>
            <a:br>
              <a:rPr lang="en-US" altLang="zh-CN" sz="2600" b="1" dirty="0">
                <a:solidFill>
                  <a:srgbClr val="0065A6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endParaRPr lang="en-US" altLang="zh-CN" sz="2600" b="1" dirty="0">
              <a:solidFill>
                <a:srgbClr val="0065A6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8509064" y="6112451"/>
            <a:ext cx="2845285" cy="476158"/>
          </a:xfrm>
        </p:spPr>
        <p:txBody>
          <a:bodyPr/>
          <a:lstStyle/>
          <a:p>
            <a:pPr marL="0" marR="0" lvl="0" indent="0" algn="r" defTabSz="10883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7137BE-2571-4627-852D-6D48689D2AD1}" type="slidenum">
              <a:rPr kumimoji="0" lang="zh-CN" altLang="en-US" sz="1915" b="0" i="0" u="none" strike="noStrike" kern="1200" cap="none" spc="0" normalizeH="0" baseline="0" noProof="0" smtClean="0">
                <a:ln>
                  <a:noFill/>
                </a:ln>
                <a:solidFill>
                  <a:srgbClr val="015196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pPr marL="0" marR="0" lvl="0" indent="0" algn="r" defTabSz="108839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915" b="0" i="0" u="none" strike="noStrike" kern="1200" cap="none" spc="0" normalizeH="0" baseline="0" noProof="0">
              <a:ln>
                <a:noFill/>
              </a:ln>
              <a:solidFill>
                <a:srgbClr val="015196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657" y="2751569"/>
            <a:ext cx="3639058" cy="72400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3222" y="3785630"/>
            <a:ext cx="4915586" cy="600159"/>
          </a:xfrm>
          <a:prstGeom prst="rect">
            <a:avLst/>
          </a:prstGeom>
        </p:spPr>
      </p:pic>
      <p:sp>
        <p:nvSpPr>
          <p:cNvPr id="29" name="文本框 28"/>
          <p:cNvSpPr txBox="1"/>
          <p:nvPr/>
        </p:nvSpPr>
        <p:spPr>
          <a:xfrm>
            <a:off x="389502" y="2812567"/>
            <a:ext cx="15810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dirty="0">
                <a:solidFill>
                  <a:schemeClr val="bg2">
                    <a:lumMod val="50000"/>
                  </a:schemeClr>
                </a:solidFill>
              </a:rPr>
              <a:t>Simplified ignition </a:t>
            </a:r>
            <a:r>
              <a:rPr lang="en-US" altLang="zh-CN" sz="1400" b="1" dirty="0" smtClean="0">
                <a:solidFill>
                  <a:schemeClr val="bg2">
                    <a:lumMod val="50000"/>
                  </a:schemeClr>
                </a:solidFill>
              </a:rPr>
              <a:t>criterion</a:t>
            </a:r>
            <a:endParaRPr lang="en-US" altLang="zh-CN" sz="1400" b="1" dirty="0">
              <a:solidFill>
                <a:schemeClr val="bg2">
                  <a:lumMod val="50000"/>
                </a:schemeClr>
              </a:solidFill>
            </a:endParaRPr>
          </a:p>
        </p:txBody>
      </p:sp>
      <p:cxnSp>
        <p:nvCxnSpPr>
          <p:cNvPr id="40" name="直接箭头连接符 39"/>
          <p:cNvCxnSpPr>
            <a:endCxn id="50" idx="1"/>
          </p:cNvCxnSpPr>
          <p:nvPr/>
        </p:nvCxnSpPr>
        <p:spPr>
          <a:xfrm>
            <a:off x="5451386" y="3381039"/>
            <a:ext cx="268694" cy="272141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5" name="图片 4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34142" y="1221573"/>
            <a:ext cx="2392935" cy="2101532"/>
          </a:xfrm>
          <a:prstGeom prst="rect">
            <a:avLst/>
          </a:prstGeom>
        </p:spPr>
      </p:pic>
      <p:pic>
        <p:nvPicPr>
          <p:cNvPr id="74" name="图片 7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1782" y="5086681"/>
            <a:ext cx="1548003" cy="1324536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pic>
        <p:nvPicPr>
          <p:cNvPr id="75" name="图片 7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33634" y="5086681"/>
            <a:ext cx="1230786" cy="1334863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pic>
        <p:nvPicPr>
          <p:cNvPr id="77" name="图片 7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11585" y="5081306"/>
            <a:ext cx="2129174" cy="1359884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pic>
        <p:nvPicPr>
          <p:cNvPr id="90" name="图片 8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63642" y="1141496"/>
            <a:ext cx="2189054" cy="2289247"/>
          </a:xfrm>
          <a:prstGeom prst="rect">
            <a:avLst/>
          </a:prstGeom>
        </p:spPr>
      </p:pic>
      <p:pic>
        <p:nvPicPr>
          <p:cNvPr id="91" name="图片 90" descr="upload_01069760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95092" y="3143354"/>
            <a:ext cx="1907270" cy="1351972"/>
          </a:xfrm>
          <a:prstGeom prst="rect">
            <a:avLst/>
          </a:prstGeom>
        </p:spPr>
      </p:pic>
      <p:sp>
        <p:nvSpPr>
          <p:cNvPr id="93" name="文本框 92"/>
          <p:cNvSpPr txBox="1"/>
          <p:nvPr/>
        </p:nvSpPr>
        <p:spPr>
          <a:xfrm>
            <a:off x="8186616" y="1503828"/>
            <a:ext cx="1424404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46130">
              <a:defRPr/>
            </a:pPr>
            <a:r>
              <a:rPr lang="en-US" altLang="zh-CN" sz="1400" kern="100" dirty="0" smtClean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p-</a:t>
            </a:r>
            <a:r>
              <a:rPr lang="en-US" altLang="zh-CN" sz="1400" kern="100" baseline="30000" dirty="0" smtClean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11</a:t>
            </a:r>
            <a:r>
              <a:rPr lang="en-US" altLang="zh-CN" sz="1400" kern="100" dirty="0" smtClean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 fusion </a:t>
            </a:r>
            <a:r>
              <a:rPr lang="en-US" altLang="zh-CN" sz="1400" kern="100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achieves ignition with new cross-section.</a:t>
            </a:r>
            <a:endParaRPr lang="zh-CN" altLang="en-US" sz="1400" b="0" dirty="0">
              <a:solidFill>
                <a:schemeClr val="accent1">
                  <a:lumMod val="75000"/>
                </a:schemeClr>
              </a:solidFill>
              <a:latin typeface="Arial Narrow"/>
              <a:ea typeface="微软雅黑"/>
            </a:endParaRPr>
          </a:p>
        </p:txBody>
      </p:sp>
      <p:sp>
        <p:nvSpPr>
          <p:cNvPr id="94" name="矩形 93"/>
          <p:cNvSpPr/>
          <p:nvPr/>
        </p:nvSpPr>
        <p:spPr>
          <a:xfrm>
            <a:off x="7390357" y="6522659"/>
            <a:ext cx="4298282" cy="3170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460" dirty="0">
                <a:solidFill>
                  <a:schemeClr val="accent4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Kulsrud1982, Perkins1997, Leotta1987, Wanatabe2003</a:t>
            </a:r>
          </a:p>
        </p:txBody>
      </p:sp>
      <p:sp>
        <p:nvSpPr>
          <p:cNvPr id="99" name="矩形 98"/>
          <p:cNvSpPr/>
          <p:nvPr/>
        </p:nvSpPr>
        <p:spPr>
          <a:xfrm>
            <a:off x="6990144" y="2942785"/>
            <a:ext cx="1144382" cy="271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1380"/>
              </a:lnSpc>
            </a:pPr>
            <a:r>
              <a:rPr lang="en-US" sz="1460" dirty="0">
                <a:solidFill>
                  <a:schemeClr val="accent4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Moreau1977</a:t>
            </a:r>
          </a:p>
        </p:txBody>
      </p:sp>
      <p:sp>
        <p:nvSpPr>
          <p:cNvPr id="100" name="矩形 99"/>
          <p:cNvSpPr/>
          <p:nvPr/>
        </p:nvSpPr>
        <p:spPr>
          <a:xfrm>
            <a:off x="10561484" y="2756945"/>
            <a:ext cx="1260721" cy="271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1380"/>
              </a:lnSpc>
            </a:pPr>
            <a:r>
              <a:rPr lang="en-US" sz="1460" dirty="0">
                <a:solidFill>
                  <a:schemeClr val="accent4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Putvinski2019</a:t>
            </a:r>
          </a:p>
        </p:txBody>
      </p:sp>
      <p:sp>
        <p:nvSpPr>
          <p:cNvPr id="101" name="右箭头 100"/>
          <p:cNvSpPr/>
          <p:nvPr/>
        </p:nvSpPr>
        <p:spPr>
          <a:xfrm>
            <a:off x="8221270" y="2711122"/>
            <a:ext cx="1101164" cy="289300"/>
          </a:xfrm>
          <a:prstGeom prst="rightArrow">
            <a:avLst/>
          </a:prstGeom>
          <a:noFill/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102" name="圆角矩形 101"/>
          <p:cNvSpPr/>
          <p:nvPr/>
        </p:nvSpPr>
        <p:spPr>
          <a:xfrm>
            <a:off x="3622040" y="3936925"/>
            <a:ext cx="1067896" cy="339598"/>
          </a:xfrm>
          <a:prstGeom prst="roundRect">
            <a:avLst/>
          </a:prstGeom>
          <a:noFill/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106" name="圆角矩形 105"/>
          <p:cNvSpPr/>
          <p:nvPr/>
        </p:nvSpPr>
        <p:spPr>
          <a:xfrm>
            <a:off x="5553996" y="3936925"/>
            <a:ext cx="1101951" cy="348839"/>
          </a:xfrm>
          <a:prstGeom prst="roundRect">
            <a:avLst/>
          </a:prstGeom>
          <a:noFill/>
          <a:ln w="3810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/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107" name="文本框 106"/>
          <p:cNvSpPr txBox="1"/>
          <p:nvPr/>
        </p:nvSpPr>
        <p:spPr>
          <a:xfrm>
            <a:off x="1285138" y="3404661"/>
            <a:ext cx="34419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olidFill>
                  <a:schemeClr val="accent1">
                    <a:lumMod val="75000"/>
                  </a:schemeClr>
                </a:solidFill>
              </a:rPr>
              <a:t>More precise cross-section data required.</a:t>
            </a:r>
            <a:endParaRPr lang="en-US" sz="1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0" name="文本框 49"/>
          <p:cNvSpPr txBox="1"/>
          <p:nvPr/>
        </p:nvSpPr>
        <p:spPr>
          <a:xfrm>
            <a:off x="5720080" y="3422347"/>
            <a:ext cx="2044393" cy="46166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1200" dirty="0">
                <a:solidFill>
                  <a:schemeClr val="bg2">
                    <a:lumMod val="50000"/>
                  </a:schemeClr>
                </a:solidFill>
              </a:rPr>
              <a:t>Energy carried per reaction by charged particles.</a:t>
            </a:r>
            <a:endParaRPr lang="en-US" sz="12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51" name="文本框 50"/>
          <p:cNvSpPr txBox="1"/>
          <p:nvPr/>
        </p:nvSpPr>
        <p:spPr>
          <a:xfrm>
            <a:off x="1585946" y="4342493"/>
            <a:ext cx="29900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olidFill>
                  <a:schemeClr val="accent1">
                    <a:lumMod val="75000"/>
                  </a:schemeClr>
                </a:solidFill>
              </a:rPr>
              <a:t>Higher fusion reaction rate needed</a:t>
            </a:r>
            <a:r>
              <a:rPr lang="en-US" altLang="zh-CN" sz="1400" dirty="0" smtClean="0">
                <a:solidFill>
                  <a:schemeClr val="accent1">
                    <a:lumMod val="75000"/>
                  </a:schemeClr>
                </a:solidFill>
              </a:rPr>
              <a:t>.</a:t>
            </a:r>
            <a:endParaRPr lang="en-US" altLang="zh-CN" sz="1400" dirty="0">
              <a:solidFill>
                <a:schemeClr val="accent1">
                  <a:lumMod val="75000"/>
                </a:schemeClr>
              </a:solidFill>
            </a:endParaRPr>
          </a:p>
        </p:txBody>
      </p:sp>
      <p:grpSp>
        <p:nvGrpSpPr>
          <p:cNvPr id="59" name="组合 58"/>
          <p:cNvGrpSpPr>
            <a:grpSpLocks noChangeAspect="1"/>
          </p:cNvGrpSpPr>
          <p:nvPr/>
        </p:nvGrpSpPr>
        <p:grpSpPr>
          <a:xfrm>
            <a:off x="9964935" y="5083584"/>
            <a:ext cx="1724935" cy="1372939"/>
            <a:chOff x="5286110" y="2640147"/>
            <a:chExt cx="3063190" cy="2438104"/>
          </a:xfrm>
        </p:grpSpPr>
        <p:pic>
          <p:nvPicPr>
            <p:cNvPr id="60" name="图片 59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286110" y="2640147"/>
              <a:ext cx="3063190" cy="2438104"/>
            </a:xfrm>
            <a:prstGeom prst="rect">
              <a:avLst/>
            </a:prstGeom>
            <a:ln w="12700">
              <a:solidFill>
                <a:schemeClr val="accent3"/>
              </a:solidFill>
            </a:ln>
          </p:spPr>
        </p:pic>
        <p:sp>
          <p:nvSpPr>
            <p:cNvPr id="61" name="下箭头 60"/>
            <p:cNvSpPr/>
            <p:nvPr/>
          </p:nvSpPr>
          <p:spPr>
            <a:xfrm rot="13802788">
              <a:off x="6472898" y="3984824"/>
              <a:ext cx="287164" cy="434576"/>
            </a:xfrm>
            <a:prstGeom prst="downArrow">
              <a:avLst/>
            </a:prstGeom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</p:grpSp>
      <p:sp>
        <p:nvSpPr>
          <p:cNvPr id="64" name="下箭头 63"/>
          <p:cNvSpPr/>
          <p:nvPr/>
        </p:nvSpPr>
        <p:spPr>
          <a:xfrm rot="14641717">
            <a:off x="5458571" y="2797746"/>
            <a:ext cx="593538" cy="362708"/>
          </a:xfrm>
          <a:prstGeom prst="downArrow">
            <a:avLst/>
          </a:prstGeom>
          <a:noFill/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66" name="下箭头 65"/>
          <p:cNvSpPr/>
          <p:nvPr/>
        </p:nvSpPr>
        <p:spPr>
          <a:xfrm>
            <a:off x="4754037" y="3445957"/>
            <a:ext cx="593538" cy="362708"/>
          </a:xfrm>
          <a:prstGeom prst="downArrow">
            <a:avLst/>
          </a:prstGeom>
          <a:noFill/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67" name="下箭头 66"/>
          <p:cNvSpPr/>
          <p:nvPr/>
        </p:nvSpPr>
        <p:spPr>
          <a:xfrm>
            <a:off x="4754037" y="4328111"/>
            <a:ext cx="593538" cy="362708"/>
          </a:xfrm>
          <a:prstGeom prst="downArrow">
            <a:avLst/>
          </a:prstGeom>
          <a:noFill/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>
              <a:solidFill>
                <a:srgbClr val="00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1"/>
          <a:srcRect l="27295" r="9816" b="12459"/>
          <a:stretch/>
        </p:blipFill>
        <p:spPr>
          <a:xfrm>
            <a:off x="8176859" y="5079146"/>
            <a:ext cx="1618273" cy="1364204"/>
          </a:xfrm>
          <a:prstGeom prst="rect">
            <a:avLst/>
          </a:prstGeom>
          <a:ln w="12700">
            <a:solidFill>
              <a:schemeClr val="accent4">
                <a:lumMod val="75000"/>
              </a:schemeClr>
            </a:solidFill>
          </a:ln>
        </p:spPr>
      </p:pic>
      <p:sp>
        <p:nvSpPr>
          <p:cNvPr id="54" name="文本框 53"/>
          <p:cNvSpPr txBox="1"/>
          <p:nvPr/>
        </p:nvSpPr>
        <p:spPr>
          <a:xfrm>
            <a:off x="2958569" y="6417480"/>
            <a:ext cx="4302973" cy="4247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112522">
              <a:lnSpc>
                <a:spcPts val="3042"/>
              </a:lnSpc>
            </a:pPr>
            <a:r>
              <a:rPr lang="en-US" altLang="zh-CN" sz="1460" dirty="0">
                <a:solidFill>
                  <a:schemeClr val="accent4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H. Rider. LLNL High Energy Density Science Seminar</a:t>
            </a:r>
            <a:endParaRPr lang="en-US" sz="1460" dirty="0">
              <a:solidFill>
                <a:schemeClr val="accent4"/>
              </a:solidFill>
              <a:latin typeface="Times New Roman" panose="02020603050405020304" pitchFamily="18" charset="0"/>
              <a:ea typeface="微软雅黑" panose="020B0503020204020204" pitchFamily="34" charset="-122"/>
            </a:endParaRPr>
          </a:p>
        </p:txBody>
      </p:sp>
      <p:sp>
        <p:nvSpPr>
          <p:cNvPr id="56" name="圆角矩形 55"/>
          <p:cNvSpPr/>
          <p:nvPr/>
        </p:nvSpPr>
        <p:spPr>
          <a:xfrm>
            <a:off x="4721224" y="3931459"/>
            <a:ext cx="804401" cy="348839"/>
          </a:xfrm>
          <a:prstGeom prst="roundRect">
            <a:avLst/>
          </a:prstGeom>
          <a:noFill/>
          <a:ln w="38100" cap="flat" cmpd="sng" algn="ctr">
            <a:solidFill>
              <a:schemeClr val="accent4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/>
            <a:endParaRPr lang="en-US" dirty="0" smtClean="0">
              <a:solidFill>
                <a:srgbClr val="000000"/>
              </a:solidFill>
            </a:endParaRPr>
          </a:p>
        </p:txBody>
      </p:sp>
      <p:pic>
        <p:nvPicPr>
          <p:cNvPr id="153" name="图片 15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74061" y="5072329"/>
            <a:ext cx="2140045" cy="1326226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sp>
        <p:nvSpPr>
          <p:cNvPr id="154" name="文本框 153"/>
          <p:cNvSpPr txBox="1"/>
          <p:nvPr/>
        </p:nvSpPr>
        <p:spPr>
          <a:xfrm>
            <a:off x="982452" y="4559056"/>
            <a:ext cx="1430200" cy="4807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 defTabSz="1261506" fontAlgn="auto">
              <a:lnSpc>
                <a:spcPts val="3587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1400" b="0" dirty="0" smtClean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Spin-polarization</a:t>
            </a:r>
            <a:endParaRPr lang="en-US" altLang="zh-CN" sz="1400" b="0" dirty="0">
              <a:solidFill>
                <a:srgbClr val="000000"/>
              </a:solidFill>
              <a:latin typeface="Times New Roman" panose="02020603050405020304" pitchFamily="18" charset="0"/>
              <a:ea typeface="微软雅黑" panose="020B0503020204020204" pitchFamily="34" charset="-122"/>
            </a:endParaRPr>
          </a:p>
        </p:txBody>
      </p:sp>
      <p:sp>
        <p:nvSpPr>
          <p:cNvPr id="155" name="文本框 154"/>
          <p:cNvSpPr txBox="1"/>
          <p:nvPr/>
        </p:nvSpPr>
        <p:spPr>
          <a:xfrm>
            <a:off x="2680047" y="4570241"/>
            <a:ext cx="185980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 defTabSz="1261506" fontAlgn="auto">
              <a:lnSpc>
                <a:spcPts val="3587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1400" b="0" dirty="0" smtClean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Shave Coulomb barrier</a:t>
            </a:r>
            <a:endParaRPr lang="en-US" altLang="zh-CN" sz="1400" b="0" dirty="0">
              <a:solidFill>
                <a:srgbClr val="000000"/>
              </a:solidFill>
              <a:latin typeface="Times New Roman" panose="02020603050405020304" pitchFamily="18" charset="0"/>
              <a:ea typeface="微软雅黑" panose="020B0503020204020204" pitchFamily="34" charset="-122"/>
            </a:endParaRPr>
          </a:p>
        </p:txBody>
      </p:sp>
      <p:sp>
        <p:nvSpPr>
          <p:cNvPr id="156" name="文本框 155"/>
          <p:cNvSpPr txBox="1"/>
          <p:nvPr/>
        </p:nvSpPr>
        <p:spPr>
          <a:xfrm>
            <a:off x="4410262" y="4578400"/>
            <a:ext cx="1540806" cy="4807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 defTabSz="1261506" fontAlgn="auto">
              <a:lnSpc>
                <a:spcPts val="3587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1400" b="0" dirty="0" smtClean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Shape-polarization</a:t>
            </a:r>
            <a:endParaRPr lang="en-US" altLang="zh-CN" sz="1400" b="0" dirty="0">
              <a:solidFill>
                <a:srgbClr val="000000"/>
              </a:solidFill>
              <a:latin typeface="Times New Roman" panose="02020603050405020304" pitchFamily="18" charset="0"/>
              <a:ea typeface="微软雅黑" panose="020B0503020204020204" pitchFamily="34" charset="-122"/>
            </a:endParaRPr>
          </a:p>
        </p:txBody>
      </p:sp>
      <p:sp>
        <p:nvSpPr>
          <p:cNvPr id="157" name="文本框 156"/>
          <p:cNvSpPr txBox="1"/>
          <p:nvPr/>
        </p:nvSpPr>
        <p:spPr>
          <a:xfrm>
            <a:off x="6293017" y="4576987"/>
            <a:ext cx="1319592" cy="4807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 defTabSz="1261506" fontAlgn="auto">
              <a:lnSpc>
                <a:spcPts val="3587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1400" b="0" dirty="0" smtClean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Muon Catalysis</a:t>
            </a:r>
            <a:endParaRPr lang="en-US" altLang="zh-CN" sz="1400" b="0" dirty="0">
              <a:solidFill>
                <a:srgbClr val="000000"/>
              </a:solidFill>
              <a:latin typeface="Times New Roman" panose="02020603050405020304" pitchFamily="18" charset="0"/>
              <a:ea typeface="微软雅黑" panose="020B0503020204020204" pitchFamily="34" charset="-122"/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8193475" y="4754804"/>
            <a:ext cx="166193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Velocity Differential</a:t>
            </a:r>
            <a:endParaRPr lang="en-US" sz="1400" dirty="0">
              <a:solidFill>
                <a:srgbClr val="000000"/>
              </a:solidFill>
              <a:latin typeface="Times New Roman" panose="02020603050405020304" pitchFamily="18" charset="0"/>
              <a:ea typeface="微软雅黑" panose="020B0503020204020204" pitchFamily="34" charset="-122"/>
            </a:endParaRPr>
          </a:p>
        </p:txBody>
      </p:sp>
      <p:sp>
        <p:nvSpPr>
          <p:cNvPr id="158" name="矩形 157"/>
          <p:cNvSpPr/>
          <p:nvPr/>
        </p:nvSpPr>
        <p:spPr>
          <a:xfrm>
            <a:off x="10329052" y="4740293"/>
            <a:ext cx="110158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Non-thermal</a:t>
            </a:r>
            <a:endParaRPr lang="en-US" sz="1400" dirty="0">
              <a:solidFill>
                <a:srgbClr val="000000"/>
              </a:solidFill>
              <a:latin typeface="Times New Roman" panose="02020603050405020304" pitchFamily="18" charset="0"/>
              <a:ea typeface="微软雅黑" panose="020B0503020204020204" pitchFamily="34" charset="-122"/>
            </a:endParaRPr>
          </a:p>
        </p:txBody>
      </p:sp>
      <p:sp>
        <p:nvSpPr>
          <p:cNvPr id="55" name="文本框 54"/>
          <p:cNvSpPr txBox="1"/>
          <p:nvPr/>
        </p:nvSpPr>
        <p:spPr>
          <a:xfrm>
            <a:off x="677557" y="3862569"/>
            <a:ext cx="9950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dirty="0">
                <a:solidFill>
                  <a:schemeClr val="bg2">
                    <a:lumMod val="50000"/>
                  </a:schemeClr>
                </a:solidFill>
              </a:rPr>
              <a:t>Fusion reactivity</a:t>
            </a:r>
            <a:endParaRPr lang="en-US" sz="1400" b="1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57" name="图片 5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194246" y="1201644"/>
            <a:ext cx="2997201" cy="752150"/>
          </a:xfrm>
          <a:prstGeom prst="rect">
            <a:avLst/>
          </a:prstGeom>
        </p:spPr>
      </p:pic>
      <p:sp>
        <p:nvSpPr>
          <p:cNvPr id="58" name="文本框 57"/>
          <p:cNvSpPr txBox="1"/>
          <p:nvPr/>
        </p:nvSpPr>
        <p:spPr>
          <a:xfrm>
            <a:off x="387439" y="1256189"/>
            <a:ext cx="19247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smtClean="0">
                <a:solidFill>
                  <a:schemeClr val="bg2">
                    <a:lumMod val="50000"/>
                  </a:schemeClr>
                </a:solidFill>
              </a:rPr>
              <a:t>Fusion Enhancement factor</a:t>
            </a:r>
            <a:endParaRPr lang="en-US" sz="1400" b="1" dirty="0">
              <a:solidFill>
                <a:schemeClr val="bg2">
                  <a:lumMod val="50000"/>
                </a:schemeClr>
              </a:solidFill>
            </a:endParaRPr>
          </a:p>
        </p:txBody>
      </p:sp>
      <p:cxnSp>
        <p:nvCxnSpPr>
          <p:cNvPr id="62" name="直接箭头连接符 61"/>
          <p:cNvCxnSpPr>
            <a:stCxn id="63" idx="0"/>
            <a:endCxn id="57" idx="2"/>
          </p:cNvCxnSpPr>
          <p:nvPr/>
        </p:nvCxnSpPr>
        <p:spPr>
          <a:xfrm flipV="1">
            <a:off x="3554831" y="1953794"/>
            <a:ext cx="138016" cy="114606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文本框 62"/>
          <p:cNvSpPr txBox="1"/>
          <p:nvPr/>
        </p:nvSpPr>
        <p:spPr>
          <a:xfrm>
            <a:off x="2515891" y="2068400"/>
            <a:ext cx="2077879" cy="46166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1200" dirty="0">
                <a:solidFill>
                  <a:schemeClr val="bg2">
                    <a:lumMod val="50000"/>
                  </a:schemeClr>
                </a:solidFill>
              </a:rPr>
              <a:t>Fraction of fusion energy carried by charged </a:t>
            </a:r>
            <a:r>
              <a:rPr lang="en-US" altLang="zh-CN" sz="1200" dirty="0" smtClean="0">
                <a:solidFill>
                  <a:schemeClr val="bg2">
                    <a:lumMod val="50000"/>
                  </a:schemeClr>
                </a:solidFill>
              </a:rPr>
              <a:t>particles</a:t>
            </a:r>
            <a:endParaRPr lang="en-US" altLang="zh-CN" sz="1200" dirty="0">
              <a:solidFill>
                <a:schemeClr val="bg2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5" name="文本框 64"/>
              <p:cNvSpPr txBox="1"/>
              <p:nvPr/>
            </p:nvSpPr>
            <p:spPr>
              <a:xfrm>
                <a:off x="609146" y="2061639"/>
                <a:ext cx="1834022" cy="476797"/>
              </a:xfrm>
              <a:prstGeom prst="rect">
                <a:avLst/>
              </a:prstGeom>
              <a:noFill/>
              <a:ln>
                <a:solidFill>
                  <a:schemeClr val="accent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altLang="zh-CN" sz="1200" b="0" i="0" dirty="0" smtClean="0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</a:rPr>
                            <m:t>thermal</m:t>
                          </m:r>
                          <m:r>
                            <m:rPr>
                              <m:nor/>
                            </m:rPr>
                            <a:rPr lang="en-US" altLang="zh-CN" sz="1200" b="0" i="0" dirty="0" smtClean="0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altLang="zh-CN" sz="1200" b="0" i="0" dirty="0" smtClean="0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</a:rPr>
                            <m:t>energy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altLang="zh-CN" sz="1200" b="0" i="0" dirty="0" smtClean="0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</a:rPr>
                            <m:t>energy</m:t>
                          </m:r>
                          <m:r>
                            <m:rPr>
                              <m:nor/>
                            </m:rPr>
                            <a:rPr lang="en-US" altLang="zh-CN" sz="1200" b="0" i="0" dirty="0" smtClean="0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altLang="zh-CN" sz="1200" b="0" i="0" dirty="0" smtClean="0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</a:rPr>
                            <m:t>confinement</m:t>
                          </m:r>
                          <m:r>
                            <m:rPr>
                              <m:nor/>
                            </m:rPr>
                            <a:rPr lang="en-US" altLang="zh-CN" sz="1200" b="0" i="0" dirty="0" smtClean="0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altLang="zh-CN" sz="1200" b="0" i="0" dirty="0" smtClean="0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</a:rPr>
                            <m:t>time</m:t>
                          </m:r>
                        </m:den>
                      </m:f>
                    </m:oMath>
                  </m:oMathPara>
                </a14:m>
                <a:endParaRPr lang="en-US" sz="1200" dirty="0"/>
              </a:p>
            </p:txBody>
          </p:sp>
        </mc:Choice>
        <mc:Fallback>
          <p:sp>
            <p:nvSpPr>
              <p:cNvPr id="65" name="文本框 6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146" y="2061639"/>
                <a:ext cx="1834022" cy="476797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0" name="直接箭头连接符 69"/>
          <p:cNvCxnSpPr>
            <a:stCxn id="65" idx="0"/>
          </p:cNvCxnSpPr>
          <p:nvPr/>
        </p:nvCxnSpPr>
        <p:spPr>
          <a:xfrm flipV="1">
            <a:off x="1526157" y="1787508"/>
            <a:ext cx="1298010" cy="274131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直接箭头连接符 70"/>
          <p:cNvCxnSpPr>
            <a:stCxn id="72" idx="0"/>
          </p:cNvCxnSpPr>
          <p:nvPr/>
        </p:nvCxnSpPr>
        <p:spPr>
          <a:xfrm flipH="1" flipV="1">
            <a:off x="5017787" y="1883380"/>
            <a:ext cx="184538" cy="178286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文本框 71"/>
          <p:cNvSpPr txBox="1"/>
          <p:nvPr/>
        </p:nvSpPr>
        <p:spPr>
          <a:xfrm>
            <a:off x="4736765" y="2061666"/>
            <a:ext cx="931120" cy="46166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1200" dirty="0" smtClean="0">
                <a:solidFill>
                  <a:schemeClr val="bg2">
                    <a:lumMod val="50000"/>
                  </a:schemeClr>
                </a:solidFill>
              </a:rPr>
              <a:t>radiation power loss</a:t>
            </a:r>
            <a:endParaRPr lang="en-US" sz="1200" dirty="0">
              <a:solidFill>
                <a:schemeClr val="bg2">
                  <a:lumMod val="50000"/>
                </a:schemeClr>
              </a:solidFill>
            </a:endParaRPr>
          </a:p>
        </p:txBody>
      </p:sp>
      <p:cxnSp>
        <p:nvCxnSpPr>
          <p:cNvPr id="73" name="直接箭头连接符 72"/>
          <p:cNvCxnSpPr>
            <a:stCxn id="76" idx="1"/>
          </p:cNvCxnSpPr>
          <p:nvPr/>
        </p:nvCxnSpPr>
        <p:spPr>
          <a:xfrm flipH="1">
            <a:off x="4405746" y="1316028"/>
            <a:ext cx="188024" cy="19505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文本框 75"/>
          <p:cNvSpPr txBox="1"/>
          <p:nvPr/>
        </p:nvSpPr>
        <p:spPr>
          <a:xfrm>
            <a:off x="4593770" y="1177528"/>
            <a:ext cx="1074116" cy="27699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2">
                    <a:lumMod val="50000"/>
                  </a:schemeClr>
                </a:solidFill>
              </a:rPr>
              <a:t>fusion power</a:t>
            </a:r>
            <a:endParaRPr lang="en-US" sz="12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78" name="下箭头 77"/>
          <p:cNvSpPr/>
          <p:nvPr/>
        </p:nvSpPr>
        <p:spPr>
          <a:xfrm>
            <a:off x="3396077" y="2561844"/>
            <a:ext cx="593538" cy="362708"/>
          </a:xfrm>
          <a:prstGeom prst="downArrow">
            <a:avLst/>
          </a:prstGeom>
          <a:noFill/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666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97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56627" y="528926"/>
            <a:ext cx="10678748" cy="488062"/>
          </a:xfrm>
        </p:spPr>
        <p:txBody>
          <a:bodyPr/>
          <a:lstStyle/>
          <a:p>
            <a:r>
              <a:rPr lang="en-US" altLang="zh-CN" sz="2600" b="1" dirty="0">
                <a:solidFill>
                  <a:srgbClr val="0065A6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Polarization </a:t>
            </a:r>
            <a:r>
              <a:rPr lang="en-US" altLang="zh-CN" sz="2600" b="1" dirty="0" smtClean="0">
                <a:solidFill>
                  <a:srgbClr val="0065A6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Research Advances </a:t>
            </a:r>
            <a:r>
              <a:rPr lang="en-US" altLang="zh-CN" sz="2600" b="1" dirty="0">
                <a:solidFill>
                  <a:srgbClr val="0065A6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toward </a:t>
            </a:r>
            <a:r>
              <a:rPr lang="en-US" altLang="zh-CN" sz="2600" b="1" dirty="0" smtClean="0">
                <a:solidFill>
                  <a:srgbClr val="0065A6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Fusion Energy Applications</a:t>
            </a:r>
            <a:endParaRPr lang="en-US" altLang="zh-CN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756628" y="1208913"/>
            <a:ext cx="5834974" cy="5515498"/>
          </a:xfrm>
        </p:spPr>
        <p:txBody>
          <a:bodyPr/>
          <a:lstStyle/>
          <a:p>
            <a:pPr marL="0" indent="0">
              <a:buNone/>
            </a:pPr>
            <a:r>
              <a:rPr lang="en-US" altLang="zh-CN" sz="1600" b="1" dirty="0"/>
              <a:t>International research directions in polarized fusion fuels:</a:t>
            </a:r>
          </a:p>
          <a:p>
            <a:r>
              <a:rPr lang="en-US" altLang="zh-CN" sz="1400" dirty="0" smtClean="0"/>
              <a:t>Reduce </a:t>
            </a:r>
            <a:r>
              <a:rPr lang="en-US" altLang="zh-CN" sz="1400" dirty="0"/>
              <a:t>T consumption in D-T fusion</a:t>
            </a:r>
          </a:p>
          <a:p>
            <a:r>
              <a:rPr lang="en-US" altLang="zh-CN" sz="1400" dirty="0" smtClean="0"/>
              <a:t>Control </a:t>
            </a:r>
            <a:r>
              <a:rPr lang="en-US" altLang="zh-CN" sz="1400" dirty="0"/>
              <a:t>neutron emission direction in D-T fusion</a:t>
            </a:r>
          </a:p>
          <a:p>
            <a:r>
              <a:rPr lang="en-US" altLang="zh-CN" sz="1400" dirty="0" smtClean="0"/>
              <a:t>Enhance </a:t>
            </a:r>
            <a:r>
              <a:rPr lang="en-US" altLang="zh-CN" sz="1400" dirty="0" smtClean="0"/>
              <a:t>D-</a:t>
            </a:r>
            <a:r>
              <a:rPr lang="en-US" altLang="zh-CN" sz="1400" baseline="30000" dirty="0" smtClean="0"/>
              <a:t>3</a:t>
            </a:r>
            <a:r>
              <a:rPr lang="en-US" altLang="zh-CN" sz="1400" dirty="0" smtClean="0"/>
              <a:t>He/D-D </a:t>
            </a:r>
            <a:r>
              <a:rPr lang="en-US" altLang="zh-CN" sz="1400" dirty="0"/>
              <a:t>fusion performance</a:t>
            </a:r>
          </a:p>
          <a:p>
            <a:r>
              <a:rPr lang="en-US" altLang="zh-CN" sz="1400" dirty="0" smtClean="0"/>
              <a:t>Suppress </a:t>
            </a:r>
            <a:r>
              <a:rPr lang="en-US" altLang="zh-CN" sz="1400" dirty="0"/>
              <a:t>neutron emission in D-</a:t>
            </a:r>
            <a:r>
              <a:rPr lang="en-US" altLang="zh-CN" sz="1400" baseline="30000" dirty="0"/>
              <a:t>3</a:t>
            </a:r>
            <a:r>
              <a:rPr lang="en-US" altLang="zh-CN" sz="1400" dirty="0"/>
              <a:t>He </a:t>
            </a:r>
            <a:r>
              <a:rPr lang="en-US" altLang="zh-CN" sz="1400" dirty="0" smtClean="0"/>
              <a:t>fusion</a:t>
            </a:r>
          </a:p>
          <a:p>
            <a:pPr marL="0" lvl="0" indent="0">
              <a:buNone/>
            </a:pPr>
            <a:r>
              <a:rPr lang="en-US" altLang="zh-CN" sz="1600" b="1" dirty="0" smtClean="0"/>
              <a:t>Global </a:t>
            </a:r>
            <a:r>
              <a:rPr lang="en-US" altLang="zh-CN" sz="1600" b="1" dirty="0"/>
              <a:t>spin-polarized nuclear data status:</a:t>
            </a:r>
          </a:p>
          <a:p>
            <a:pPr lvl="0"/>
            <a:r>
              <a:rPr lang="en-US" altLang="zh-CN" sz="1400" dirty="0"/>
              <a:t>D-D: Scarce</a:t>
            </a:r>
          </a:p>
          <a:p>
            <a:pPr lvl="0"/>
            <a:r>
              <a:rPr lang="en-US" altLang="zh-CN" sz="1400" dirty="0"/>
              <a:t>D-</a:t>
            </a:r>
            <a:r>
              <a:rPr lang="en-US" altLang="zh-CN" sz="1400" baseline="30000" dirty="0"/>
              <a:t>3</a:t>
            </a:r>
            <a:r>
              <a:rPr lang="en-US" altLang="zh-CN" sz="1400" dirty="0"/>
              <a:t>He: </a:t>
            </a:r>
            <a:r>
              <a:rPr lang="en-US" altLang="zh-CN" sz="1400" dirty="0" smtClean="0"/>
              <a:t>Deficient</a:t>
            </a:r>
          </a:p>
          <a:p>
            <a:r>
              <a:rPr lang="en-US" altLang="zh-CN" sz="1400" b="1" dirty="0">
                <a:solidFill>
                  <a:srgbClr val="C00000"/>
                </a:solidFill>
              </a:rPr>
              <a:t>p-</a:t>
            </a:r>
            <a:r>
              <a:rPr lang="en-US" altLang="zh-CN" sz="1400" b="1" baseline="30000" dirty="0">
                <a:solidFill>
                  <a:srgbClr val="C00000"/>
                </a:solidFill>
              </a:rPr>
              <a:t>11</a:t>
            </a:r>
            <a:r>
              <a:rPr lang="en-US" altLang="zh-CN" sz="1400" b="1" dirty="0">
                <a:solidFill>
                  <a:srgbClr val="C00000"/>
                </a:solidFill>
              </a:rPr>
              <a:t>B: Virtually nonexistent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07137BE-2571-4627-852D-6D48689D2AD1}" type="slidenum">
              <a:rPr lang="zh-CN" altLang="en-US" smtClean="0"/>
              <a:pPr>
                <a:defRPr/>
              </a:pPr>
              <a:t>13</a:t>
            </a:fld>
            <a:endParaRPr lang="zh-CN" altLang="en-US" dirty="0"/>
          </a:p>
        </p:txBody>
      </p:sp>
      <p:grpSp>
        <p:nvGrpSpPr>
          <p:cNvPr id="13" name="组合 12"/>
          <p:cNvGrpSpPr/>
          <p:nvPr/>
        </p:nvGrpSpPr>
        <p:grpSpPr>
          <a:xfrm>
            <a:off x="6168079" y="4527629"/>
            <a:ext cx="1351723" cy="632568"/>
            <a:chOff x="5267299" y="4590202"/>
            <a:chExt cx="1906932" cy="892389"/>
          </a:xfrm>
        </p:grpSpPr>
        <p:sp>
          <p:nvSpPr>
            <p:cNvPr id="11" name="矩形 10"/>
            <p:cNvSpPr/>
            <p:nvPr/>
          </p:nvSpPr>
          <p:spPr>
            <a:xfrm>
              <a:off x="6220765" y="5204460"/>
              <a:ext cx="953466" cy="2781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>
                <a:solidFill>
                  <a:srgbClr val="000000"/>
                </a:solidFill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5267299" y="4590202"/>
              <a:ext cx="331481" cy="89238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>
                <a:solidFill>
                  <a:srgbClr val="000000"/>
                </a:solidFill>
              </a:endParaRPr>
            </a:p>
          </p:txBody>
        </p:sp>
      </p:grpSp>
      <p:sp>
        <p:nvSpPr>
          <p:cNvPr id="14" name="矩形 13"/>
          <p:cNvSpPr/>
          <p:nvPr/>
        </p:nvSpPr>
        <p:spPr>
          <a:xfrm>
            <a:off x="9488129" y="5100286"/>
            <a:ext cx="1970173" cy="3170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60" dirty="0" err="1">
                <a:solidFill>
                  <a:schemeClr val="accent4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Heidbrink</a:t>
            </a:r>
            <a:r>
              <a:rPr lang="en-US" sz="1460" dirty="0">
                <a:solidFill>
                  <a:schemeClr val="accent4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 (SPIN2023)</a:t>
            </a:r>
          </a:p>
        </p:txBody>
      </p:sp>
      <p:pic>
        <p:nvPicPr>
          <p:cNvPr id="31" name="图片 3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93735" y="1288573"/>
            <a:ext cx="2164567" cy="3871624"/>
          </a:xfrm>
          <a:prstGeom prst="rect">
            <a:avLst/>
          </a:prstGeom>
        </p:spPr>
      </p:pic>
      <p:grpSp>
        <p:nvGrpSpPr>
          <p:cNvPr id="16" name="组合 15"/>
          <p:cNvGrpSpPr>
            <a:grpSpLocks noChangeAspect="1"/>
          </p:cNvGrpSpPr>
          <p:nvPr/>
        </p:nvGrpSpPr>
        <p:grpSpPr>
          <a:xfrm>
            <a:off x="6375616" y="1468697"/>
            <a:ext cx="2724290" cy="3649412"/>
            <a:chOff x="7519803" y="1624881"/>
            <a:chExt cx="2176540" cy="2915657"/>
          </a:xfrm>
        </p:grpSpPr>
        <p:pic>
          <p:nvPicPr>
            <p:cNvPr id="33" name="图片 32"/>
            <p:cNvPicPr>
              <a:picLocks noChangeAspect="1"/>
            </p:cNvPicPr>
            <p:nvPr/>
          </p:nvPicPr>
          <p:blipFill>
            <a:blip r:embed="rId3"/>
            <a:srcRect t="6083" b="23136"/>
            <a:stretch>
              <a:fillRect/>
            </a:stretch>
          </p:blipFill>
          <p:spPr>
            <a:xfrm>
              <a:off x="7519803" y="1624881"/>
              <a:ext cx="2081135" cy="867439"/>
            </a:xfrm>
            <a:prstGeom prst="rect">
              <a:avLst/>
            </a:prstGeom>
          </p:spPr>
        </p:pic>
        <p:pic>
          <p:nvPicPr>
            <p:cNvPr id="34" name="图片 33"/>
            <p:cNvPicPr>
              <a:picLocks noChangeAspect="1"/>
            </p:cNvPicPr>
            <p:nvPr/>
          </p:nvPicPr>
          <p:blipFill>
            <a:blip r:embed="rId4"/>
            <a:srcRect t="6438" b="23732"/>
            <a:stretch>
              <a:fillRect/>
            </a:stretch>
          </p:blipFill>
          <p:spPr>
            <a:xfrm>
              <a:off x="7519803" y="2178163"/>
              <a:ext cx="2118591" cy="901771"/>
            </a:xfrm>
            <a:prstGeom prst="rect">
              <a:avLst/>
            </a:prstGeom>
          </p:spPr>
        </p:pic>
        <p:pic>
          <p:nvPicPr>
            <p:cNvPr id="35" name="图片 34"/>
            <p:cNvPicPr>
              <a:picLocks noChangeAspect="1"/>
            </p:cNvPicPr>
            <p:nvPr/>
          </p:nvPicPr>
          <p:blipFill>
            <a:blip r:embed="rId5"/>
            <a:srcRect t="5161" b="25632"/>
            <a:stretch>
              <a:fillRect/>
            </a:stretch>
          </p:blipFill>
          <p:spPr>
            <a:xfrm>
              <a:off x="7519803" y="2890164"/>
              <a:ext cx="2081135" cy="787900"/>
            </a:xfrm>
            <a:prstGeom prst="rect">
              <a:avLst/>
            </a:prstGeom>
          </p:spPr>
        </p:pic>
        <p:pic>
          <p:nvPicPr>
            <p:cNvPr id="36" name="图片 35"/>
            <p:cNvPicPr>
              <a:picLocks noChangeAspect="1"/>
            </p:cNvPicPr>
            <p:nvPr/>
          </p:nvPicPr>
          <p:blipFill rotWithShape="1">
            <a:blip r:embed="rId6"/>
            <a:srcRect t="4461" b="38124"/>
            <a:stretch/>
          </p:blipFill>
          <p:spPr>
            <a:xfrm>
              <a:off x="7540378" y="3575139"/>
              <a:ext cx="2155965" cy="965399"/>
            </a:xfrm>
            <a:prstGeom prst="rect">
              <a:avLst/>
            </a:prstGeom>
          </p:spPr>
        </p:pic>
      </p:grpSp>
      <p:sp>
        <p:nvSpPr>
          <p:cNvPr id="39" name="矩形 38"/>
          <p:cNvSpPr/>
          <p:nvPr/>
        </p:nvSpPr>
        <p:spPr>
          <a:xfrm>
            <a:off x="797335" y="6358998"/>
            <a:ext cx="54882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2"/>
                </a:solidFill>
              </a:rPr>
              <a:t>A comprehensive and systematic research </a:t>
            </a:r>
            <a:r>
              <a:rPr lang="en-US" b="1" dirty="0" smtClean="0">
                <a:solidFill>
                  <a:schemeClr val="bg2"/>
                </a:solidFill>
              </a:rPr>
              <a:t>plan!</a:t>
            </a:r>
            <a:endParaRPr lang="en-US" sz="1400" b="1" dirty="0">
              <a:solidFill>
                <a:schemeClr val="bg2"/>
              </a:solidFill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6530698" y="5104903"/>
            <a:ext cx="25106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2"/>
                </a:solidFill>
              </a:rPr>
              <a:t>Lots of efforts in last 2 </a:t>
            </a:r>
            <a:r>
              <a:rPr lang="en-US" sz="1400" dirty="0" smtClean="0">
                <a:solidFill>
                  <a:schemeClr val="bg2"/>
                </a:solidFill>
              </a:rPr>
              <a:t>years</a:t>
            </a:r>
            <a:r>
              <a:rPr lang="en-US" sz="1400" dirty="0" smtClean="0">
                <a:solidFill>
                  <a:schemeClr val="bg2"/>
                </a:solidFill>
              </a:rPr>
              <a:t>!</a:t>
            </a:r>
            <a:endParaRPr lang="en-US" sz="1400" dirty="0">
              <a:solidFill>
                <a:schemeClr val="bg2"/>
              </a:solidFill>
            </a:endParaRPr>
          </a:p>
        </p:txBody>
      </p:sp>
      <p:sp>
        <p:nvSpPr>
          <p:cNvPr id="40" name="矩形 39"/>
          <p:cNvSpPr/>
          <p:nvPr/>
        </p:nvSpPr>
        <p:spPr>
          <a:xfrm>
            <a:off x="7337329" y="5636081"/>
            <a:ext cx="36231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2"/>
                </a:solidFill>
              </a:rPr>
              <a:t>Extremely groundbreaking and brilliant research </a:t>
            </a:r>
            <a:r>
              <a:rPr lang="en-US" b="1" dirty="0" smtClean="0">
                <a:solidFill>
                  <a:schemeClr val="bg2"/>
                </a:solidFill>
              </a:rPr>
              <a:t>initiative!</a:t>
            </a:r>
            <a:endParaRPr lang="en-US" sz="1400" b="1" dirty="0">
              <a:solidFill>
                <a:schemeClr val="bg2"/>
              </a:solidFill>
            </a:endParaRPr>
          </a:p>
        </p:txBody>
      </p:sp>
      <p:pic>
        <p:nvPicPr>
          <p:cNvPr id="41" name="图片 4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22016" y="3957756"/>
            <a:ext cx="3196219" cy="2404882"/>
          </a:xfrm>
          <a:prstGeom prst="rect">
            <a:avLst/>
          </a:prstGeom>
        </p:spPr>
      </p:pic>
      <p:sp>
        <p:nvSpPr>
          <p:cNvPr id="19" name="矩形 18"/>
          <p:cNvSpPr/>
          <p:nvPr/>
        </p:nvSpPr>
        <p:spPr>
          <a:xfrm>
            <a:off x="4587521" y="6068149"/>
            <a:ext cx="1216141" cy="3170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60" dirty="0" err="1" smtClean="0">
                <a:solidFill>
                  <a:schemeClr val="accent4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Ciullo</a:t>
            </a:r>
            <a:r>
              <a:rPr lang="en-US" sz="1460" dirty="0" smtClean="0">
                <a:solidFill>
                  <a:schemeClr val="accent4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 </a:t>
            </a:r>
            <a:r>
              <a:rPr lang="en-US" sz="1460" dirty="0">
                <a:solidFill>
                  <a:schemeClr val="accent4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(</a:t>
            </a:r>
            <a:r>
              <a:rPr lang="en-US" sz="1460" dirty="0" smtClean="0">
                <a:solidFill>
                  <a:schemeClr val="accent4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SPIN)</a:t>
            </a:r>
            <a:endParaRPr lang="en-US" sz="1460" dirty="0">
              <a:solidFill>
                <a:schemeClr val="accent4"/>
              </a:solidFill>
              <a:latin typeface="Times New Roman" panose="02020603050405020304" pitchFamily="18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78697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97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组合 21"/>
          <p:cNvGrpSpPr/>
          <p:nvPr/>
        </p:nvGrpSpPr>
        <p:grpSpPr>
          <a:xfrm>
            <a:off x="6168079" y="4527629"/>
            <a:ext cx="1351723" cy="632568"/>
            <a:chOff x="5267299" y="4590202"/>
            <a:chExt cx="1906932" cy="892389"/>
          </a:xfrm>
        </p:grpSpPr>
        <p:sp>
          <p:nvSpPr>
            <p:cNvPr id="23" name="矩形 22"/>
            <p:cNvSpPr/>
            <p:nvPr/>
          </p:nvSpPr>
          <p:spPr>
            <a:xfrm>
              <a:off x="6220765" y="5204460"/>
              <a:ext cx="953466" cy="2781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>
                <a:solidFill>
                  <a:srgbClr val="000000"/>
                </a:solidFill>
              </a:endParaRPr>
            </a:p>
          </p:txBody>
        </p:sp>
        <p:sp>
          <p:nvSpPr>
            <p:cNvPr id="24" name="矩形 23"/>
            <p:cNvSpPr/>
            <p:nvPr/>
          </p:nvSpPr>
          <p:spPr>
            <a:xfrm>
              <a:off x="5267299" y="4590202"/>
              <a:ext cx="331481" cy="89238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>
                <a:solidFill>
                  <a:srgbClr val="000000"/>
                </a:solidFill>
              </a:endParaRPr>
            </a:p>
          </p:txBody>
        </p:sp>
      </p:grpSp>
      <p:sp>
        <p:nvSpPr>
          <p:cNvPr id="25" name="矩形 24"/>
          <p:cNvSpPr/>
          <p:nvPr/>
        </p:nvSpPr>
        <p:spPr>
          <a:xfrm>
            <a:off x="9488129" y="5100286"/>
            <a:ext cx="1970173" cy="3170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60" dirty="0" err="1">
                <a:solidFill>
                  <a:schemeClr val="accent4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Heidbrink</a:t>
            </a:r>
            <a:r>
              <a:rPr lang="en-US" sz="1460" dirty="0">
                <a:solidFill>
                  <a:schemeClr val="accent4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 (SPIN2023)</a:t>
            </a:r>
          </a:p>
        </p:txBody>
      </p:sp>
      <p:pic>
        <p:nvPicPr>
          <p:cNvPr id="26" name="图片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93735" y="1288573"/>
            <a:ext cx="2164567" cy="3871624"/>
          </a:xfrm>
          <a:prstGeom prst="rect">
            <a:avLst/>
          </a:prstGeom>
        </p:spPr>
      </p:pic>
      <p:grpSp>
        <p:nvGrpSpPr>
          <p:cNvPr id="27" name="组合 26"/>
          <p:cNvGrpSpPr>
            <a:grpSpLocks noChangeAspect="1"/>
          </p:cNvGrpSpPr>
          <p:nvPr/>
        </p:nvGrpSpPr>
        <p:grpSpPr>
          <a:xfrm>
            <a:off x="6375616" y="1468697"/>
            <a:ext cx="2724290" cy="3649412"/>
            <a:chOff x="7519803" y="1624881"/>
            <a:chExt cx="2176540" cy="2915657"/>
          </a:xfrm>
        </p:grpSpPr>
        <p:pic>
          <p:nvPicPr>
            <p:cNvPr id="28" name="图片 27"/>
            <p:cNvPicPr>
              <a:picLocks noChangeAspect="1"/>
            </p:cNvPicPr>
            <p:nvPr/>
          </p:nvPicPr>
          <p:blipFill>
            <a:blip r:embed="rId3"/>
            <a:srcRect t="6083" b="23136"/>
            <a:stretch>
              <a:fillRect/>
            </a:stretch>
          </p:blipFill>
          <p:spPr>
            <a:xfrm>
              <a:off x="7519803" y="1624881"/>
              <a:ext cx="2081135" cy="867439"/>
            </a:xfrm>
            <a:prstGeom prst="rect">
              <a:avLst/>
            </a:prstGeom>
          </p:spPr>
        </p:pic>
        <p:pic>
          <p:nvPicPr>
            <p:cNvPr id="29" name="图片 28"/>
            <p:cNvPicPr>
              <a:picLocks noChangeAspect="1"/>
            </p:cNvPicPr>
            <p:nvPr/>
          </p:nvPicPr>
          <p:blipFill>
            <a:blip r:embed="rId4"/>
            <a:srcRect t="6438" b="23732"/>
            <a:stretch>
              <a:fillRect/>
            </a:stretch>
          </p:blipFill>
          <p:spPr>
            <a:xfrm>
              <a:off x="7519803" y="2178163"/>
              <a:ext cx="2118591" cy="901771"/>
            </a:xfrm>
            <a:prstGeom prst="rect">
              <a:avLst/>
            </a:prstGeom>
          </p:spPr>
        </p:pic>
        <p:pic>
          <p:nvPicPr>
            <p:cNvPr id="30" name="图片 29"/>
            <p:cNvPicPr>
              <a:picLocks noChangeAspect="1"/>
            </p:cNvPicPr>
            <p:nvPr/>
          </p:nvPicPr>
          <p:blipFill>
            <a:blip r:embed="rId5"/>
            <a:srcRect t="5161" b="25632"/>
            <a:stretch>
              <a:fillRect/>
            </a:stretch>
          </p:blipFill>
          <p:spPr>
            <a:xfrm>
              <a:off x="7519803" y="2890164"/>
              <a:ext cx="2081135" cy="787900"/>
            </a:xfrm>
            <a:prstGeom prst="rect">
              <a:avLst/>
            </a:prstGeom>
          </p:spPr>
        </p:pic>
        <p:pic>
          <p:nvPicPr>
            <p:cNvPr id="32" name="图片 31"/>
            <p:cNvPicPr>
              <a:picLocks noChangeAspect="1"/>
            </p:cNvPicPr>
            <p:nvPr/>
          </p:nvPicPr>
          <p:blipFill rotWithShape="1">
            <a:blip r:embed="rId6"/>
            <a:srcRect t="4461" b="38124"/>
            <a:stretch/>
          </p:blipFill>
          <p:spPr>
            <a:xfrm>
              <a:off x="7540378" y="3575139"/>
              <a:ext cx="2155965" cy="965399"/>
            </a:xfrm>
            <a:prstGeom prst="rect">
              <a:avLst/>
            </a:prstGeom>
          </p:spPr>
        </p:pic>
      </p:grpSp>
      <p:sp>
        <p:nvSpPr>
          <p:cNvPr id="37" name="文本框 36"/>
          <p:cNvSpPr txBox="1"/>
          <p:nvPr/>
        </p:nvSpPr>
        <p:spPr>
          <a:xfrm>
            <a:off x="6530698" y="5104903"/>
            <a:ext cx="25106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2"/>
                </a:solidFill>
              </a:rPr>
              <a:t>Lots of efforts in last 2 </a:t>
            </a:r>
            <a:r>
              <a:rPr lang="en-US" sz="1400" dirty="0" smtClean="0">
                <a:solidFill>
                  <a:schemeClr val="bg2"/>
                </a:solidFill>
              </a:rPr>
              <a:t>years</a:t>
            </a:r>
            <a:r>
              <a:rPr lang="en-US" sz="1400" dirty="0" smtClean="0">
                <a:solidFill>
                  <a:schemeClr val="bg2"/>
                </a:solidFill>
              </a:rPr>
              <a:t>!</a:t>
            </a:r>
            <a:endParaRPr lang="en-US" sz="1400" dirty="0">
              <a:solidFill>
                <a:schemeClr val="bg2"/>
              </a:solidFill>
            </a:endParaRPr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22016" y="3957756"/>
            <a:ext cx="3196219" cy="2404882"/>
          </a:xfrm>
          <a:prstGeom prst="rect">
            <a:avLst/>
          </a:prstGeom>
        </p:spPr>
      </p:pic>
      <p:sp>
        <p:nvSpPr>
          <p:cNvPr id="21" name="矩形 20"/>
          <p:cNvSpPr/>
          <p:nvPr/>
        </p:nvSpPr>
        <p:spPr>
          <a:xfrm>
            <a:off x="4587521" y="6068149"/>
            <a:ext cx="1216141" cy="3170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60" dirty="0" err="1" smtClean="0">
                <a:solidFill>
                  <a:schemeClr val="accent4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Ciullo</a:t>
            </a:r>
            <a:r>
              <a:rPr lang="en-US" sz="1460" dirty="0" smtClean="0">
                <a:solidFill>
                  <a:schemeClr val="accent4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 </a:t>
            </a:r>
            <a:r>
              <a:rPr lang="en-US" sz="1460" dirty="0">
                <a:solidFill>
                  <a:schemeClr val="accent4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(</a:t>
            </a:r>
            <a:r>
              <a:rPr lang="en-US" sz="1460" dirty="0" smtClean="0">
                <a:solidFill>
                  <a:schemeClr val="accent4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SPIN)</a:t>
            </a:r>
            <a:endParaRPr lang="en-US" sz="1460" dirty="0">
              <a:solidFill>
                <a:schemeClr val="accent4"/>
              </a:solidFill>
              <a:latin typeface="Times New Roman" panose="02020603050405020304" pitchFamily="18" charset="0"/>
              <a:ea typeface="微软雅黑" panose="020B0503020204020204" pitchFamily="34" charset="-122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56627" y="528926"/>
            <a:ext cx="10678748" cy="488062"/>
          </a:xfrm>
        </p:spPr>
        <p:txBody>
          <a:bodyPr/>
          <a:lstStyle/>
          <a:p>
            <a:r>
              <a:rPr lang="en-US" altLang="zh-CN" sz="2600" b="1" dirty="0">
                <a:solidFill>
                  <a:srgbClr val="0065A6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Polarization </a:t>
            </a:r>
            <a:r>
              <a:rPr lang="en-US" altLang="zh-CN" sz="2600" b="1" dirty="0" smtClean="0">
                <a:solidFill>
                  <a:srgbClr val="0065A6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Research Advances </a:t>
            </a:r>
            <a:r>
              <a:rPr lang="en-US" altLang="zh-CN" sz="2600" b="1" dirty="0">
                <a:solidFill>
                  <a:srgbClr val="0065A6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toward </a:t>
            </a:r>
            <a:r>
              <a:rPr lang="en-US" altLang="zh-CN" sz="2600" b="1" dirty="0" smtClean="0">
                <a:solidFill>
                  <a:srgbClr val="0065A6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Fusion Energy Applications</a:t>
            </a:r>
            <a:endParaRPr lang="en-US" altLang="zh-CN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756628" y="1208913"/>
            <a:ext cx="5834974" cy="5515498"/>
          </a:xfrm>
        </p:spPr>
        <p:txBody>
          <a:bodyPr/>
          <a:lstStyle/>
          <a:p>
            <a:pPr marL="0" indent="0">
              <a:buNone/>
            </a:pPr>
            <a:r>
              <a:rPr lang="en-US" altLang="zh-CN" sz="1600" b="1" dirty="0"/>
              <a:t>International research directions in polarized fusion fuels:</a:t>
            </a:r>
          </a:p>
          <a:p>
            <a:r>
              <a:rPr lang="en-US" altLang="zh-CN" sz="1400" dirty="0" smtClean="0"/>
              <a:t>Reduce </a:t>
            </a:r>
            <a:r>
              <a:rPr lang="en-US" altLang="zh-CN" sz="1400" dirty="0"/>
              <a:t>T consumption in D-T fusion</a:t>
            </a:r>
          </a:p>
          <a:p>
            <a:r>
              <a:rPr lang="en-US" altLang="zh-CN" sz="1400" dirty="0" smtClean="0"/>
              <a:t>Control </a:t>
            </a:r>
            <a:r>
              <a:rPr lang="en-US" altLang="zh-CN" sz="1400" dirty="0"/>
              <a:t>neutron emission direction in D-T fusion</a:t>
            </a:r>
          </a:p>
          <a:p>
            <a:r>
              <a:rPr lang="en-US" altLang="zh-CN" sz="1400" dirty="0" smtClean="0"/>
              <a:t>Enhance </a:t>
            </a:r>
            <a:r>
              <a:rPr lang="en-US" altLang="zh-CN" sz="1400" dirty="0"/>
              <a:t>D-</a:t>
            </a:r>
            <a:r>
              <a:rPr lang="en-US" altLang="zh-CN" sz="1400" baseline="30000" dirty="0"/>
              <a:t>3</a:t>
            </a:r>
            <a:r>
              <a:rPr lang="en-US" altLang="zh-CN" sz="1400" dirty="0"/>
              <a:t>He/DD fusion performance</a:t>
            </a:r>
          </a:p>
          <a:p>
            <a:r>
              <a:rPr lang="en-US" altLang="zh-CN" sz="1400" dirty="0" smtClean="0"/>
              <a:t>Suppress </a:t>
            </a:r>
            <a:r>
              <a:rPr lang="en-US" altLang="zh-CN" sz="1400" dirty="0"/>
              <a:t>neutron emission in D-</a:t>
            </a:r>
            <a:r>
              <a:rPr lang="en-US" altLang="zh-CN" sz="1400" baseline="30000" dirty="0"/>
              <a:t>3</a:t>
            </a:r>
            <a:r>
              <a:rPr lang="en-US" altLang="zh-CN" sz="1400" dirty="0"/>
              <a:t>He </a:t>
            </a:r>
            <a:r>
              <a:rPr lang="en-US" altLang="zh-CN" sz="1400" dirty="0" smtClean="0"/>
              <a:t>fusion</a:t>
            </a:r>
          </a:p>
          <a:p>
            <a:pPr marL="0" lvl="0" indent="0">
              <a:buNone/>
            </a:pPr>
            <a:r>
              <a:rPr lang="en-US" altLang="zh-CN" sz="1600" b="1" dirty="0" smtClean="0"/>
              <a:t>Global </a:t>
            </a:r>
            <a:r>
              <a:rPr lang="en-US" altLang="zh-CN" sz="1600" b="1" dirty="0"/>
              <a:t>spin-polarized nuclear data status:</a:t>
            </a:r>
          </a:p>
          <a:p>
            <a:pPr lvl="0"/>
            <a:r>
              <a:rPr lang="en-US" altLang="zh-CN" sz="1400" dirty="0"/>
              <a:t>D-D: Scarce</a:t>
            </a:r>
          </a:p>
          <a:p>
            <a:pPr lvl="0"/>
            <a:r>
              <a:rPr lang="en-US" altLang="zh-CN" sz="1400" dirty="0"/>
              <a:t>D-</a:t>
            </a:r>
            <a:r>
              <a:rPr lang="en-US" altLang="zh-CN" sz="1400" baseline="30000" dirty="0"/>
              <a:t>3</a:t>
            </a:r>
            <a:r>
              <a:rPr lang="en-US" altLang="zh-CN" sz="1400" dirty="0"/>
              <a:t>He: </a:t>
            </a:r>
            <a:r>
              <a:rPr lang="en-US" altLang="zh-CN" sz="1400" dirty="0" smtClean="0"/>
              <a:t>Deficient</a:t>
            </a:r>
          </a:p>
          <a:p>
            <a:r>
              <a:rPr lang="en-US" altLang="zh-CN" sz="1400" b="1" dirty="0">
                <a:solidFill>
                  <a:srgbClr val="C00000"/>
                </a:solidFill>
              </a:rPr>
              <a:t>p-</a:t>
            </a:r>
            <a:r>
              <a:rPr lang="en-US" altLang="zh-CN" sz="1400" b="1" baseline="30000" dirty="0">
                <a:solidFill>
                  <a:srgbClr val="C00000"/>
                </a:solidFill>
              </a:rPr>
              <a:t>11</a:t>
            </a:r>
            <a:r>
              <a:rPr lang="en-US" altLang="zh-CN" sz="1400" b="1" dirty="0">
                <a:solidFill>
                  <a:srgbClr val="C00000"/>
                </a:solidFill>
              </a:rPr>
              <a:t>B: Virtually </a:t>
            </a:r>
            <a:r>
              <a:rPr lang="en-US" altLang="zh-CN" sz="1400" b="1" dirty="0" smtClean="0">
                <a:solidFill>
                  <a:srgbClr val="C00000"/>
                </a:solidFill>
              </a:rPr>
              <a:t>nonexistent</a:t>
            </a:r>
            <a:endParaRPr lang="en-US" altLang="zh-CN" sz="1400" b="1" dirty="0">
              <a:solidFill>
                <a:srgbClr val="C0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07137BE-2571-4627-852D-6D48689D2AD1}" type="slidenum">
              <a:rPr lang="zh-CN" altLang="en-US" smtClean="0"/>
              <a:pPr>
                <a:defRPr/>
              </a:pPr>
              <a:t>14</a:t>
            </a:fld>
            <a:endParaRPr lang="zh-CN" altLang="en-US" dirty="0"/>
          </a:p>
        </p:txBody>
      </p:sp>
      <p:sp>
        <p:nvSpPr>
          <p:cNvPr id="39" name="矩形 38"/>
          <p:cNvSpPr/>
          <p:nvPr/>
        </p:nvSpPr>
        <p:spPr>
          <a:xfrm>
            <a:off x="797335" y="6358998"/>
            <a:ext cx="54882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2"/>
                </a:solidFill>
              </a:rPr>
              <a:t>A comprehensive and systematic research </a:t>
            </a:r>
            <a:r>
              <a:rPr lang="en-US" b="1" dirty="0" smtClean="0">
                <a:solidFill>
                  <a:schemeClr val="bg2"/>
                </a:solidFill>
              </a:rPr>
              <a:t>plan!</a:t>
            </a:r>
            <a:endParaRPr lang="en-US" sz="1400" b="1" dirty="0">
              <a:solidFill>
                <a:schemeClr val="bg2"/>
              </a:solidFill>
            </a:endParaRPr>
          </a:p>
        </p:txBody>
      </p:sp>
      <p:sp>
        <p:nvSpPr>
          <p:cNvPr id="40" name="矩形 39"/>
          <p:cNvSpPr/>
          <p:nvPr/>
        </p:nvSpPr>
        <p:spPr>
          <a:xfrm>
            <a:off x="7337329" y="5636081"/>
            <a:ext cx="36231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2"/>
                </a:solidFill>
              </a:rPr>
              <a:t>Extremely groundbreaking and brilliant research </a:t>
            </a:r>
            <a:r>
              <a:rPr lang="en-US" b="1" dirty="0" smtClean="0">
                <a:solidFill>
                  <a:schemeClr val="bg2"/>
                </a:solidFill>
              </a:rPr>
              <a:t>initiative!</a:t>
            </a:r>
            <a:endParaRPr lang="en-US" sz="1400" b="1" dirty="0">
              <a:solidFill>
                <a:schemeClr val="bg2"/>
              </a:solidFill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2515614" y="2239104"/>
            <a:ext cx="7304929" cy="3046354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00"/>
                </a:solidFill>
              </a:rPr>
              <a:t>Numerous advantages, research agendas, and experimental </a:t>
            </a:r>
            <a:r>
              <a:rPr lang="en-US" sz="3200" dirty="0" smtClean="0">
                <a:solidFill>
                  <a:srgbClr val="000000"/>
                </a:solidFill>
              </a:rPr>
              <a:t>proposals</a:t>
            </a:r>
          </a:p>
          <a:p>
            <a:pPr algn="ctr"/>
            <a:r>
              <a:rPr lang="en-US" sz="3600" dirty="0" smtClean="0">
                <a:solidFill>
                  <a:srgbClr val="C00000"/>
                </a:solidFill>
              </a:rPr>
              <a:t> </a:t>
            </a:r>
            <a:r>
              <a:rPr lang="en-US" sz="3600" dirty="0">
                <a:solidFill>
                  <a:srgbClr val="C00000"/>
                </a:solidFill>
              </a:rPr>
              <a:t>— yet why not p-</a:t>
            </a:r>
            <a:r>
              <a:rPr lang="en-US" sz="3600" baseline="30000" dirty="0">
                <a:solidFill>
                  <a:srgbClr val="C00000"/>
                </a:solidFill>
              </a:rPr>
              <a:t>11</a:t>
            </a:r>
            <a:r>
              <a:rPr lang="en-US" sz="3600" dirty="0">
                <a:solidFill>
                  <a:srgbClr val="C00000"/>
                </a:solidFill>
              </a:rPr>
              <a:t>B</a:t>
            </a:r>
            <a:r>
              <a:rPr lang="en-US" sz="3600" dirty="0" smtClean="0">
                <a:solidFill>
                  <a:srgbClr val="C00000"/>
                </a:solidFill>
              </a:rPr>
              <a:t>?</a:t>
            </a:r>
            <a:endParaRPr lang="en-US" sz="36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9670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97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56627" y="528926"/>
            <a:ext cx="10678748" cy="488062"/>
          </a:xfrm>
        </p:spPr>
        <p:txBody>
          <a:bodyPr/>
          <a:lstStyle/>
          <a:p>
            <a:r>
              <a:rPr lang="en-US" altLang="zh-CN" sz="2600" b="1" dirty="0">
                <a:solidFill>
                  <a:srgbClr val="0065A6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Polarization </a:t>
            </a:r>
            <a:r>
              <a:rPr lang="en-US" altLang="zh-CN" sz="2600" b="1" dirty="0" smtClean="0">
                <a:solidFill>
                  <a:srgbClr val="0065A6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Research Advances </a:t>
            </a:r>
            <a:r>
              <a:rPr lang="en-US" altLang="zh-CN" sz="2600" b="1" dirty="0">
                <a:solidFill>
                  <a:srgbClr val="0065A6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toward </a:t>
            </a:r>
            <a:r>
              <a:rPr lang="en-US" altLang="zh-CN" sz="2600" b="1" dirty="0" smtClean="0">
                <a:solidFill>
                  <a:srgbClr val="C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p-</a:t>
            </a:r>
            <a:r>
              <a:rPr lang="en-US" altLang="zh-CN" sz="2600" b="1" baseline="30000" dirty="0" smtClean="0">
                <a:solidFill>
                  <a:srgbClr val="C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11</a:t>
            </a:r>
            <a:r>
              <a:rPr lang="en-US" altLang="zh-CN" sz="2600" b="1" dirty="0" smtClean="0">
                <a:solidFill>
                  <a:srgbClr val="C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</a:t>
            </a:r>
            <a:r>
              <a:rPr lang="en-US" altLang="zh-CN" sz="2600" b="1" dirty="0" smtClean="0">
                <a:solidFill>
                  <a:srgbClr val="0065A6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Fusion Energy Applications</a:t>
            </a:r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07137BE-2571-4627-852D-6D48689D2AD1}" type="slidenum">
              <a:rPr lang="zh-CN" altLang="en-US" smtClean="0"/>
              <a:pPr>
                <a:defRPr/>
              </a:pPr>
              <a:t>15</a:t>
            </a:fld>
            <a:endParaRPr lang="zh-CN" altLang="en-US" dirty="0"/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6624" y="5104391"/>
            <a:ext cx="4843105" cy="161716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625" y="3797964"/>
            <a:ext cx="4843104" cy="127143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53234" y="3791008"/>
            <a:ext cx="5421790" cy="293055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7" name="内容占位符 2"/>
          <p:cNvSpPr txBox="1">
            <a:spLocks/>
          </p:cNvSpPr>
          <p:nvPr/>
        </p:nvSpPr>
        <p:spPr bwMode="auto">
          <a:xfrm>
            <a:off x="756627" y="1208234"/>
            <a:ext cx="10678748" cy="2682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30640" tIns="65320" rIns="130640" bIns="65320" numCol="1" anchor="t" anchorCtr="0" compatLnSpc="1"/>
          <a:lstStyle>
            <a:lvl1pPr marL="408940" indent="-408940" algn="l" defTabSz="1088390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2835" kern="1200">
                <a:solidFill>
                  <a:srgbClr val="01519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  <a:lvl2pPr marL="986790" indent="-339725" algn="l" defTabSz="1088390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15" kern="1200">
                <a:solidFill>
                  <a:srgbClr val="01519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2pPr>
            <a:lvl3pPr marL="1471930" indent="-272415" algn="l" defTabSz="1088390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835" kern="1200">
                <a:solidFill>
                  <a:srgbClr val="01519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3pPr>
            <a:lvl4pPr marL="1957705" indent="-272415" algn="l" defTabSz="1088390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915" kern="1200">
                <a:solidFill>
                  <a:srgbClr val="01519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4pPr>
            <a:lvl5pPr marL="2449195" indent="-272415" algn="l" defTabSz="1088390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65" kern="1200">
                <a:solidFill>
                  <a:srgbClr val="01519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5pPr>
            <a:lvl6pPr marL="2094865" indent="-190500" algn="l" defTabSz="762000" rtl="0" eaLnBrk="1" latinLnBrk="0" hangingPunct="1">
              <a:lnSpc>
                <a:spcPct val="90000"/>
              </a:lnSpc>
              <a:spcBef>
                <a:spcPts val="41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75865" indent="-190500" algn="l" defTabSz="762000" rtl="0" eaLnBrk="1" latinLnBrk="0" hangingPunct="1">
              <a:lnSpc>
                <a:spcPct val="90000"/>
              </a:lnSpc>
              <a:spcBef>
                <a:spcPts val="41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56865" indent="-190500" algn="l" defTabSz="762000" rtl="0" eaLnBrk="1" latinLnBrk="0" hangingPunct="1">
              <a:lnSpc>
                <a:spcPct val="90000"/>
              </a:lnSpc>
              <a:spcBef>
                <a:spcPts val="41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37865" indent="-190500" algn="l" defTabSz="762000" rtl="0" eaLnBrk="1" latinLnBrk="0" hangingPunct="1">
              <a:lnSpc>
                <a:spcPct val="90000"/>
              </a:lnSpc>
              <a:spcBef>
                <a:spcPts val="41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sz="2400" dirty="0"/>
              <a:t>Polarized p-</a:t>
            </a:r>
            <a:r>
              <a:rPr lang="en-US" altLang="zh-CN" sz="2400" baseline="30000" dirty="0"/>
              <a:t>11</a:t>
            </a:r>
            <a:r>
              <a:rPr lang="en-US" altLang="zh-CN" sz="2400" dirty="0"/>
              <a:t>B fusion research </a:t>
            </a:r>
            <a:endParaRPr lang="en-US" altLang="zh-CN" sz="2400" dirty="0" smtClean="0"/>
          </a:p>
          <a:p>
            <a:r>
              <a:rPr lang="en-US" altLang="zh-CN" sz="2400" dirty="0"/>
              <a:t>R</a:t>
            </a:r>
            <a:r>
              <a:rPr lang="en-US" altLang="zh-CN" sz="2400" dirty="0" smtClean="0"/>
              <a:t>emains </a:t>
            </a:r>
            <a:r>
              <a:rPr lang="en-US" altLang="zh-CN" sz="2400" dirty="0"/>
              <a:t>largely unexplored</a:t>
            </a:r>
          </a:p>
          <a:p>
            <a:r>
              <a:rPr lang="en-US" altLang="zh-CN" sz="2400" dirty="0" smtClean="0"/>
              <a:t>priorities</a:t>
            </a:r>
            <a:r>
              <a:rPr lang="en-US" altLang="zh-CN" sz="2400" dirty="0"/>
              <a:t>:</a:t>
            </a:r>
          </a:p>
          <a:p>
            <a:pPr lvl="1"/>
            <a:r>
              <a:rPr lang="en-US" altLang="zh-CN" sz="2000" b="1" dirty="0" smtClean="0">
                <a:solidFill>
                  <a:srgbClr val="C00000"/>
                </a:solidFill>
              </a:rPr>
              <a:t>Differential cross-section measurements of spin-polarized p-</a:t>
            </a:r>
            <a:r>
              <a:rPr lang="en-US" altLang="zh-CN" sz="2000" b="1" baseline="30000" dirty="0" smtClean="0">
                <a:solidFill>
                  <a:srgbClr val="C00000"/>
                </a:solidFill>
              </a:rPr>
              <a:t>11</a:t>
            </a:r>
            <a:r>
              <a:rPr lang="en-US" altLang="zh-CN" sz="2000" b="1" dirty="0" smtClean="0">
                <a:solidFill>
                  <a:srgbClr val="C00000"/>
                </a:solidFill>
              </a:rPr>
              <a:t>B reactions</a:t>
            </a:r>
          </a:p>
          <a:p>
            <a:pPr lvl="1"/>
            <a:r>
              <a:rPr lang="en-US" altLang="zh-CN" sz="2000" b="1" dirty="0" smtClean="0">
                <a:solidFill>
                  <a:srgbClr val="C00000"/>
                </a:solidFill>
              </a:rPr>
              <a:t>Development of boron fuel spin-polarization techniques</a:t>
            </a:r>
          </a:p>
          <a:p>
            <a:pPr lvl="1"/>
            <a:r>
              <a:rPr lang="en-US" altLang="zh-CN" sz="2000" b="1" dirty="0" smtClean="0">
                <a:solidFill>
                  <a:srgbClr val="C00000"/>
                </a:solidFill>
              </a:rPr>
              <a:t>Sustenance of spin-polarized hydrogen-boron plasma</a:t>
            </a:r>
            <a:endParaRPr lang="en-US" altLang="zh-CN" sz="1800" b="1" dirty="0" smtClean="0">
              <a:solidFill>
                <a:srgbClr val="C00000"/>
              </a:solidFill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3497067" y="6356410"/>
            <a:ext cx="2102662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2"/>
                </a:solidFill>
              </a:rPr>
              <a:t>Theoretical efforts</a:t>
            </a: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8352692" y="6356410"/>
            <a:ext cx="2822332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2"/>
                </a:solidFill>
              </a:rPr>
              <a:t>Experimental contribution</a:t>
            </a:r>
            <a:endParaRPr lang="en-US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9760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97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4900" y="3477555"/>
            <a:ext cx="3785692" cy="2887982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56626" y="478258"/>
            <a:ext cx="10678748" cy="488062"/>
          </a:xfrm>
        </p:spPr>
        <p:txBody>
          <a:bodyPr/>
          <a:lstStyle/>
          <a:p>
            <a:r>
              <a:rPr lang="en-US" altLang="zh-CN" sz="2600" b="1" dirty="0"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</a:rPr>
              <a:t>p-</a:t>
            </a:r>
            <a:r>
              <a:rPr lang="en-US" altLang="zh-CN" sz="2600" b="1" baseline="30000" dirty="0"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</a:rPr>
              <a:t>11</a:t>
            </a:r>
            <a:r>
              <a:rPr lang="en-US" altLang="zh-CN" sz="2600" b="1" dirty="0"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</a:rPr>
              <a:t>B Reaction: A Complex Process</a:t>
            </a:r>
            <a:endParaRPr lang="en-US" sz="2600" b="1" dirty="0">
              <a:latin typeface="Calibri" panose="020F0502020204030204" pitchFamily="34" charset="0"/>
              <a:ea typeface="微软雅黑" panose="020B0503020204020204" charset="-122"/>
              <a:cs typeface="Calibri" panose="020F050202020403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0883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7137BE-2571-4627-852D-6D48689D2AD1}" type="slidenum">
              <a:rPr kumimoji="0" lang="zh-CN" altLang="en-US" sz="1915" b="0" i="0" u="none" strike="noStrike" kern="1200" cap="none" spc="0" normalizeH="0" baseline="0" noProof="0" smtClean="0">
                <a:ln>
                  <a:noFill/>
                </a:ln>
                <a:solidFill>
                  <a:srgbClr val="015196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pPr marL="0" marR="0" lvl="0" indent="0" algn="r" defTabSz="108839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915" b="0" i="0" u="none" strike="noStrike" kern="1200" cap="none" spc="0" normalizeH="0" baseline="0" noProof="0" dirty="0">
              <a:ln>
                <a:noFill/>
              </a:ln>
              <a:solidFill>
                <a:srgbClr val="015196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内容占位符 7"/>
              <p:cNvSpPr>
                <a:spLocks noGrp="1"/>
              </p:cNvSpPr>
              <p:nvPr>
                <p:ph idx="1"/>
              </p:nvPr>
            </p:nvSpPr>
            <p:spPr>
              <a:xfrm>
                <a:off x="756626" y="1208913"/>
                <a:ext cx="6787174" cy="4887234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sz="2000" dirty="0" smtClean="0"/>
                  <a:t>Multi-pathway </a:t>
                </a:r>
                <a:r>
                  <a:rPr lang="en-US" sz="2000" dirty="0"/>
                  <a:t>process with excited intermediates (</a:t>
                </a:r>
                <a:r>
                  <a:rPr lang="en-US" sz="2000" baseline="30000" dirty="0"/>
                  <a:t>12</a:t>
                </a:r>
                <a:r>
                  <a:rPr lang="en-US" sz="2000" dirty="0"/>
                  <a:t>C, </a:t>
                </a:r>
                <a:r>
                  <a:rPr lang="en-US" sz="2000" baseline="30000" dirty="0"/>
                  <a:t>8</a:t>
                </a:r>
                <a:r>
                  <a:rPr lang="en-US" sz="2000" dirty="0"/>
                  <a:t>Be</a:t>
                </a:r>
                <a:r>
                  <a:rPr lang="en-US" sz="2000" dirty="0" smtClean="0"/>
                  <a:t>)</a:t>
                </a:r>
              </a:p>
              <a:p>
                <a:r>
                  <a:rPr lang="en-US" sz="1600" dirty="0" smtClean="0"/>
                  <a:t>p+</a:t>
                </a:r>
                <a:r>
                  <a:rPr lang="en-US" sz="1600" baseline="30000" dirty="0" smtClean="0"/>
                  <a:t>11</a:t>
                </a:r>
                <a:r>
                  <a:rPr lang="en-US" sz="1600" dirty="0" smtClean="0"/>
                  <a:t>B</a:t>
                </a:r>
                <a:r>
                  <a:rPr lang="en-US" sz="1600" dirty="0" smtClean="0">
                    <a:sym typeface="Wingdings" panose="05000000000000000000" pitchFamily="2" charset="2"/>
                  </a:rPr>
                  <a:t></a:t>
                </a:r>
                <a:r>
                  <a:rPr lang="en-US" sz="1600" baseline="30000" dirty="0" smtClean="0">
                    <a:sym typeface="Wingdings" panose="05000000000000000000" pitchFamily="2" charset="2"/>
                  </a:rPr>
                  <a:t>12</a:t>
                </a:r>
                <a:r>
                  <a:rPr lang="en-US" sz="1600" dirty="0" smtClean="0">
                    <a:sym typeface="Wingdings" panose="05000000000000000000" pitchFamily="2" charset="2"/>
                  </a:rPr>
                  <a:t>C</a:t>
                </a:r>
                <a:r>
                  <a:rPr lang="en-US" altLang="zh-CN" sz="1600" baseline="30000" dirty="0">
                    <a:sym typeface="Wingdings" panose="05000000000000000000" pitchFamily="2" charset="2"/>
                  </a:rPr>
                  <a:t>*</a:t>
                </a:r>
                <a:r>
                  <a:rPr lang="en-US" sz="1600" dirty="0" smtClean="0">
                    <a:sym typeface="Wingdings" panose="05000000000000000000" pitchFamily="2" charset="2"/>
                  </a:rPr>
                  <a:t></a:t>
                </a:r>
                <a:r>
                  <a:rPr lang="en-US" altLang="zh-CN" sz="1600" dirty="0" smtClean="0">
                    <a:sym typeface="Wingdings" panose="05000000000000000000" pitchFamily="2" charset="2"/>
                  </a:rPr>
                  <a:t>α</a:t>
                </a:r>
                <a:r>
                  <a:rPr lang="en-US" altLang="zh-CN" sz="1600" baseline="-25000" dirty="0" smtClean="0">
                    <a:sym typeface="Wingdings" panose="05000000000000000000" pitchFamily="2" charset="2"/>
                  </a:rPr>
                  <a:t>0</a:t>
                </a:r>
                <a:r>
                  <a:rPr lang="en-US" altLang="zh-CN" sz="1600" dirty="0" smtClean="0">
                    <a:sym typeface="Wingdings" panose="05000000000000000000" pitchFamily="2" charset="2"/>
                  </a:rPr>
                  <a:t>+</a:t>
                </a:r>
                <a:r>
                  <a:rPr lang="en-US" altLang="zh-CN" sz="1600" baseline="30000" dirty="0" smtClean="0">
                    <a:sym typeface="Wingdings" panose="05000000000000000000" pitchFamily="2" charset="2"/>
                  </a:rPr>
                  <a:t>8</a:t>
                </a:r>
                <a:r>
                  <a:rPr lang="en-US" altLang="zh-CN" sz="1600" dirty="0" smtClean="0">
                    <a:sym typeface="Wingdings" panose="05000000000000000000" pitchFamily="2" charset="2"/>
                  </a:rPr>
                  <a:t>Be</a:t>
                </a:r>
                <a:r>
                  <a:rPr lang="en-US" sz="1600" dirty="0">
                    <a:sym typeface="Wingdings" panose="05000000000000000000" pitchFamily="2" charset="2"/>
                  </a:rPr>
                  <a:t></a:t>
                </a:r>
                <a:r>
                  <a:rPr lang="en-US" altLang="zh-CN" sz="1600" dirty="0" smtClean="0">
                    <a:sym typeface="Wingdings" panose="05000000000000000000" pitchFamily="2" charset="2"/>
                  </a:rPr>
                  <a:t>α</a:t>
                </a:r>
                <a:r>
                  <a:rPr lang="en-US" altLang="zh-CN" sz="1600" baseline="-25000" dirty="0" smtClean="0">
                    <a:sym typeface="Wingdings" panose="05000000000000000000" pitchFamily="2" charset="2"/>
                  </a:rPr>
                  <a:t>0</a:t>
                </a:r>
                <a:r>
                  <a:rPr lang="en-US" altLang="zh-CN" sz="1600" dirty="0" smtClean="0">
                    <a:sym typeface="Wingdings" panose="05000000000000000000" pitchFamily="2" charset="2"/>
                  </a:rPr>
                  <a:t>+α</a:t>
                </a:r>
                <a:r>
                  <a:rPr lang="en-US" altLang="zh-CN" sz="1600" baseline="-25000" dirty="0" smtClean="0">
                    <a:sym typeface="Wingdings" panose="05000000000000000000" pitchFamily="2" charset="2"/>
                  </a:rPr>
                  <a:t>01</a:t>
                </a:r>
                <a:r>
                  <a:rPr lang="en-US" altLang="zh-CN" sz="1600" dirty="0" smtClean="0">
                    <a:sym typeface="Wingdings" panose="05000000000000000000" pitchFamily="2" charset="2"/>
                  </a:rPr>
                  <a:t>+α</a:t>
                </a:r>
                <a:r>
                  <a:rPr lang="en-US" altLang="zh-CN" sz="1600" baseline="-25000" dirty="0" smtClean="0">
                    <a:sym typeface="Wingdings" panose="05000000000000000000" pitchFamily="2" charset="2"/>
                  </a:rPr>
                  <a:t>02</a:t>
                </a:r>
                <a:r>
                  <a:rPr lang="en-US" altLang="zh-CN" sz="1600" dirty="0" smtClean="0">
                    <a:sym typeface="Wingdings" panose="05000000000000000000" pitchFamily="2" charset="2"/>
                  </a:rPr>
                  <a:t>: </a:t>
                </a:r>
                <a14:m>
                  <m:oMath xmlns:m="http://schemas.openxmlformats.org/officeDocument/2006/math">
                    <m:r>
                      <a:rPr lang="en-US" sz="1600" i="1" baseline="3000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11</m:t>
                    </m:r>
                    <m:r>
                      <m:rPr>
                        <m:sty m:val="p"/>
                      </m:rPr>
                      <a:rPr lang="en-US" sz="160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B</m:t>
                    </m:r>
                    <m:d>
                      <m:dPr>
                        <m:ctrlPr>
                          <a:rPr lang="en-US" sz="16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6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  <m:r>
                          <a:rPr lang="en-US" sz="16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16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𝛼</m:t>
                            </m:r>
                          </m:e>
                          <m:sub>
                            <m:r>
                              <a:rPr lang="en-US" sz="16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e>
                    </m:d>
                    <m:r>
                      <a:rPr lang="en-US" sz="1600" i="1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𝛼𝛼</m:t>
                    </m:r>
                  </m:oMath>
                </a14:m>
                <a:endParaRPr lang="en-US" altLang="zh-CN" sz="1600" dirty="0">
                  <a:sym typeface="Wingdings" panose="05000000000000000000" pitchFamily="2" charset="2"/>
                </a:endParaRPr>
              </a:p>
              <a:p>
                <a:r>
                  <a:rPr lang="en-US" sz="1600" dirty="0"/>
                  <a:t>p+</a:t>
                </a:r>
                <a:r>
                  <a:rPr lang="en-US" sz="1600" baseline="30000" dirty="0"/>
                  <a:t>11</a:t>
                </a:r>
                <a:r>
                  <a:rPr lang="en-US" sz="1600" dirty="0"/>
                  <a:t>B</a:t>
                </a:r>
                <a:r>
                  <a:rPr lang="en-US" sz="1600" dirty="0" smtClean="0">
                    <a:sym typeface="Wingdings" panose="05000000000000000000" pitchFamily="2" charset="2"/>
                  </a:rPr>
                  <a:t></a:t>
                </a:r>
                <a:r>
                  <a:rPr lang="en-US" sz="1600" baseline="30000" dirty="0" smtClean="0">
                    <a:sym typeface="Wingdings" panose="05000000000000000000" pitchFamily="2" charset="2"/>
                  </a:rPr>
                  <a:t>12</a:t>
                </a:r>
                <a:r>
                  <a:rPr lang="en-US" sz="1600" dirty="0" smtClean="0">
                    <a:sym typeface="Wingdings" panose="05000000000000000000" pitchFamily="2" charset="2"/>
                  </a:rPr>
                  <a:t>C</a:t>
                </a:r>
                <a:r>
                  <a:rPr lang="en-US" altLang="zh-CN" sz="1600" baseline="30000" dirty="0">
                    <a:sym typeface="Wingdings" panose="05000000000000000000" pitchFamily="2" charset="2"/>
                  </a:rPr>
                  <a:t>*</a:t>
                </a:r>
                <a:r>
                  <a:rPr lang="en-US" sz="1600" dirty="0" smtClean="0">
                    <a:sym typeface="Wingdings" panose="05000000000000000000" pitchFamily="2" charset="2"/>
                  </a:rPr>
                  <a:t></a:t>
                </a:r>
                <a:r>
                  <a:rPr lang="en-US" altLang="zh-CN" sz="1600" dirty="0" smtClean="0">
                    <a:sym typeface="Wingdings" panose="05000000000000000000" pitchFamily="2" charset="2"/>
                  </a:rPr>
                  <a:t>α</a:t>
                </a:r>
                <a:r>
                  <a:rPr lang="en-US" altLang="zh-CN" sz="1600" baseline="-25000" dirty="0" smtClean="0">
                    <a:sym typeface="Wingdings" panose="05000000000000000000" pitchFamily="2" charset="2"/>
                  </a:rPr>
                  <a:t>1</a:t>
                </a:r>
                <a:r>
                  <a:rPr lang="en-US" altLang="zh-CN" sz="1600" dirty="0" smtClean="0">
                    <a:sym typeface="Wingdings" panose="05000000000000000000" pitchFamily="2" charset="2"/>
                  </a:rPr>
                  <a:t>+</a:t>
                </a:r>
                <a:r>
                  <a:rPr lang="en-US" altLang="zh-CN" sz="1600" baseline="30000" dirty="0" smtClean="0">
                    <a:sym typeface="Wingdings" panose="05000000000000000000" pitchFamily="2" charset="2"/>
                  </a:rPr>
                  <a:t>8</a:t>
                </a:r>
                <a:r>
                  <a:rPr lang="en-US" altLang="zh-CN" sz="1600" dirty="0" smtClean="0">
                    <a:sym typeface="Wingdings" panose="05000000000000000000" pitchFamily="2" charset="2"/>
                  </a:rPr>
                  <a:t>Be</a:t>
                </a:r>
                <a:r>
                  <a:rPr lang="en-US" altLang="zh-CN" sz="1600" baseline="30000" dirty="0" smtClean="0">
                    <a:sym typeface="Wingdings" panose="05000000000000000000" pitchFamily="2" charset="2"/>
                  </a:rPr>
                  <a:t>*</a:t>
                </a:r>
                <a:r>
                  <a:rPr lang="en-US" sz="1600" dirty="0" smtClean="0">
                    <a:sym typeface="Wingdings" panose="05000000000000000000" pitchFamily="2" charset="2"/>
                  </a:rPr>
                  <a:t></a:t>
                </a:r>
                <a:r>
                  <a:rPr lang="en-US" altLang="zh-CN" sz="1600" dirty="0" smtClean="0">
                    <a:sym typeface="Wingdings" panose="05000000000000000000" pitchFamily="2" charset="2"/>
                  </a:rPr>
                  <a:t>α</a:t>
                </a:r>
                <a:r>
                  <a:rPr lang="en-US" altLang="zh-CN" sz="1600" baseline="-25000" dirty="0" smtClean="0">
                    <a:sym typeface="Wingdings" panose="05000000000000000000" pitchFamily="2" charset="2"/>
                  </a:rPr>
                  <a:t>1</a:t>
                </a:r>
                <a:r>
                  <a:rPr lang="en-US" altLang="zh-CN" sz="1600" dirty="0" smtClean="0">
                    <a:sym typeface="Wingdings" panose="05000000000000000000" pitchFamily="2" charset="2"/>
                  </a:rPr>
                  <a:t>+α</a:t>
                </a:r>
                <a:r>
                  <a:rPr lang="en-US" altLang="zh-CN" sz="1600" baseline="-25000" dirty="0" smtClean="0">
                    <a:sym typeface="Wingdings" panose="05000000000000000000" pitchFamily="2" charset="2"/>
                  </a:rPr>
                  <a:t>11</a:t>
                </a:r>
                <a:r>
                  <a:rPr lang="en-US" altLang="zh-CN" sz="1600" dirty="0" smtClean="0">
                    <a:sym typeface="Wingdings" panose="05000000000000000000" pitchFamily="2" charset="2"/>
                  </a:rPr>
                  <a:t>+α</a:t>
                </a:r>
                <a:r>
                  <a:rPr lang="en-US" altLang="zh-CN" sz="1600" baseline="-25000" dirty="0" smtClean="0">
                    <a:sym typeface="Wingdings" panose="05000000000000000000" pitchFamily="2" charset="2"/>
                  </a:rPr>
                  <a:t>12 </a:t>
                </a:r>
                <a:r>
                  <a:rPr lang="en-US" altLang="zh-CN" sz="1600" dirty="0" smtClean="0">
                    <a:sym typeface="Wingdings" panose="05000000000000000000" pitchFamily="2" charset="2"/>
                  </a:rPr>
                  <a:t>: </a:t>
                </a:r>
                <a14:m>
                  <m:oMath xmlns:m="http://schemas.openxmlformats.org/officeDocument/2006/math">
                    <m:r>
                      <a:rPr lang="en-US" sz="1600" i="1" baseline="30000">
                        <a:solidFill>
                          <a:schemeClr val="bg2"/>
                        </a:solidFill>
                        <a:latin typeface="Cambria Math" panose="02040503050406030204" pitchFamily="18" charset="0"/>
                      </a:rPr>
                      <m:t>11</m:t>
                    </m:r>
                    <m:r>
                      <m:rPr>
                        <m:sty m:val="p"/>
                      </m:rPr>
                      <a:rPr lang="en-US" sz="1600">
                        <a:solidFill>
                          <a:schemeClr val="bg2"/>
                        </a:solidFill>
                        <a:latin typeface="Cambria Math" panose="02040503050406030204" pitchFamily="18" charset="0"/>
                      </a:rPr>
                      <m:t>B</m:t>
                    </m:r>
                    <m:d>
                      <m:dPr>
                        <m:ctrlPr>
                          <a:rPr lang="en-US" sz="16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6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en-US" sz="16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16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𝛼</m:t>
                            </m:r>
                          </m:e>
                          <m:sub>
                            <m:r>
                              <a:rPr lang="en-US" sz="16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  <m:r>
                      <a:rPr lang="en-US" sz="1600" i="1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𝛼𝛼</m:t>
                    </m:r>
                  </m:oMath>
                </a14:m>
                <a:endParaRPr lang="en-US" altLang="zh-CN" sz="1600" baseline="30000" dirty="0">
                  <a:sym typeface="Wingdings" panose="05000000000000000000" pitchFamily="2" charset="2"/>
                </a:endParaRPr>
              </a:p>
              <a:p>
                <a:r>
                  <a:rPr lang="en-US" sz="1600" dirty="0"/>
                  <a:t>p+</a:t>
                </a:r>
                <a:r>
                  <a:rPr lang="en-US" sz="1600" baseline="30000" dirty="0"/>
                  <a:t>11</a:t>
                </a:r>
                <a:r>
                  <a:rPr lang="en-US" sz="1600" dirty="0"/>
                  <a:t>B</a:t>
                </a:r>
                <a:r>
                  <a:rPr lang="en-US" sz="1600" dirty="0">
                    <a:sym typeface="Wingdings" panose="05000000000000000000" pitchFamily="2" charset="2"/>
                  </a:rPr>
                  <a:t></a:t>
                </a:r>
                <a:r>
                  <a:rPr lang="en-US" sz="1600" baseline="30000" dirty="0">
                    <a:sym typeface="Wingdings" panose="05000000000000000000" pitchFamily="2" charset="2"/>
                  </a:rPr>
                  <a:t>12</a:t>
                </a:r>
                <a:r>
                  <a:rPr lang="en-US" sz="1600" dirty="0">
                    <a:sym typeface="Wingdings" panose="05000000000000000000" pitchFamily="2" charset="2"/>
                  </a:rPr>
                  <a:t>C</a:t>
                </a:r>
                <a:r>
                  <a:rPr lang="en-US" altLang="zh-CN" sz="1600" baseline="30000" dirty="0">
                    <a:sym typeface="Wingdings" panose="05000000000000000000" pitchFamily="2" charset="2"/>
                  </a:rPr>
                  <a:t>*</a:t>
                </a:r>
                <a:r>
                  <a:rPr lang="en-US" sz="1600" dirty="0" smtClean="0">
                    <a:sym typeface="Wingdings" panose="05000000000000000000" pitchFamily="2" charset="2"/>
                  </a:rPr>
                  <a:t>3</a:t>
                </a:r>
                <a:r>
                  <a:rPr lang="en-US" altLang="zh-CN" sz="1600" dirty="0" smtClean="0">
                    <a:sym typeface="Wingdings" panose="05000000000000000000" pitchFamily="2" charset="2"/>
                  </a:rPr>
                  <a:t>α</a:t>
                </a:r>
                <a:r>
                  <a:rPr lang="en-US" altLang="zh-CN" sz="1600" baseline="-25000" dirty="0" smtClean="0">
                    <a:sym typeface="Wingdings" panose="05000000000000000000" pitchFamily="2" charset="2"/>
                  </a:rPr>
                  <a:t> </a:t>
                </a:r>
                <a:r>
                  <a:rPr lang="en-US" altLang="zh-CN" sz="1600" dirty="0">
                    <a:sym typeface="Wingdings" panose="05000000000000000000" pitchFamily="2" charset="2"/>
                  </a:rPr>
                  <a:t>: </a:t>
                </a:r>
                <a14:m>
                  <m:oMath xmlns:m="http://schemas.openxmlformats.org/officeDocument/2006/math">
                    <m:r>
                      <a:rPr lang="en-US" sz="1600" i="1" baseline="30000">
                        <a:solidFill>
                          <a:schemeClr val="bg2"/>
                        </a:solidFill>
                        <a:latin typeface="Cambria Math" panose="02040503050406030204" pitchFamily="18" charset="0"/>
                      </a:rPr>
                      <m:t>11</m:t>
                    </m:r>
                    <m:r>
                      <m:rPr>
                        <m:sty m:val="p"/>
                      </m:rPr>
                      <a:rPr lang="en-US" sz="1600">
                        <a:solidFill>
                          <a:schemeClr val="bg2"/>
                        </a:solidFill>
                        <a:latin typeface="Cambria Math" panose="02040503050406030204" pitchFamily="18" charset="0"/>
                      </a:rPr>
                      <m:t>B</m:t>
                    </m:r>
                    <m:d>
                      <m:dPr>
                        <m:ctrlPr>
                          <a:rPr lang="en-US" sz="16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6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en-US" sz="16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,2</m:t>
                        </m:r>
                        <m:r>
                          <a:rPr lang="en-US" sz="16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e>
                    </m:d>
                    <m:r>
                      <a:rPr lang="en-US" sz="1600" i="1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</m:oMath>
                </a14:m>
                <a:endParaRPr lang="en-US" sz="1600" dirty="0" smtClean="0"/>
              </a:p>
              <a:p>
                <a:r>
                  <a:rPr lang="en-US" sz="1600" dirty="0" smtClean="0"/>
                  <a:t>p+</a:t>
                </a:r>
                <a:r>
                  <a:rPr lang="en-US" sz="1600" baseline="30000" dirty="0" smtClean="0"/>
                  <a:t>11</a:t>
                </a:r>
                <a:r>
                  <a:rPr lang="en-US" sz="1600" dirty="0" smtClean="0"/>
                  <a:t>B</a:t>
                </a:r>
                <a:r>
                  <a:rPr lang="en-US" sz="1600" dirty="0">
                    <a:sym typeface="Wingdings" panose="05000000000000000000" pitchFamily="2" charset="2"/>
                  </a:rPr>
                  <a:t></a:t>
                </a:r>
                <a:r>
                  <a:rPr lang="en-US" sz="1600" baseline="30000" dirty="0">
                    <a:sym typeface="Wingdings" panose="05000000000000000000" pitchFamily="2" charset="2"/>
                  </a:rPr>
                  <a:t>12</a:t>
                </a:r>
                <a:r>
                  <a:rPr lang="en-US" sz="1600" dirty="0">
                    <a:sym typeface="Wingdings" panose="05000000000000000000" pitchFamily="2" charset="2"/>
                  </a:rPr>
                  <a:t>C+</a:t>
                </a:r>
                <a:r>
                  <a:rPr lang="en-US" altLang="zh-CN" sz="1600" dirty="0">
                    <a:sym typeface="Wingdings" panose="05000000000000000000" pitchFamily="2" charset="2"/>
                  </a:rPr>
                  <a:t>γ</a:t>
                </a:r>
                <a:r>
                  <a:rPr lang="en-US" altLang="zh-CN" sz="1600" baseline="-25000" dirty="0">
                    <a:sym typeface="Wingdings" panose="05000000000000000000" pitchFamily="2" charset="2"/>
                  </a:rPr>
                  <a:t>0</a:t>
                </a:r>
                <a:r>
                  <a:rPr lang="en-US" altLang="zh-CN" sz="1600" dirty="0">
                    <a:sym typeface="Wingdings" panose="05000000000000000000" pitchFamily="2" charset="2"/>
                  </a:rPr>
                  <a:t>: </a:t>
                </a:r>
                <a14:m>
                  <m:oMath xmlns:m="http://schemas.openxmlformats.org/officeDocument/2006/math">
                    <m:r>
                      <a:rPr lang="en-US" sz="1600" i="1" baseline="3000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11</m:t>
                    </m:r>
                    <m:r>
                      <m:rPr>
                        <m:sty m:val="p"/>
                      </m:rPr>
                      <a:rPr lang="en-US" sz="160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B</m:t>
                    </m:r>
                    <m:d>
                      <m:dPr>
                        <m:ctrlPr>
                          <a:rPr lang="en-US" sz="16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6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  <m:r>
                          <a:rPr lang="en-US" sz="16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16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𝛾</m:t>
                            </m:r>
                          </m:e>
                          <m:sub>
                            <m:r>
                              <a:rPr lang="en-US" sz="16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e>
                    </m:d>
                    <m:r>
                      <a:rPr lang="en-US" sz="1600" i="1" baseline="3000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12</m:t>
                    </m:r>
                    <m:r>
                      <m:rPr>
                        <m:sty m:val="p"/>
                      </m:rPr>
                      <a:rPr lang="en-US" sz="160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C</m:t>
                    </m:r>
                  </m:oMath>
                </a14:m>
                <a:endParaRPr lang="en-US" altLang="zh-CN" sz="1600" baseline="-25000" dirty="0">
                  <a:sym typeface="Wingdings" panose="05000000000000000000" pitchFamily="2" charset="2"/>
                </a:endParaRPr>
              </a:p>
              <a:p>
                <a:r>
                  <a:rPr lang="en-US" sz="1600" dirty="0" smtClean="0"/>
                  <a:t>p+</a:t>
                </a:r>
                <a:r>
                  <a:rPr lang="en-US" sz="1600" baseline="30000" dirty="0" smtClean="0"/>
                  <a:t>11</a:t>
                </a:r>
                <a:r>
                  <a:rPr lang="en-US" sz="1600" dirty="0" smtClean="0"/>
                  <a:t>B</a:t>
                </a:r>
                <a:r>
                  <a:rPr lang="en-US" sz="1600" dirty="0">
                    <a:sym typeface="Wingdings" panose="05000000000000000000" pitchFamily="2" charset="2"/>
                  </a:rPr>
                  <a:t></a:t>
                </a:r>
                <a:r>
                  <a:rPr lang="en-US" sz="1600" baseline="30000" dirty="0">
                    <a:sym typeface="Wingdings" panose="05000000000000000000" pitchFamily="2" charset="2"/>
                  </a:rPr>
                  <a:t>12</a:t>
                </a:r>
                <a:r>
                  <a:rPr lang="en-US" sz="1600" dirty="0">
                    <a:sym typeface="Wingdings" panose="05000000000000000000" pitchFamily="2" charset="2"/>
                  </a:rPr>
                  <a:t>C+</a:t>
                </a:r>
                <a:r>
                  <a:rPr lang="en-US" altLang="zh-CN" sz="1600" dirty="0">
                    <a:sym typeface="Wingdings" panose="05000000000000000000" pitchFamily="2" charset="2"/>
                  </a:rPr>
                  <a:t>γ</a:t>
                </a:r>
                <a:r>
                  <a:rPr lang="en-US" altLang="zh-CN" sz="1600" baseline="-25000" dirty="0">
                    <a:sym typeface="Wingdings" panose="05000000000000000000" pitchFamily="2" charset="2"/>
                  </a:rPr>
                  <a:t>1</a:t>
                </a:r>
                <a:r>
                  <a:rPr lang="en-US" sz="1600" dirty="0">
                    <a:sym typeface="Wingdings" panose="05000000000000000000" pitchFamily="2" charset="2"/>
                  </a:rPr>
                  <a:t>+</a:t>
                </a:r>
                <a:r>
                  <a:rPr lang="en-US" altLang="zh-CN" sz="1600" dirty="0">
                    <a:sym typeface="Wingdings" panose="05000000000000000000" pitchFamily="2" charset="2"/>
                  </a:rPr>
                  <a:t>γ* (4.439 MeV) : </a:t>
                </a:r>
                <a14:m>
                  <m:oMath xmlns:m="http://schemas.openxmlformats.org/officeDocument/2006/math">
                    <m:r>
                      <a:rPr lang="en-US" sz="1600" i="1" baseline="3000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11</m:t>
                    </m:r>
                    <m:r>
                      <m:rPr>
                        <m:sty m:val="p"/>
                      </m:rPr>
                      <a:rPr lang="en-US" sz="160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B</m:t>
                    </m:r>
                    <m:d>
                      <m:dPr>
                        <m:ctrlPr>
                          <a:rPr lang="en-US" sz="16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6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  <m:r>
                          <a:rPr lang="en-US" sz="16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16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𝛾</m:t>
                            </m:r>
                          </m:e>
                          <m:sub>
                            <m:r>
                              <a:rPr lang="en-US" sz="16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  <m:r>
                      <a:rPr lang="en-US" sz="1600" i="1" baseline="3000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12</m:t>
                    </m:r>
                    <m:r>
                      <m:rPr>
                        <m:sty m:val="p"/>
                      </m:rPr>
                      <a:rPr lang="en-US" sz="160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C</m:t>
                    </m:r>
                    <m:sSup>
                      <m:sSupPr>
                        <m:ctrlPr>
                          <a:rPr lang="en-US" sz="16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</m:e>
                      <m:sup>
                        <m:r>
                          <a:rPr lang="en-US" sz="16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endParaRPr lang="en-US" altLang="zh-CN" sz="1600" baseline="30000" dirty="0" smtClean="0">
                  <a:sym typeface="Wingdings" panose="05000000000000000000" pitchFamily="2" charset="2"/>
                </a:endParaRPr>
              </a:p>
            </p:txBody>
          </p:sp>
        </mc:Choice>
        <mc:Fallback xmlns="">
          <p:sp>
            <p:nvSpPr>
              <p:cNvPr id="8" name="内容占位符 7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56626" y="1208913"/>
                <a:ext cx="6787174" cy="4887234"/>
              </a:xfrm>
              <a:blipFill>
                <a:blip r:embed="rId4"/>
                <a:stretch>
                  <a:fillRect l="-359" t="-2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组合 6"/>
          <p:cNvGrpSpPr/>
          <p:nvPr/>
        </p:nvGrpSpPr>
        <p:grpSpPr>
          <a:xfrm>
            <a:off x="7055847" y="1283515"/>
            <a:ext cx="4543253" cy="2425004"/>
            <a:chOff x="155025" y="4376694"/>
            <a:chExt cx="4543253" cy="2425004"/>
          </a:xfrm>
        </p:grpSpPr>
        <p:pic>
          <p:nvPicPr>
            <p:cNvPr id="13" name="图片 12"/>
            <p:cNvPicPr>
              <a:picLocks noChangeAspect="1"/>
            </p:cNvPicPr>
            <p:nvPr/>
          </p:nvPicPr>
          <p:blipFill rotWithShape="1">
            <a:blip r:embed="rId5"/>
            <a:srcRect l="51298" t="64063" b="4620"/>
            <a:stretch/>
          </p:blipFill>
          <p:spPr>
            <a:xfrm>
              <a:off x="155025" y="4376694"/>
              <a:ext cx="2315613" cy="1905359"/>
            </a:xfrm>
            <a:prstGeom prst="rect">
              <a:avLst/>
            </a:prstGeom>
          </p:spPr>
        </p:pic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470637" y="4408074"/>
              <a:ext cx="2227641" cy="2010898"/>
            </a:xfrm>
            <a:prstGeom prst="rect">
              <a:avLst/>
            </a:prstGeom>
          </p:spPr>
        </p:pic>
        <p:sp>
          <p:nvSpPr>
            <p:cNvPr id="18" name="矩形 17"/>
            <p:cNvSpPr/>
            <p:nvPr/>
          </p:nvSpPr>
          <p:spPr>
            <a:xfrm>
              <a:off x="1537994" y="6306016"/>
              <a:ext cx="2118589" cy="3170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60" dirty="0" smtClean="0">
                  <a:solidFill>
                    <a:schemeClr val="accent4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</a:rPr>
                <a:t>Becker1987, Spraker2012</a:t>
              </a:r>
              <a:endParaRPr lang="en-US" sz="1460" dirty="0">
                <a:solidFill>
                  <a:schemeClr val="accent4"/>
                </a:solidFill>
                <a:latin typeface="Times New Roman" panose="02020603050405020304" pitchFamily="18" charset="0"/>
                <a:ea typeface="微软雅黑" panose="020B0503020204020204" pitchFamily="34" charset="-122"/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890243" y="6524699"/>
              <a:ext cx="184731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en-US" sz="1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" name="文本框 2"/>
            <p:cNvSpPr txBox="1"/>
            <p:nvPr/>
          </p:nvSpPr>
          <p:spPr>
            <a:xfrm>
              <a:off x="3476053" y="4444261"/>
              <a:ext cx="105509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chemeClr val="accent1">
                      <a:lumMod val="50000"/>
                    </a:schemeClr>
                  </a:solidFill>
                </a:rPr>
                <a:t>E</a:t>
              </a:r>
              <a:r>
                <a:rPr lang="en-US" sz="1200" baseline="-25000" dirty="0" smtClean="0">
                  <a:solidFill>
                    <a:schemeClr val="accent1">
                      <a:lumMod val="50000"/>
                    </a:schemeClr>
                  </a:solidFill>
                </a:rPr>
                <a:t>p</a:t>
              </a:r>
              <a:r>
                <a:rPr lang="en-US" sz="1200" dirty="0" smtClean="0">
                  <a:solidFill>
                    <a:schemeClr val="accent1">
                      <a:lumMod val="50000"/>
                    </a:schemeClr>
                  </a:solidFill>
                </a:rPr>
                <a:t>=675 </a:t>
              </a:r>
              <a:r>
                <a:rPr lang="en-US" sz="1200" dirty="0" err="1" smtClean="0">
                  <a:solidFill>
                    <a:schemeClr val="accent1">
                      <a:lumMod val="50000"/>
                    </a:schemeClr>
                  </a:solidFill>
                </a:rPr>
                <a:t>keV</a:t>
              </a:r>
              <a:endParaRPr lang="en-US" sz="1200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614791" y="3612569"/>
            <a:ext cx="3270200" cy="2933254"/>
            <a:chOff x="4511408" y="4796724"/>
            <a:chExt cx="3270200" cy="2933254"/>
          </a:xfrm>
        </p:grpSpPr>
        <p:sp>
          <p:nvSpPr>
            <p:cNvPr id="20" name="矩形 19"/>
            <p:cNvSpPr/>
            <p:nvPr/>
          </p:nvSpPr>
          <p:spPr>
            <a:xfrm>
              <a:off x="5427673" y="7412968"/>
              <a:ext cx="1509387" cy="3170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60" dirty="0">
                  <a:solidFill>
                    <a:schemeClr val="accent4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</a:rPr>
                <a:t>Mazzucconi2023</a:t>
              </a:r>
            </a:p>
          </p:txBody>
        </p:sp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511408" y="4796724"/>
              <a:ext cx="3270200" cy="2635684"/>
            </a:xfrm>
            <a:prstGeom prst="rect">
              <a:avLst/>
            </a:prstGeom>
          </p:spPr>
        </p:pic>
      </p:grpSp>
      <p:grpSp>
        <p:nvGrpSpPr>
          <p:cNvPr id="11" name="组合 10"/>
          <p:cNvGrpSpPr/>
          <p:nvPr/>
        </p:nvGrpSpPr>
        <p:grpSpPr>
          <a:xfrm>
            <a:off x="7926668" y="3772842"/>
            <a:ext cx="3569458" cy="2792987"/>
            <a:chOff x="4935519" y="3315080"/>
            <a:chExt cx="3569458" cy="2792987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935519" y="3315080"/>
              <a:ext cx="3569458" cy="2488234"/>
            </a:xfrm>
            <a:prstGeom prst="rect">
              <a:avLst/>
            </a:prstGeom>
          </p:spPr>
        </p:pic>
        <p:sp>
          <p:nvSpPr>
            <p:cNvPr id="22" name="矩形 21"/>
            <p:cNvSpPr/>
            <p:nvPr/>
          </p:nvSpPr>
          <p:spPr>
            <a:xfrm>
              <a:off x="6506962" y="5791057"/>
              <a:ext cx="792021" cy="3170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60" dirty="0" smtClean="0">
                  <a:solidFill>
                    <a:schemeClr val="accent4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</a:rPr>
                <a:t>He2016</a:t>
              </a:r>
              <a:endParaRPr lang="en-US" sz="1460" dirty="0">
                <a:solidFill>
                  <a:schemeClr val="accent4"/>
                </a:solidFill>
                <a:latin typeface="Times New Roman" panose="02020603050405020304" pitchFamily="18" charset="0"/>
                <a:ea typeface="微软雅黑" panose="020B0503020204020204" pitchFamily="34" charset="-122"/>
              </a:endParaRPr>
            </a:p>
          </p:txBody>
        </p:sp>
      </p:grpSp>
      <p:sp>
        <p:nvSpPr>
          <p:cNvPr id="25" name="矩形 24"/>
          <p:cNvSpPr/>
          <p:nvPr/>
        </p:nvSpPr>
        <p:spPr>
          <a:xfrm>
            <a:off x="5724395" y="6290009"/>
            <a:ext cx="1089764" cy="3170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60" dirty="0" smtClean="0">
                <a:solidFill>
                  <a:schemeClr val="accent4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Munch2020</a:t>
            </a:r>
            <a:endParaRPr lang="en-US" sz="1460" dirty="0">
              <a:solidFill>
                <a:schemeClr val="accent4"/>
              </a:solidFill>
              <a:latin typeface="Times New Roman" panose="02020603050405020304" pitchFamily="18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37782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97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图片 115"/>
          <p:cNvPicPr>
            <a:picLocks noChangeAspect="1"/>
          </p:cNvPicPr>
          <p:nvPr/>
        </p:nvPicPr>
        <p:blipFill rotWithShape="1">
          <a:blip r:embed="rId21"/>
          <a:srcRect t="5831" b="36931"/>
          <a:stretch/>
        </p:blipFill>
        <p:spPr>
          <a:xfrm>
            <a:off x="947910" y="1228537"/>
            <a:ext cx="4826103" cy="2282355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56626" y="504302"/>
            <a:ext cx="10678748" cy="488062"/>
          </a:xfrm>
        </p:spPr>
        <p:txBody>
          <a:bodyPr/>
          <a:lstStyle/>
          <a:p>
            <a:r>
              <a:rPr lang="en-US" sz="2600" b="1" dirty="0">
                <a:solidFill>
                  <a:srgbClr val="0065A6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Key Challenges Demand Theoretical and Experimental Advances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8590089" y="6291651"/>
            <a:ext cx="2845285" cy="476158"/>
          </a:xfrm>
        </p:spPr>
        <p:txBody>
          <a:bodyPr/>
          <a:lstStyle/>
          <a:p>
            <a:pPr marL="0" marR="0" lvl="0" indent="0" algn="r" defTabSz="10883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7137BE-2571-4627-852D-6D48689D2AD1}" type="slidenum">
              <a:rPr kumimoji="0" lang="zh-CN" altLang="en-US" sz="1915" b="0" i="0" u="none" strike="noStrike" kern="1200" cap="none" spc="0" normalizeH="0" baseline="0" noProof="0" smtClean="0">
                <a:ln>
                  <a:noFill/>
                </a:ln>
                <a:solidFill>
                  <a:srgbClr val="015196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pPr marL="0" marR="0" lvl="0" indent="0" algn="r" defTabSz="108839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915" b="0" i="0" u="none" strike="noStrike" kern="1200" cap="none" spc="0" normalizeH="0" baseline="0" noProof="0">
              <a:ln>
                <a:noFill/>
              </a:ln>
              <a:solidFill>
                <a:srgbClr val="015196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757319" y="3210626"/>
            <a:ext cx="5103998" cy="3275706"/>
            <a:chOff x="709841" y="3348033"/>
            <a:chExt cx="5103998" cy="3275706"/>
          </a:xfrm>
        </p:grpSpPr>
        <p:sp>
          <p:nvSpPr>
            <p:cNvPr id="5" name="流程图: 多文档 4"/>
            <p:cNvSpPr/>
            <p:nvPr/>
          </p:nvSpPr>
          <p:spPr>
            <a:xfrm>
              <a:off x="756626" y="3971979"/>
              <a:ext cx="5057213" cy="2651760"/>
            </a:xfrm>
            <a:prstGeom prst="flowChartMultidocument">
              <a:avLst/>
            </a:prstGeom>
            <a:noFill/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>
                <a:solidFill>
                  <a:srgbClr val="000000"/>
                </a:solidFill>
              </a:endParaRPr>
            </a:p>
          </p:txBody>
        </p:sp>
        <p:graphicFrame>
          <p:nvGraphicFramePr>
            <p:cNvPr id="6" name="内容占位符 15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1495718836"/>
                </p:ext>
              </p:extLst>
            </p:nvPr>
          </p:nvGraphicFramePr>
          <p:xfrm>
            <a:off x="756626" y="4419754"/>
            <a:ext cx="4371413" cy="2011680"/>
          </p:xfrm>
          <a:graphic>
            <a:graphicData uri="http://schemas.openxmlformats.org/drawingml/2006/table">
              <a:tbl>
                <a:tblPr firstRow="1" bandRow="1">
                  <a:tableStyleId>{5C22544A-7EE6-4342-B048-85BDC9FD1C3A}</a:tableStyleId>
                </a:tblPr>
                <a:tblGrid>
                  <a:gridCol w="1401422">
                    <a:extLst>
                      <a:ext uri="{9D8B030D-6E8A-4147-A177-3AD203B41FA5}">
                        <a16:colId xmlns:a16="http://schemas.microsoft.com/office/drawing/2014/main" val="161826202"/>
                      </a:ext>
                    </a:extLst>
                  </a:gridCol>
                  <a:gridCol w="989997">
                    <a:extLst>
                      <a:ext uri="{9D8B030D-6E8A-4147-A177-3AD203B41FA5}">
                        <a16:colId xmlns:a16="http://schemas.microsoft.com/office/drawing/2014/main" val="3673354415"/>
                      </a:ext>
                    </a:extLst>
                  </a:gridCol>
                  <a:gridCol w="989997">
                    <a:extLst>
                      <a:ext uri="{9D8B030D-6E8A-4147-A177-3AD203B41FA5}">
                        <a16:colId xmlns:a16="http://schemas.microsoft.com/office/drawing/2014/main" val="4150936267"/>
                      </a:ext>
                    </a:extLst>
                  </a:gridCol>
                  <a:gridCol w="989997">
                    <a:extLst>
                      <a:ext uri="{9D8B030D-6E8A-4147-A177-3AD203B41FA5}">
                        <a16:colId xmlns:a16="http://schemas.microsoft.com/office/drawing/2014/main" val="1747414272"/>
                      </a:ext>
                    </a:extLst>
                  </a:gridCol>
                </a:tblGrid>
                <a:tr h="427372">
                  <a:tc>
                    <a:txBody>
                      <a:bodyPr/>
                      <a:lstStyle/>
                      <a:p>
                        <a:pPr algn="ctr"/>
                        <a:r>
                          <a:rPr lang="en-US" altLang="zh-CN" sz="1400" dirty="0" smtClean="0">
                            <a:solidFill>
                              <a:schemeClr val="bg1"/>
                            </a:solidFill>
                          </a:rPr>
                          <a:t>Differential</a:t>
                        </a:r>
                        <a:r>
                          <a:rPr lang="en-US" altLang="zh-CN" sz="1400" baseline="0" dirty="0" smtClean="0">
                            <a:solidFill>
                              <a:schemeClr val="bg1"/>
                            </a:solidFill>
                          </a:rPr>
                          <a:t> Cross-Section</a:t>
                        </a:r>
                        <a:endParaRPr lang="en-US" sz="1400" dirty="0">
                          <a:solidFill>
                            <a:schemeClr val="bg1"/>
                          </a:solidFill>
                        </a:endParaRPr>
                      </a:p>
                    </a:txBody>
                    <a:tcPr anchor="ctr">
                      <a:lnL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</a:tcPr>
                  </a:tc>
                  <a:tc>
                    <a:txBody>
                      <a:bodyPr/>
                      <a:lstStyle/>
                      <a:p>
                        <a:pPr algn="ctr"/>
                        <a:r>
                          <a:rPr lang="en-US" altLang="zh-CN" sz="1400" dirty="0" smtClean="0">
                            <a:solidFill>
                              <a:schemeClr val="bg1"/>
                            </a:solidFill>
                          </a:rPr>
                          <a:t>proton-polarized </a:t>
                        </a:r>
                        <a:endParaRPr lang="en-US" sz="1400" dirty="0">
                          <a:solidFill>
                            <a:schemeClr val="bg1"/>
                          </a:solidFill>
                        </a:endParaRPr>
                      </a:p>
                    </a:txBody>
                    <a:tcPr anchor="ctr"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</a:tcPr>
                  </a:tc>
                  <a:tc>
                    <a:txBody>
                      <a:bodyPr/>
                      <a:lstStyle/>
                      <a:p>
                        <a:pPr algn="ctr"/>
                        <a:r>
                          <a:rPr lang="en-US" sz="1400" dirty="0" smtClean="0">
                            <a:solidFill>
                              <a:schemeClr val="bg1"/>
                            </a:solidFill>
                          </a:rPr>
                          <a:t>boron</a:t>
                        </a:r>
                        <a:r>
                          <a:rPr lang="en-US" sz="1400" baseline="0" dirty="0" smtClean="0">
                            <a:solidFill>
                              <a:schemeClr val="bg1"/>
                            </a:solidFill>
                          </a:rPr>
                          <a:t>-polarized</a:t>
                        </a:r>
                        <a:endParaRPr lang="en-US" sz="1400" dirty="0">
                          <a:solidFill>
                            <a:schemeClr val="bg1"/>
                          </a:solidFill>
                        </a:endParaRPr>
                      </a:p>
                    </a:txBody>
                    <a:tcPr anchor="ctr"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</a:tcPr>
                  </a:tc>
                  <a:tc>
                    <a:txBody>
                      <a:bodyPr/>
                      <a:lstStyle/>
                      <a:p>
                        <a:pPr algn="ctr"/>
                        <a:r>
                          <a:rPr lang="en-US" altLang="zh-CN" sz="1400" dirty="0" smtClean="0">
                            <a:solidFill>
                              <a:schemeClr val="bg1"/>
                            </a:solidFill>
                          </a:rPr>
                          <a:t>Double polarized</a:t>
                        </a:r>
                        <a:endParaRPr lang="en-US" sz="1400" dirty="0">
                          <a:solidFill>
                            <a:schemeClr val="bg1"/>
                          </a:solidFill>
                        </a:endParaRPr>
                      </a:p>
                    </a:txBody>
                    <a:tcPr anchor="ctr">
                      <a:lnR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</a:tcPr>
                  </a:tc>
                  <a:extLst>
                    <a:ext uri="{0D108BD9-81ED-4DB2-BD59-A6C34878D82A}">
                      <a16:rowId xmlns:a16="http://schemas.microsoft.com/office/drawing/2014/main" val="2094713790"/>
                    </a:ext>
                  </a:extLst>
                </a:tr>
                <a:tr h="427372">
                  <a:tc>
                    <a:txBody>
                      <a:bodyPr/>
                      <a:lstStyle/>
                      <a:p>
                        <a:pPr algn="ctr"/>
                        <a:r>
                          <a:rPr lang="en-US" altLang="zh-CN" sz="1400" dirty="0" smtClean="0">
                            <a:solidFill>
                              <a:schemeClr val="bg2"/>
                            </a:solidFill>
                          </a:rPr>
                          <a:t>1</a:t>
                        </a:r>
                        <a:r>
                          <a:rPr lang="en-US" altLang="zh-CN" sz="1400" baseline="30000" dirty="0" smtClean="0">
                            <a:solidFill>
                              <a:schemeClr val="bg2"/>
                            </a:solidFill>
                          </a:rPr>
                          <a:t>st</a:t>
                        </a:r>
                        <a:r>
                          <a:rPr lang="en-US" altLang="zh-CN" sz="1400" dirty="0" smtClean="0">
                            <a:solidFill>
                              <a:schemeClr val="bg2"/>
                            </a:solidFill>
                          </a:rPr>
                          <a:t> resonance peat@148</a:t>
                        </a:r>
                        <a:r>
                          <a:rPr lang="en-US" altLang="zh-CN" sz="1400" baseline="0" dirty="0" smtClean="0">
                            <a:solidFill>
                              <a:schemeClr val="bg2"/>
                            </a:solidFill>
                          </a:rPr>
                          <a:t> </a:t>
                        </a:r>
                        <a:r>
                          <a:rPr lang="en-US" altLang="zh-CN" sz="1400" baseline="0" dirty="0" err="1" smtClean="0">
                            <a:solidFill>
                              <a:schemeClr val="bg2"/>
                            </a:solidFill>
                          </a:rPr>
                          <a:t>keV</a:t>
                        </a:r>
                        <a:endParaRPr lang="en-US" sz="1400" dirty="0">
                          <a:solidFill>
                            <a:schemeClr val="bg2"/>
                          </a:solidFill>
                        </a:endParaRPr>
                      </a:p>
                    </a:txBody>
                    <a:tcPr anchor="ctr">
                      <a:lnL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</a:tcPr>
                  </a:tc>
                  <a:tc>
                    <a:txBody>
                      <a:bodyPr/>
                      <a:lstStyle/>
                      <a:p>
                        <a:pPr marL="0" marR="0" indent="0" algn="ctr" defTabSz="7620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lang="zh-CN" altLang="en-US" sz="2400" dirty="0" smtClean="0">
                            <a:solidFill>
                              <a:srgbClr val="FF0000"/>
                            </a:solidFill>
                          </a:rPr>
                          <a:t>？</a:t>
                        </a:r>
                        <a:endParaRPr lang="en-US" sz="2400" dirty="0" smtClean="0">
                          <a:solidFill>
                            <a:srgbClr val="FF0000"/>
                          </a:solidFill>
                        </a:endParaRPr>
                      </a:p>
                    </a:txBody>
                    <a:tcPr anchor="ctr"/>
                  </a:tc>
                  <a:tc>
                    <a:txBody>
                      <a:bodyPr/>
                      <a:lstStyle/>
                      <a:p>
                        <a:pPr marL="0" marR="0" lvl="0" indent="0" algn="ctr" defTabSz="7620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zh-CN" altLang="en-US" sz="2400" b="0" i="0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Arial"/>
                            <a:ea typeface="微软雅黑"/>
                            <a:cs typeface="+mn-cs"/>
                          </a:rPr>
                          <a:t>？</a:t>
                        </a:r>
                        <a:endParaRPr kumimoji="0" lang="en-US" sz="2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"/>
                          <a:ea typeface="微软雅黑"/>
                          <a:cs typeface="+mn-cs"/>
                        </a:endParaRPr>
                      </a:p>
                    </a:txBody>
                    <a:tcPr anchor="ctr"/>
                  </a:tc>
                  <a:tc>
                    <a:txBody>
                      <a:bodyPr/>
                      <a:lstStyle/>
                      <a:p>
                        <a:pPr marL="0" marR="0" lvl="0" indent="0" algn="ctr" defTabSz="7620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zh-CN" altLang="en-US" sz="2400" b="0" i="0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Arial"/>
                            <a:ea typeface="微软雅黑"/>
                            <a:cs typeface="+mn-cs"/>
                          </a:rPr>
                          <a:t>？</a:t>
                        </a:r>
                        <a:endParaRPr kumimoji="0" lang="en-US" sz="2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"/>
                          <a:ea typeface="微软雅黑"/>
                          <a:cs typeface="+mn-cs"/>
                        </a:endParaRPr>
                      </a:p>
                    </a:txBody>
                    <a:tcPr anchor="ctr">
                      <a:lnR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</a:tcPr>
                  </a:tc>
                  <a:extLst>
                    <a:ext uri="{0D108BD9-81ED-4DB2-BD59-A6C34878D82A}">
                      <a16:rowId xmlns:a16="http://schemas.microsoft.com/office/drawing/2014/main" val="237551917"/>
                    </a:ext>
                  </a:extLst>
                </a:tr>
                <a:tr h="427372">
                  <a:tc>
                    <a:txBody>
                      <a:bodyPr/>
                      <a:lstStyle/>
                      <a:p>
                        <a:pPr algn="ctr"/>
                        <a:r>
                          <a:rPr lang="en-US" altLang="zh-CN" sz="1400" dirty="0" smtClean="0">
                            <a:solidFill>
                              <a:schemeClr val="bg2"/>
                            </a:solidFill>
                          </a:rPr>
                          <a:t>2</a:t>
                        </a:r>
                        <a:r>
                          <a:rPr lang="en-US" altLang="zh-CN" sz="1400" baseline="30000" dirty="0" smtClean="0">
                            <a:solidFill>
                              <a:schemeClr val="bg2"/>
                            </a:solidFill>
                          </a:rPr>
                          <a:t>st</a:t>
                        </a:r>
                        <a:r>
                          <a:rPr lang="en-US" altLang="zh-CN" sz="1400" dirty="0" smtClean="0">
                            <a:solidFill>
                              <a:schemeClr val="bg2"/>
                            </a:solidFill>
                          </a:rPr>
                          <a:t> resonance peat@620</a:t>
                        </a:r>
                        <a:r>
                          <a:rPr lang="en-US" altLang="zh-CN" sz="1400" baseline="0" dirty="0" smtClean="0">
                            <a:solidFill>
                              <a:schemeClr val="bg2"/>
                            </a:solidFill>
                          </a:rPr>
                          <a:t> </a:t>
                        </a:r>
                        <a:r>
                          <a:rPr lang="en-US" altLang="zh-CN" sz="1400" baseline="0" dirty="0" err="1" smtClean="0">
                            <a:solidFill>
                              <a:schemeClr val="bg2"/>
                            </a:solidFill>
                          </a:rPr>
                          <a:t>keV</a:t>
                        </a:r>
                        <a:endParaRPr lang="en-US" sz="1400" dirty="0">
                          <a:solidFill>
                            <a:schemeClr val="bg2"/>
                          </a:solidFill>
                        </a:endParaRPr>
                      </a:p>
                    </a:txBody>
                    <a:tcPr anchor="ctr">
                      <a:lnL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</a:tcPr>
                  </a:tc>
                  <a:tc>
                    <a:txBody>
                      <a:bodyPr/>
                      <a:lstStyle/>
                      <a:p>
                        <a:pPr marL="0" marR="0" indent="0" algn="ctr" defTabSz="7620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lang="zh-CN" altLang="en-US" sz="2400" dirty="0" smtClean="0">
                            <a:solidFill>
                              <a:srgbClr val="FF0000"/>
                            </a:solidFill>
                          </a:rPr>
                          <a:t>？</a:t>
                        </a:r>
                        <a:endParaRPr lang="en-US" sz="2400" dirty="0" smtClean="0">
                          <a:solidFill>
                            <a:srgbClr val="FF0000"/>
                          </a:solidFill>
                        </a:endParaRPr>
                      </a:p>
                    </a:txBody>
                    <a:tcPr anchor="ctr"/>
                  </a:tc>
                  <a:tc>
                    <a:txBody>
                      <a:bodyPr/>
                      <a:lstStyle/>
                      <a:p>
                        <a:pPr marL="0" marR="0" indent="0" algn="ctr" defTabSz="7620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lang="zh-CN" altLang="en-US" sz="2400" dirty="0" smtClean="0">
                            <a:solidFill>
                              <a:srgbClr val="FF0000"/>
                            </a:solidFill>
                          </a:rPr>
                          <a:t>？</a:t>
                        </a:r>
                        <a:endParaRPr lang="en-US" sz="2400" dirty="0" smtClean="0">
                          <a:solidFill>
                            <a:srgbClr val="FF0000"/>
                          </a:solidFill>
                        </a:endParaRPr>
                      </a:p>
                    </a:txBody>
                    <a:tcPr anchor="ctr"/>
                  </a:tc>
                  <a:tc>
                    <a:txBody>
                      <a:bodyPr/>
                      <a:lstStyle/>
                      <a:p>
                        <a:pPr algn="ctr"/>
                        <a:r>
                          <a:rPr lang="zh-CN" altLang="en-US" sz="2400" b="1" dirty="0" smtClean="0">
                            <a:solidFill>
                              <a:schemeClr val="bg2"/>
                            </a:solidFill>
                          </a:rPr>
                          <a:t>√</a:t>
                        </a:r>
                        <a:endParaRPr lang="en-US" sz="2400" b="1" dirty="0">
                          <a:solidFill>
                            <a:schemeClr val="bg2"/>
                          </a:solidFill>
                        </a:endParaRPr>
                      </a:p>
                    </a:txBody>
                    <a:tcPr anchor="ctr">
                      <a:lnR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</a:tcPr>
                  </a:tc>
                  <a:extLst>
                    <a:ext uri="{0D108BD9-81ED-4DB2-BD59-A6C34878D82A}">
                      <a16:rowId xmlns:a16="http://schemas.microsoft.com/office/drawing/2014/main" val="2389038306"/>
                    </a:ext>
                  </a:extLst>
                </a:tr>
                <a:tr h="377093">
                  <a:tc>
                    <a:txBody>
                      <a:bodyPr/>
                      <a:lstStyle/>
                      <a:p>
                        <a:pPr algn="ctr"/>
                        <a:r>
                          <a:rPr lang="en-US" altLang="zh-CN" sz="1400" dirty="0" smtClean="0">
                            <a:solidFill>
                              <a:schemeClr val="bg2"/>
                            </a:solidFill>
                          </a:rPr>
                          <a:t>Non-resonant</a:t>
                        </a:r>
                        <a:endParaRPr lang="en-US" sz="1400" dirty="0">
                          <a:solidFill>
                            <a:schemeClr val="bg2"/>
                          </a:solidFill>
                        </a:endParaRPr>
                      </a:p>
                    </a:txBody>
                    <a:tcPr anchor="ctr">
                      <a:lnL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defTabSz="7620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zh-CN" altLang="en-US" sz="24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Arial"/>
                            <a:ea typeface="微软雅黑"/>
                            <a:cs typeface="+mn-cs"/>
                          </a:rPr>
                          <a:t>？</a:t>
                        </a:r>
                        <a:endParaRPr kumimoji="0" lang="en-US" sz="2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"/>
                          <a:ea typeface="微软雅黑"/>
                          <a:cs typeface="+mn-cs"/>
                        </a:endParaRPr>
                      </a:p>
                    </a:txBody>
                    <a:tcPr anchor="ctr"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defTabSz="7620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zh-CN" altLang="en-US" sz="24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Arial"/>
                            <a:ea typeface="微软雅黑"/>
                            <a:cs typeface="+mn-cs"/>
                          </a:rPr>
                          <a:t>？</a:t>
                        </a:r>
                        <a:endParaRPr kumimoji="0" lang="en-US" sz="2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"/>
                          <a:ea typeface="微软雅黑"/>
                          <a:cs typeface="+mn-cs"/>
                        </a:endParaRPr>
                      </a:p>
                    </a:txBody>
                    <a:tcPr anchor="ctr"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defTabSz="7620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zh-CN" altLang="en-US" sz="2400" b="0" i="0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Arial"/>
                            <a:ea typeface="微软雅黑"/>
                            <a:cs typeface="+mn-cs"/>
                          </a:rPr>
                          <a:t>？</a:t>
                        </a:r>
                        <a:endParaRPr kumimoji="0" lang="en-US" sz="2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"/>
                          <a:ea typeface="微软雅黑"/>
                          <a:cs typeface="+mn-cs"/>
                        </a:endParaRPr>
                      </a:p>
                    </a:txBody>
                    <a:tcPr anchor="ctr">
                      <a:lnR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</a:tcPr>
                  </a:tc>
                  <a:extLst>
                    <a:ext uri="{0D108BD9-81ED-4DB2-BD59-A6C34878D82A}">
                      <a16:rowId xmlns:a16="http://schemas.microsoft.com/office/drawing/2014/main" val="3319347643"/>
                    </a:ext>
                  </a:extLst>
                </a:tr>
              </a:tbl>
            </a:graphicData>
          </a:graphic>
        </p:graphicFrame>
        <p:graphicFrame>
          <p:nvGraphicFramePr>
            <p:cNvPr id="7" name="图示 6"/>
            <p:cNvGraphicFramePr/>
            <p:nvPr>
              <p:extLst/>
            </p:nvPr>
          </p:nvGraphicFramePr>
          <p:xfrm>
            <a:off x="3087696" y="3348033"/>
            <a:ext cx="1588829" cy="1145048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2" r:lo="rId23" r:qs="rId24" r:cs="rId25"/>
            </a:graphicData>
          </a:graphic>
        </p:graphicFrame>
        <p:sp>
          <p:nvSpPr>
            <p:cNvPr id="8" name="矩形 7"/>
            <p:cNvSpPr/>
            <p:nvPr/>
          </p:nvSpPr>
          <p:spPr>
            <a:xfrm>
              <a:off x="709841" y="4161910"/>
              <a:ext cx="2794961" cy="30777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threePt" dir="t"/>
              </a:scene3d>
              <a:sp3d prstMaterial="matte"/>
            </a:bodyPr>
            <a:lstStyle/>
            <a:p>
              <a:pPr algn="ctr"/>
              <a:r>
                <a:rPr lang="en-US" altLang="zh-CN" sz="1400" b="1" dirty="0">
                  <a:ln w="0"/>
                  <a:solidFill>
                    <a:srgbClr val="FF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Polarization resistance</a:t>
              </a:r>
              <a:endParaRPr lang="zh-CN" altLang="en-US" sz="14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1676603" y="3922295"/>
              <a:ext cx="2306019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1400" b="1" dirty="0" smtClean="0">
                  <a:ln w="0"/>
                  <a:solidFill>
                    <a:srgbClr val="FF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Reaction channel</a:t>
              </a:r>
              <a:endParaRPr lang="en-US" sz="1400" dirty="0"/>
            </a:p>
          </p:txBody>
        </p:sp>
      </p:grpSp>
      <p:sp>
        <p:nvSpPr>
          <p:cNvPr id="12" name="文本框 11"/>
          <p:cNvSpPr txBox="1"/>
          <p:nvPr/>
        </p:nvSpPr>
        <p:spPr>
          <a:xfrm>
            <a:off x="641047" y="6439152"/>
            <a:ext cx="50572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 fontAlgn="auto">
              <a:spcBef>
                <a:spcPts val="0"/>
              </a:spcBef>
              <a:spcAft>
                <a:spcPts val="0"/>
              </a:spcAft>
              <a:defRPr sz="1600" b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</a:defRPr>
            </a:lvl1pPr>
          </a:lstStyle>
          <a:p>
            <a:r>
              <a:rPr lang="en-US" sz="1800" dirty="0">
                <a:solidFill>
                  <a:srgbClr val="C00000"/>
                </a:solidFill>
                <a:latin typeface="quote-cjk-patch"/>
                <a:ea typeface="+mn-ea"/>
              </a:rPr>
              <a:t>Numerous known unknowns await exploration!</a:t>
            </a:r>
          </a:p>
        </p:txBody>
      </p:sp>
      <p:sp>
        <p:nvSpPr>
          <p:cNvPr id="15" name="文本框 14"/>
          <p:cNvSpPr txBox="1"/>
          <p:nvPr/>
        </p:nvSpPr>
        <p:spPr>
          <a:xfrm>
            <a:off x="6164537" y="1222068"/>
            <a:ext cx="41644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algn="just" defTabSz="91440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en-US" sz="1600" b="0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Polarization effects on reaction cross-section</a:t>
            </a:r>
          </a:p>
        </p:txBody>
      </p:sp>
      <p:sp>
        <p:nvSpPr>
          <p:cNvPr id="16" name="文本框 15"/>
          <p:cNvSpPr txBox="1"/>
          <p:nvPr/>
        </p:nvSpPr>
        <p:spPr>
          <a:xfrm>
            <a:off x="6357497" y="1501600"/>
            <a:ext cx="14734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28600" indent="-228600" algn="just" defTabSz="914400" fontAlgn="auto">
              <a:spcBef>
                <a:spcPts val="0"/>
              </a:spcBef>
              <a:spcAft>
                <a:spcPts val="0"/>
              </a:spcAft>
              <a:buFont typeface="+mj-lt"/>
              <a:buAutoNum type="alphaLcParenR"/>
            </a:pPr>
            <a:r>
              <a:rPr lang="en-US" altLang="zh-CN" sz="1200" b="0" dirty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Unpolarized spin</a:t>
            </a:r>
            <a:endParaRPr lang="en-US" sz="1200" b="0" dirty="0">
              <a:solidFill>
                <a:srgbClr val="000000"/>
              </a:solidFill>
              <a:latin typeface="Times New Roman" panose="02020603050405020304" pitchFamily="18" charset="0"/>
              <a:ea typeface="微软雅黑" panose="020B0503020204020204" pitchFamily="34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6357497" y="3644901"/>
            <a:ext cx="27286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28600" indent="-228600" algn="just" defTabSz="914400" fontAlgn="auto">
              <a:spcBef>
                <a:spcPts val="0"/>
              </a:spcBef>
              <a:spcAft>
                <a:spcPts val="0"/>
              </a:spcAft>
              <a:buFont typeface="+mj-lt"/>
              <a:buAutoNum type="alphaLcParenR" startAt="2"/>
            </a:pPr>
            <a:r>
              <a:rPr lang="en-US" altLang="zh-CN" sz="1200" b="0" dirty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Spin aligned along the magnetic field</a:t>
            </a:r>
            <a:endParaRPr lang="en-US" sz="1200" b="0" dirty="0">
              <a:solidFill>
                <a:srgbClr val="000000"/>
              </a:solidFill>
              <a:latin typeface="Times New Roman" panose="02020603050405020304" pitchFamily="18" charset="0"/>
              <a:ea typeface="微软雅黑" panose="020B0503020204020204" pitchFamily="34" charset="-122"/>
            </a:endParaRPr>
          </a:p>
        </p:txBody>
      </p:sp>
      <p:pic>
        <p:nvPicPr>
          <p:cNvPr id="18" name="图片 17" descr="\documentclass{article}&#10;\usepackage{amsmath}&#10;\pagestyle{empty}&#10;\begin{document}&#10;&#10;$P_{m_1} = 1/2 ,~~B_{m_2}=1/4$&#10;&#10;&#10;\end{document}" title="IguanaTex Bitmap Display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0977" y="1580065"/>
            <a:ext cx="1579447" cy="151845"/>
          </a:xfrm>
          <a:prstGeom prst="rect">
            <a:avLst/>
          </a:prstGeom>
        </p:spPr>
      </p:pic>
      <p:pic>
        <p:nvPicPr>
          <p:cNvPr id="19" name="图片 18" descr="\documentclass{article}&#10;\usepackage{amsmath}&#10;\pagestyle{empty}&#10;\begin{document}&#10;&#10;\begin{align*}&#10;    \sigma_0 = \frac{3}{8} \sigma_1 + \frac{5}{8} \sigma_2&#10;\end{align*}&#10;&#10;&#10;\end{document}" title="IguanaTex Bitmap Display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2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7347" y="1960057"/>
            <a:ext cx="1056768" cy="311150"/>
          </a:xfrm>
          <a:prstGeom prst="rect">
            <a:avLst/>
          </a:prstGeom>
        </p:spPr>
      </p:pic>
      <p:pic>
        <p:nvPicPr>
          <p:cNvPr id="20" name="图片 19" descr="\documentclass{article}&#10;\usepackage{amsmath}&#10;\pagestyle{empty}&#10;\begin{document}&#10;&#10;$P_{+\frac{1}{2}} = B_{+\frac{3}{2}}=1$&#10;&#10;&#10;\end{document}" title="IguanaTex Bitmap Display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6295" y="4025623"/>
            <a:ext cx="1227264" cy="206848"/>
          </a:xfrm>
          <a:prstGeom prst="rect">
            <a:avLst/>
          </a:prstGeom>
        </p:spPr>
      </p:pic>
      <p:pic>
        <p:nvPicPr>
          <p:cNvPr id="21" name="图片 20" descr="\documentclass{article}&#10;\usepackage{amsmath}&#10;\pagestyle{empty}&#10;\begin{document}&#10;&#10;&#10;\begin{align*}&#10;    \sigma_{+\frac{1}{2}, +\frac{3}{2}} = \sigma_2\end{align*}&#10;&#10;\end{document}" title="IguanaTex Bitmap Display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3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6295" y="4389835"/>
            <a:ext cx="1106505" cy="186075"/>
          </a:xfrm>
          <a:prstGeom prst="rect">
            <a:avLst/>
          </a:prstGeom>
        </p:spPr>
      </p:pic>
      <p:sp>
        <p:nvSpPr>
          <p:cNvPr id="22" name="文本框 21"/>
          <p:cNvSpPr txBox="1"/>
          <p:nvPr/>
        </p:nvSpPr>
        <p:spPr>
          <a:xfrm>
            <a:off x="6604634" y="3924694"/>
            <a:ext cx="6335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00050" indent="-400050">
              <a:buFont typeface="+mj-lt"/>
              <a:buAutoNum type="romanLcPeriod"/>
            </a:pPr>
            <a:r>
              <a:rPr lang="en-US" altLang="zh-CN" sz="1400" b="0" dirty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 </a:t>
            </a:r>
            <a:endParaRPr lang="en-US" sz="1400" b="0" dirty="0">
              <a:solidFill>
                <a:srgbClr val="000000"/>
              </a:solidFill>
              <a:latin typeface="Times New Roman" panose="02020603050405020304" pitchFamily="18" charset="0"/>
              <a:ea typeface="微软雅黑" panose="020B0503020204020204" pitchFamily="34" charset="-122"/>
            </a:endParaRPr>
          </a:p>
        </p:txBody>
      </p:sp>
      <p:pic>
        <p:nvPicPr>
          <p:cNvPr id="23" name="图片 22" descr="\documentclass{article}&#10;\usepackage{amsmath}&#10;\pagestyle{empty}&#10;\begin{document}&#10;&#10;\begin{align*}&#10;    \frac{\sigma_{+\frac{1}{2}, +\frac{3}{2}}}{\sigma_0} = \frac{\sigma_2}{\frac{5}{8} \sigma_2}=\boldsymbol{1.6}&#10;\end{align*}&#10;&#10;&#10;\end{document}" title="IguanaTex Bitmap Display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3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6295" y="5179094"/>
            <a:ext cx="1655296" cy="424960"/>
          </a:xfrm>
          <a:prstGeom prst="rect">
            <a:avLst/>
          </a:prstGeom>
        </p:spPr>
      </p:pic>
      <p:pic>
        <p:nvPicPr>
          <p:cNvPr id="24" name="图片 23" descr="\documentclass{article}&#10;\usepackage{amsmath}&#10;\pagestyle{empty}&#10;\begin{document}&#10;&#10;$P_{+\frac{1}{2}} = B_{+\frac{1}{2}}=1$&#10;&#10;&#10;\end{document}" title="IguanaTex Bitmap Display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3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0366" y="4020644"/>
            <a:ext cx="1227264" cy="206848"/>
          </a:xfrm>
          <a:prstGeom prst="rect">
            <a:avLst/>
          </a:prstGeom>
        </p:spPr>
      </p:pic>
      <p:pic>
        <p:nvPicPr>
          <p:cNvPr id="25" name="图片 24" descr="\documentclass{article}&#10;\usepackage{amsmath}&#10;\pagestyle{empty}&#10;\begin{document}&#10;&#10;&#10;\begin{align*}&#10;    \sigma_{+\frac{1}{2}, +\frac{1}{2}} = \frac{1}{4}\sigma_1 + \frac{3}{4}\sigma_2&#10;\end{align*}&#10;&#10;\end{document}" title="IguanaTex Bitmap Display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3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7837" y="4334897"/>
            <a:ext cx="1627136" cy="367821"/>
          </a:xfrm>
          <a:prstGeom prst="rect">
            <a:avLst/>
          </a:prstGeom>
        </p:spPr>
      </p:pic>
      <p:sp>
        <p:nvSpPr>
          <p:cNvPr id="26" name="文本框 25"/>
          <p:cNvSpPr txBox="1"/>
          <p:nvPr/>
        </p:nvSpPr>
        <p:spPr>
          <a:xfrm>
            <a:off x="9081036" y="3921900"/>
            <a:ext cx="6335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00050" indent="-400050">
              <a:buFont typeface="+mj-lt"/>
              <a:buAutoNum type="romanLcPeriod" startAt="2"/>
            </a:pPr>
            <a:r>
              <a:rPr lang="en-US" altLang="zh-CN" sz="1400" b="0" dirty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 </a:t>
            </a:r>
            <a:endParaRPr lang="en-US" sz="1400" b="0" dirty="0">
              <a:solidFill>
                <a:srgbClr val="000000"/>
              </a:solidFill>
              <a:latin typeface="Times New Roman" panose="02020603050405020304" pitchFamily="18" charset="0"/>
              <a:ea typeface="微软雅黑" panose="020B0503020204020204" pitchFamily="34" charset="-122"/>
            </a:endParaRPr>
          </a:p>
        </p:txBody>
      </p:sp>
      <p:pic>
        <p:nvPicPr>
          <p:cNvPr id="27" name="图片 26" descr="\documentclass{article}&#10;\usepackage{amsmath}&#10;\pagestyle{empty}&#10;\begin{document}&#10;&#10;&#10;\begin{align*}&#10;    \frac{\sigma_{+\frac{1}{2}, +\frac{1}{2}}}{\sigma_0} &amp;= \frac{\frac{3}{4}\sigma_2}{\frac{5}{8} \sigma_2}=\boldsymbol{1.2}&#10;\end{align*}&#10;&#10;\end{document}" title="IguanaTex Bitmap Display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3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4525" y="5176665"/>
            <a:ext cx="1653760" cy="475648"/>
          </a:xfrm>
          <a:prstGeom prst="rect">
            <a:avLst/>
          </a:prstGeom>
        </p:spPr>
      </p:pic>
      <p:sp>
        <p:nvSpPr>
          <p:cNvPr id="28" name="文本框 27"/>
          <p:cNvSpPr txBox="1"/>
          <p:nvPr/>
        </p:nvSpPr>
        <p:spPr>
          <a:xfrm>
            <a:off x="6203675" y="4752577"/>
            <a:ext cx="38090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algn="just" defTabSz="91440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en-US" sz="1600" b="0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Compared with the unpolarized scenario</a:t>
            </a:r>
          </a:p>
        </p:txBody>
      </p:sp>
      <p:sp>
        <p:nvSpPr>
          <p:cNvPr id="29" name="文本框 28"/>
          <p:cNvSpPr txBox="1"/>
          <p:nvPr/>
        </p:nvSpPr>
        <p:spPr>
          <a:xfrm>
            <a:off x="6148131" y="5706876"/>
            <a:ext cx="51552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600" b="0" dirty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Polarized hydroboration shows </a:t>
            </a:r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~60%</a:t>
            </a:r>
            <a:r>
              <a:rPr lang="en-US" sz="1600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 </a:t>
            </a:r>
            <a:r>
              <a:rPr lang="en-US" sz="1600" dirty="0" smtClean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enhancement</a:t>
            </a:r>
            <a:r>
              <a:rPr lang="en-US" sz="1600" b="0" dirty="0" smtClean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 </a:t>
            </a:r>
            <a:r>
              <a:rPr lang="en-US" sz="1600" b="0" dirty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in total cross-section vs. unpolarized case</a:t>
            </a:r>
          </a:p>
        </p:txBody>
      </p:sp>
      <p:grpSp>
        <p:nvGrpSpPr>
          <p:cNvPr id="62" name="组合 61"/>
          <p:cNvGrpSpPr/>
          <p:nvPr/>
        </p:nvGrpSpPr>
        <p:grpSpPr>
          <a:xfrm>
            <a:off x="8776325" y="2028285"/>
            <a:ext cx="899404" cy="1476000"/>
            <a:chOff x="4794748" y="826733"/>
            <a:chExt cx="899404" cy="1476000"/>
          </a:xfrm>
        </p:grpSpPr>
        <p:cxnSp>
          <p:nvCxnSpPr>
            <p:cNvPr id="63" name="直接连接符 62"/>
            <p:cNvCxnSpPr/>
            <p:nvPr/>
          </p:nvCxnSpPr>
          <p:spPr bwMode="auto">
            <a:xfrm>
              <a:off x="5061417" y="1079381"/>
              <a:ext cx="518695" cy="0"/>
            </a:xfrm>
            <a:prstGeom prst="line">
              <a:avLst/>
            </a:prstGeom>
            <a:noFill/>
            <a:ln>
              <a:solidFill>
                <a:schemeClr val="bg2">
                  <a:lumMod val="40000"/>
                  <a:lumOff val="60000"/>
                </a:schemeClr>
              </a:solidFill>
              <a:prstDash val="dash"/>
            </a:ln>
          </p:spPr>
        </p:cxnSp>
        <p:grpSp>
          <p:nvGrpSpPr>
            <p:cNvPr id="64" name="组合 63"/>
            <p:cNvGrpSpPr/>
            <p:nvPr/>
          </p:nvGrpSpPr>
          <p:grpSpPr>
            <a:xfrm>
              <a:off x="4794748" y="826733"/>
              <a:ext cx="899404" cy="1476000"/>
              <a:chOff x="4794748" y="826733"/>
              <a:chExt cx="899404" cy="1476000"/>
            </a:xfrm>
          </p:grpSpPr>
          <p:grpSp>
            <p:nvGrpSpPr>
              <p:cNvPr id="65" name="组合 64"/>
              <p:cNvGrpSpPr/>
              <p:nvPr/>
            </p:nvGrpSpPr>
            <p:grpSpPr>
              <a:xfrm>
                <a:off x="4794748" y="826733"/>
                <a:ext cx="899404" cy="1476000"/>
                <a:chOff x="4794748" y="826733"/>
                <a:chExt cx="899404" cy="1476000"/>
              </a:xfrm>
            </p:grpSpPr>
            <p:cxnSp>
              <p:nvCxnSpPr>
                <p:cNvPr id="69" name="直接箭头连接符 68"/>
                <p:cNvCxnSpPr/>
                <p:nvPr/>
              </p:nvCxnSpPr>
              <p:spPr bwMode="auto">
                <a:xfrm rot="10800000">
                  <a:off x="5061417" y="826733"/>
                  <a:ext cx="0" cy="1476000"/>
                </a:xfrm>
                <a:prstGeom prst="straightConnector1">
                  <a:avLst/>
                </a:prstGeom>
                <a:noFill/>
                <a:ln w="19050">
                  <a:solidFill>
                    <a:srgbClr val="000000"/>
                  </a:solidFill>
                  <a:tailEnd type="triangle"/>
                </a:ln>
              </p:spPr>
            </p:cxnSp>
            <p:cxnSp>
              <p:nvCxnSpPr>
                <p:cNvPr id="70" name="直接箭头连接符 69"/>
                <p:cNvCxnSpPr/>
                <p:nvPr/>
              </p:nvCxnSpPr>
              <p:spPr bwMode="auto">
                <a:xfrm rot="-2700000">
                  <a:off x="5334153" y="1452570"/>
                  <a:ext cx="0" cy="720000"/>
                </a:xfrm>
                <a:prstGeom prst="straightConnector1">
                  <a:avLst/>
                </a:prstGeom>
                <a:noFill/>
                <a:ln w="19050">
                  <a:solidFill>
                    <a:srgbClr val="000000"/>
                  </a:solidFill>
                  <a:tailEnd type="triangle"/>
                </a:ln>
              </p:spPr>
            </p:cxnSp>
            <p:cxnSp>
              <p:nvCxnSpPr>
                <p:cNvPr id="71" name="直接箭头连接符 70"/>
                <p:cNvCxnSpPr/>
                <p:nvPr/>
              </p:nvCxnSpPr>
              <p:spPr bwMode="auto">
                <a:xfrm rot="13500000">
                  <a:off x="5334152" y="964185"/>
                  <a:ext cx="0" cy="720000"/>
                </a:xfrm>
                <a:prstGeom prst="straightConnector1">
                  <a:avLst/>
                </a:prstGeom>
                <a:noFill/>
                <a:ln w="19050">
                  <a:solidFill>
                    <a:srgbClr val="000000"/>
                  </a:solidFill>
                  <a:tailEnd type="triangle"/>
                </a:ln>
              </p:spPr>
            </p:cxnSp>
            <p:cxnSp>
              <p:nvCxnSpPr>
                <p:cNvPr id="72" name="直接连接符 71"/>
                <p:cNvCxnSpPr/>
                <p:nvPr/>
              </p:nvCxnSpPr>
              <p:spPr bwMode="auto">
                <a:xfrm flipV="1">
                  <a:off x="5079593" y="2067129"/>
                  <a:ext cx="500519" cy="565"/>
                </a:xfrm>
                <a:prstGeom prst="line">
                  <a:avLst/>
                </a:prstGeom>
                <a:noFill/>
                <a:ln>
                  <a:solidFill>
                    <a:schemeClr val="bg2">
                      <a:lumMod val="40000"/>
                      <a:lumOff val="60000"/>
                    </a:schemeClr>
                  </a:solidFill>
                  <a:prstDash val="dash"/>
                </a:ln>
              </p:spPr>
            </p:cxnSp>
            <p:pic>
              <p:nvPicPr>
                <p:cNvPr id="73" name="图片 72" descr="\documentclass{article}&#10;\usepackage{amsmath}&#10;\pagestyle{empty}&#10;\begin{document}&#10;&#10;$+\frac{1}{2}$&#10;&#10;&#10;\end{document}" title="IguanaTex Bitmap Display"/>
                <p:cNvPicPr>
                  <a:picLocks noChangeAspect="1"/>
                </p:cNvPicPr>
                <p:nvPr>
                  <p:custDataLst>
                    <p:tags r:id="rId18"/>
                  </p:custDataLst>
                </p:nvPr>
              </p:nvPicPr>
              <p:blipFill>
                <a:blip r:embed="rId35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794748" y="988098"/>
                  <a:ext cx="188270" cy="182565"/>
                </a:xfrm>
                <a:prstGeom prst="rect">
                  <a:avLst/>
                </a:prstGeom>
              </p:spPr>
            </p:pic>
            <p:pic>
              <p:nvPicPr>
                <p:cNvPr id="74" name="图片 73" descr="\documentclass{article}&#10;\usepackage{amsmath}&#10;\pagestyle{empty}&#10;\begin{document}&#10;&#10;$-\frac{1}{2}$&#10;&#10;&#10;\end{document}" title="IguanaTex Bitmap Display"/>
                <p:cNvPicPr>
                  <a:picLocks noChangeAspect="1"/>
                </p:cNvPicPr>
                <p:nvPr>
                  <p:custDataLst>
                    <p:tags r:id="rId19"/>
                  </p:custDataLst>
                </p:nvPr>
              </p:nvPicPr>
              <p:blipFill>
                <a:blip r:embed="rId36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821445" y="1983308"/>
                  <a:ext cx="184320" cy="182565"/>
                </a:xfrm>
                <a:prstGeom prst="rect">
                  <a:avLst/>
                </a:prstGeom>
              </p:spPr>
            </p:pic>
          </p:grpSp>
          <p:grpSp>
            <p:nvGrpSpPr>
              <p:cNvPr id="66" name="组合 65"/>
              <p:cNvGrpSpPr/>
              <p:nvPr/>
            </p:nvGrpSpPr>
            <p:grpSpPr>
              <a:xfrm>
                <a:off x="4899417" y="1396014"/>
                <a:ext cx="324000" cy="324000"/>
                <a:chOff x="5062273" y="1611198"/>
                <a:chExt cx="324000" cy="324000"/>
              </a:xfrm>
            </p:grpSpPr>
            <p:sp>
              <p:nvSpPr>
                <p:cNvPr id="67" name="流程图: 接点 66"/>
                <p:cNvSpPr>
                  <a:spLocks noChangeAspect="1"/>
                </p:cNvSpPr>
                <p:nvPr/>
              </p:nvSpPr>
              <p:spPr>
                <a:xfrm rot="10800000">
                  <a:off x="5062273" y="1611198"/>
                  <a:ext cx="324000" cy="324000"/>
                </a:xfrm>
                <a:prstGeom prst="flowChartConnector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 w="12700" cap="flat" cmpd="sng" algn="ctr">
                  <a:noFill/>
                  <a:prstDash val="solid"/>
                  <a:miter lim="800000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/>
                    <a:ea typeface="宋体"/>
                    <a:cs typeface="+mn-cs"/>
                  </a:endParaRPr>
                </a:p>
              </p:txBody>
            </p:sp>
            <p:pic>
              <p:nvPicPr>
                <p:cNvPr id="68" name="图片 67" descr="\documentclass{article}&#10;\usepackage{amsmath}&#10;\pagestyle{empty}&#10;\begin{document}&#10;&#10;$\mathrm{^1H}$&#10;&#10;&#10;\end{document}" title="IguanaTex Bitmap Display"/>
                <p:cNvPicPr>
                  <a:picLocks noChangeAspect="1"/>
                </p:cNvPicPr>
                <p:nvPr>
                  <p:custDataLst>
                    <p:tags r:id="rId17"/>
                  </p:custDataLst>
                </p:nvPr>
              </p:nvPicPr>
              <p:blipFill>
                <a:blip r:embed="rId37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120868" y="1694477"/>
                  <a:ext cx="206811" cy="157440"/>
                </a:xfrm>
                <a:prstGeom prst="rect">
                  <a:avLst/>
                </a:prstGeom>
              </p:spPr>
            </p:pic>
          </p:grpSp>
        </p:grpSp>
      </p:grpSp>
      <p:grpSp>
        <p:nvGrpSpPr>
          <p:cNvPr id="75" name="组合 74"/>
          <p:cNvGrpSpPr/>
          <p:nvPr/>
        </p:nvGrpSpPr>
        <p:grpSpPr>
          <a:xfrm>
            <a:off x="10367685" y="2055064"/>
            <a:ext cx="935739" cy="1485042"/>
            <a:chOff x="6904949" y="808413"/>
            <a:chExt cx="935739" cy="1485042"/>
          </a:xfrm>
        </p:grpSpPr>
        <p:cxnSp>
          <p:nvCxnSpPr>
            <p:cNvPr id="76" name="直接连接符 75"/>
            <p:cNvCxnSpPr/>
            <p:nvPr/>
          </p:nvCxnSpPr>
          <p:spPr bwMode="auto">
            <a:xfrm>
              <a:off x="7161083" y="2202173"/>
              <a:ext cx="360000" cy="0"/>
            </a:xfrm>
            <a:prstGeom prst="line">
              <a:avLst/>
            </a:prstGeom>
            <a:noFill/>
            <a:ln>
              <a:solidFill>
                <a:schemeClr val="bg2">
                  <a:lumMod val="40000"/>
                  <a:lumOff val="60000"/>
                </a:schemeClr>
              </a:solidFill>
              <a:prstDash val="dash"/>
            </a:ln>
          </p:spPr>
        </p:cxnSp>
        <p:cxnSp>
          <p:nvCxnSpPr>
            <p:cNvPr id="77" name="直接连接符 76"/>
            <p:cNvCxnSpPr/>
            <p:nvPr/>
          </p:nvCxnSpPr>
          <p:spPr bwMode="auto">
            <a:xfrm>
              <a:off x="7161083" y="1923572"/>
              <a:ext cx="612000" cy="0"/>
            </a:xfrm>
            <a:prstGeom prst="line">
              <a:avLst/>
            </a:prstGeom>
            <a:noFill/>
            <a:ln>
              <a:solidFill>
                <a:schemeClr val="bg2">
                  <a:lumMod val="40000"/>
                  <a:lumOff val="60000"/>
                </a:schemeClr>
              </a:solidFill>
              <a:prstDash val="dash"/>
            </a:ln>
          </p:spPr>
        </p:cxnSp>
        <p:cxnSp>
          <p:nvCxnSpPr>
            <p:cNvPr id="78" name="直接连接符 77"/>
            <p:cNvCxnSpPr/>
            <p:nvPr/>
          </p:nvCxnSpPr>
          <p:spPr bwMode="auto">
            <a:xfrm>
              <a:off x="7166560" y="1227585"/>
              <a:ext cx="612000" cy="0"/>
            </a:xfrm>
            <a:prstGeom prst="line">
              <a:avLst/>
            </a:prstGeom>
            <a:noFill/>
            <a:ln>
              <a:solidFill>
                <a:schemeClr val="bg2">
                  <a:lumMod val="40000"/>
                  <a:lumOff val="60000"/>
                </a:schemeClr>
              </a:solidFill>
              <a:prstDash val="dash"/>
            </a:ln>
          </p:spPr>
        </p:cxnSp>
        <p:cxnSp>
          <p:nvCxnSpPr>
            <p:cNvPr id="79" name="直接箭头连接符 78"/>
            <p:cNvCxnSpPr/>
            <p:nvPr/>
          </p:nvCxnSpPr>
          <p:spPr bwMode="auto">
            <a:xfrm rot="1800000" flipV="1">
              <a:off x="7120688" y="1749298"/>
              <a:ext cx="720000" cy="0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tailEnd type="triangle"/>
            </a:ln>
          </p:spPr>
        </p:cxnSp>
        <p:cxnSp>
          <p:nvCxnSpPr>
            <p:cNvPr id="80" name="直接连接符 79"/>
            <p:cNvCxnSpPr/>
            <p:nvPr/>
          </p:nvCxnSpPr>
          <p:spPr bwMode="auto">
            <a:xfrm>
              <a:off x="7161083" y="982453"/>
              <a:ext cx="360000" cy="0"/>
            </a:xfrm>
            <a:prstGeom prst="line">
              <a:avLst/>
            </a:prstGeom>
            <a:noFill/>
            <a:ln>
              <a:solidFill>
                <a:schemeClr val="bg2">
                  <a:lumMod val="40000"/>
                  <a:lumOff val="60000"/>
                </a:schemeClr>
              </a:solidFill>
              <a:prstDash val="dash"/>
            </a:ln>
          </p:spPr>
        </p:cxnSp>
        <p:cxnSp>
          <p:nvCxnSpPr>
            <p:cNvPr id="81" name="直接箭头连接符 80"/>
            <p:cNvCxnSpPr/>
            <p:nvPr/>
          </p:nvCxnSpPr>
          <p:spPr bwMode="auto">
            <a:xfrm rot="3600000" flipV="1">
              <a:off x="6993615" y="1891494"/>
              <a:ext cx="720000" cy="0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tailEnd type="triangle"/>
            </a:ln>
          </p:spPr>
        </p:cxnSp>
        <p:cxnSp>
          <p:nvCxnSpPr>
            <p:cNvPr id="82" name="直接箭头连接符 81"/>
            <p:cNvCxnSpPr/>
            <p:nvPr/>
          </p:nvCxnSpPr>
          <p:spPr bwMode="auto">
            <a:xfrm rot="10800000">
              <a:off x="7164288" y="808413"/>
              <a:ext cx="0" cy="1476000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tailEnd type="triangle"/>
            </a:ln>
          </p:spPr>
        </p:cxnSp>
        <p:cxnSp>
          <p:nvCxnSpPr>
            <p:cNvPr id="83" name="直接箭头连接符 82"/>
            <p:cNvCxnSpPr/>
            <p:nvPr/>
          </p:nvCxnSpPr>
          <p:spPr bwMode="auto">
            <a:xfrm rot="-1800000" flipV="1">
              <a:off x="7115675" y="1402954"/>
              <a:ext cx="720000" cy="0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tailEnd type="triangle"/>
            </a:ln>
          </p:spPr>
        </p:cxnSp>
        <p:cxnSp>
          <p:nvCxnSpPr>
            <p:cNvPr id="84" name="直接箭头连接符 83"/>
            <p:cNvCxnSpPr/>
            <p:nvPr/>
          </p:nvCxnSpPr>
          <p:spPr bwMode="auto">
            <a:xfrm rot="-3600000" flipV="1">
              <a:off x="6983994" y="1280750"/>
              <a:ext cx="720000" cy="0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tailEnd type="triangle"/>
            </a:ln>
          </p:spPr>
        </p:cxnSp>
        <p:grpSp>
          <p:nvGrpSpPr>
            <p:cNvPr id="85" name="组合 84"/>
            <p:cNvGrpSpPr/>
            <p:nvPr/>
          </p:nvGrpSpPr>
          <p:grpSpPr>
            <a:xfrm>
              <a:off x="7002288" y="1402732"/>
              <a:ext cx="324000" cy="324000"/>
              <a:chOff x="6120176" y="1618734"/>
              <a:chExt cx="324000" cy="324000"/>
            </a:xfrm>
          </p:grpSpPr>
          <p:sp>
            <p:nvSpPr>
              <p:cNvPr id="90" name="流程图: 接点 89"/>
              <p:cNvSpPr>
                <a:spLocks noChangeAspect="1"/>
              </p:cNvSpPr>
              <p:nvPr/>
            </p:nvSpPr>
            <p:spPr>
              <a:xfrm rot="10800000">
                <a:off x="6120176" y="1618734"/>
                <a:ext cx="324000" cy="324000"/>
              </a:xfrm>
              <a:prstGeom prst="flowChartConnector">
                <a:avLst/>
              </a:prstGeom>
              <a:solidFill>
                <a:schemeClr val="accent3">
                  <a:lumMod val="85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algn="ctr" defTabSz="9144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 kern="0">
                  <a:solidFill>
                    <a:srgbClr val="FFFFFF"/>
                  </a:solidFill>
                  <a:latin typeface="Times New Roman"/>
                  <a:ea typeface="宋体"/>
                </a:endParaRPr>
              </a:p>
            </p:txBody>
          </p:sp>
          <p:pic>
            <p:nvPicPr>
              <p:cNvPr id="91" name="图片 90" descr="\documentclass{article}&#10;\usepackage{amsmath}&#10;\pagestyle{empty}&#10;\begin{document}&#10;&#10;$\mathrm{^{11}B}$&#10;&#10;&#10;\end{document}" title="IguanaTex Bitmap Display"/>
              <p:cNvPicPr>
                <a:picLocks noChangeAspect="1"/>
              </p:cNvPicPr>
              <p:nvPr>
                <p:custDataLst>
                  <p:tags r:id="rId16"/>
                </p:custDataLst>
              </p:nvPr>
            </p:nvPicPr>
            <p:blipFill>
              <a:blip r:embed="rId38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47502" y="1702013"/>
                <a:ext cx="269348" cy="157440"/>
              </a:xfrm>
              <a:prstGeom prst="rect">
                <a:avLst/>
              </a:prstGeom>
            </p:spPr>
          </p:pic>
        </p:grpSp>
        <p:pic>
          <p:nvPicPr>
            <p:cNvPr id="86" name="图片 85" descr="\documentclass{article}&#10;\usepackage{amsmath}&#10;\pagestyle{empty}&#10;\begin{document}&#10;&#10;$+\frac{3}{2}$&#10;&#10;&#10;\end{document}" title="IguanaTex Bitmap Display"/>
            <p:cNvPicPr>
              <a:picLocks noChangeAspect="1"/>
            </p:cNvPicPr>
            <p:nvPr>
              <p:custDataLst>
                <p:tags r:id="rId12"/>
              </p:custDataLst>
            </p:nvPr>
          </p:nvPicPr>
          <p:blipFill>
            <a:blip r:embed="rId3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04949" y="891170"/>
              <a:ext cx="188270" cy="182565"/>
            </a:xfrm>
            <a:prstGeom prst="rect">
              <a:avLst/>
            </a:prstGeom>
          </p:spPr>
        </p:pic>
        <p:pic>
          <p:nvPicPr>
            <p:cNvPr id="87" name="图片 86" descr="\documentclass{article}&#10;\usepackage{amsmath}&#10;\pagestyle{empty}&#10;\begin{document}&#10;&#10;$+\frac{1}{2}$&#10;&#10;&#10;\end{document}" title="IguanaTex Bitmap Display"/>
            <p:cNvPicPr>
              <a:picLocks noChangeAspect="1"/>
            </p:cNvPicPr>
            <p:nvPr>
              <p:custDataLst>
                <p:tags r:id="rId13"/>
              </p:custDataLst>
            </p:nvPr>
          </p:nvPicPr>
          <p:blipFill>
            <a:blip r:embed="rId3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05505" y="1128890"/>
              <a:ext cx="188270" cy="182565"/>
            </a:xfrm>
            <a:prstGeom prst="rect">
              <a:avLst/>
            </a:prstGeom>
          </p:spPr>
        </p:pic>
        <p:pic>
          <p:nvPicPr>
            <p:cNvPr id="88" name="图片 87" descr="\documentclass{article}&#10;\usepackage{amsmath}&#10;\pagestyle{empty}&#10;\begin{document}&#10;&#10;$-\frac{1}{2}$&#10;&#10;&#10;\end{document}" title="IguanaTex Bitmap Display"/>
            <p:cNvPicPr>
              <a:picLocks noChangeAspect="1"/>
            </p:cNvPicPr>
            <p:nvPr>
              <p:custDataLst>
                <p:tags r:id="rId14"/>
              </p:custDataLst>
            </p:nvPr>
          </p:nvPicPr>
          <p:blipFill>
            <a:blip r:embed="rId3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04949" y="1832289"/>
              <a:ext cx="184320" cy="182565"/>
            </a:xfrm>
            <a:prstGeom prst="rect">
              <a:avLst/>
            </a:prstGeom>
          </p:spPr>
        </p:pic>
        <p:pic>
          <p:nvPicPr>
            <p:cNvPr id="89" name="图片 88" descr="\documentclass{article}&#10;\usepackage{amsmath}&#10;\pagestyle{empty}&#10;\begin{document}&#10;&#10;$-\frac{3}{2}$&#10;&#10;&#10;\end{document}" title="IguanaTex Bitmap Display"/>
            <p:cNvPicPr>
              <a:picLocks noChangeAspect="1"/>
            </p:cNvPicPr>
            <p:nvPr>
              <p:custDataLst>
                <p:tags r:id="rId15"/>
              </p:custDataLst>
            </p:nvPr>
          </p:nvPicPr>
          <p:blipFill>
            <a:blip r:embed="rId4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04949" y="2110890"/>
              <a:ext cx="184320" cy="182565"/>
            </a:xfrm>
            <a:prstGeom prst="rect">
              <a:avLst/>
            </a:prstGeom>
          </p:spPr>
        </p:pic>
      </p:grpSp>
      <p:pic>
        <p:nvPicPr>
          <p:cNvPr id="92" name="图片 91" descr="\documentclass{article}&#10;\usepackage{amsmath}&#10;\pagestyle{empty}&#10;\begin{document}&#10;&#10;&#10;$m_\mathrm{1}$&#10;&#10;\end{document}" title="IguanaTex Bitmap Display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4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5166" y="2072422"/>
            <a:ext cx="223817" cy="111909"/>
          </a:xfrm>
          <a:prstGeom prst="rect">
            <a:avLst/>
          </a:prstGeom>
        </p:spPr>
      </p:pic>
      <p:pic>
        <p:nvPicPr>
          <p:cNvPr id="93" name="图片 92" descr="\documentclass{article}&#10;\usepackage{amsmath}&#10;\pagestyle{empty}&#10;\begin{document}&#10;&#10;&#10;$m_\mathrm{2}$&#10;&#10;\end{document}" title="IguanaTex Bitmap Display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4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3029" y="2078166"/>
            <a:ext cx="228206" cy="111909"/>
          </a:xfrm>
          <a:prstGeom prst="rect">
            <a:avLst/>
          </a:prstGeom>
        </p:spPr>
      </p:pic>
      <p:cxnSp>
        <p:nvCxnSpPr>
          <p:cNvPr id="94" name="直接箭头连接符 93"/>
          <p:cNvCxnSpPr/>
          <p:nvPr/>
        </p:nvCxnSpPr>
        <p:spPr bwMode="auto">
          <a:xfrm flipV="1">
            <a:off x="8219537" y="2718972"/>
            <a:ext cx="0" cy="612000"/>
          </a:xfrm>
          <a:prstGeom prst="straightConnector1">
            <a:avLst/>
          </a:prstGeom>
          <a:noFill/>
          <a:ln w="76200">
            <a:solidFill>
              <a:srgbClr val="000000"/>
            </a:solidFill>
            <a:tailEnd type="triangle"/>
          </a:ln>
        </p:spPr>
      </p:cxnSp>
      <p:pic>
        <p:nvPicPr>
          <p:cNvPr id="95" name="图片 94" descr="\documentclass{article}&#10;\usepackage{amsmath}&#10;\pagestyle{empty}&#10;\begin{document}&#10;&#10;&#10;$\vec{\mathrm{B}}$&#10;&#10;\end{document}" title="IguanaTex Bitmap Display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4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8737" y="2902458"/>
            <a:ext cx="155794" cy="245029"/>
          </a:xfrm>
          <a:prstGeom prst="rect">
            <a:avLst/>
          </a:prstGeom>
        </p:spPr>
      </p:pic>
      <p:sp>
        <p:nvSpPr>
          <p:cNvPr id="97" name="右箭头 96"/>
          <p:cNvSpPr/>
          <p:nvPr/>
        </p:nvSpPr>
        <p:spPr>
          <a:xfrm>
            <a:off x="5033307" y="5431258"/>
            <a:ext cx="1132313" cy="313311"/>
          </a:xfrm>
          <a:prstGeom prst="rightArrow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99" name="矩形 98"/>
          <p:cNvSpPr/>
          <p:nvPr/>
        </p:nvSpPr>
        <p:spPr>
          <a:xfrm>
            <a:off x="6809796" y="6391960"/>
            <a:ext cx="378361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  <a:latin typeface="quote-cjk-patch"/>
              </a:rPr>
              <a:t>Requiring experimental verification!</a:t>
            </a:r>
            <a:endParaRPr lang="en-US" dirty="0">
              <a:solidFill>
                <a:srgbClr val="C00000"/>
              </a:solidFill>
              <a:latin typeface="quote-cjk-patch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633804" y="1241608"/>
            <a:ext cx="2311965" cy="923330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F1115"/>
                </a:solidFill>
                <a:latin typeface="quote-cjk-patch"/>
              </a:rPr>
              <a:t>For further details, see the subsequent report by </a:t>
            </a:r>
            <a:r>
              <a:rPr lang="en-US" dirty="0" smtClean="0">
                <a:solidFill>
                  <a:srgbClr val="0F1115"/>
                </a:solidFill>
                <a:latin typeface="quote-cjk-patch"/>
              </a:rPr>
              <a:t>YANG Wei</a:t>
            </a:r>
            <a:endParaRPr lang="en-US" dirty="0">
              <a:solidFill>
                <a:srgbClr val="0F1115"/>
              </a:solidFill>
              <a:latin typeface="quote-cjk-patch"/>
            </a:endParaRPr>
          </a:p>
        </p:txBody>
      </p:sp>
    </p:spTree>
    <p:extLst>
      <p:ext uri="{BB962C8B-B14F-4D97-AF65-F5344CB8AC3E}">
        <p14:creationId xmlns:p14="http://schemas.microsoft.com/office/powerpoint/2010/main" val="1068333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97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内容占位符 8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400" dirty="0" smtClean="0"/>
              <a:t>Proposes for p-</a:t>
            </a:r>
            <a:r>
              <a:rPr lang="en-US" sz="2400" baseline="30000" dirty="0" smtClean="0"/>
              <a:t>11</a:t>
            </a:r>
            <a:r>
              <a:rPr lang="en-US" sz="2400" dirty="0" smtClean="0"/>
              <a:t>B fusion reaction experiments</a:t>
            </a:r>
          </a:p>
          <a:p>
            <a:r>
              <a:rPr lang="en-US" altLang="zh-CN" sz="1800" dirty="0" smtClean="0"/>
              <a:t>EXL-50U (operational): experiment proposes before 2027</a:t>
            </a:r>
          </a:p>
          <a:p>
            <a:pPr lvl="1"/>
            <a:endParaRPr lang="en-US" sz="1800" dirty="0" smtClean="0"/>
          </a:p>
          <a:p>
            <a:pPr lvl="1"/>
            <a:endParaRPr lang="en-US" sz="1800" dirty="0" smtClean="0"/>
          </a:p>
          <a:p>
            <a:pPr lvl="1"/>
            <a:endParaRPr lang="en-US" sz="1800" dirty="0" smtClean="0"/>
          </a:p>
          <a:p>
            <a:pPr lvl="1"/>
            <a:endParaRPr lang="en-US" sz="1800" dirty="0" smtClean="0"/>
          </a:p>
          <a:p>
            <a:pPr lvl="1"/>
            <a:endParaRPr lang="en-US" sz="1800" dirty="0" smtClean="0"/>
          </a:p>
          <a:p>
            <a:pPr lvl="1"/>
            <a:endParaRPr lang="en-US" sz="1800" dirty="0" smtClean="0"/>
          </a:p>
          <a:p>
            <a:pPr lvl="1"/>
            <a:endParaRPr lang="en-US" sz="1800" dirty="0" smtClean="0"/>
          </a:p>
          <a:p>
            <a:r>
              <a:rPr lang="en-US" sz="1800" dirty="0" smtClean="0"/>
              <a:t>EHL-2 (next generation): start in 2027</a:t>
            </a:r>
            <a:endParaRPr lang="en-US" sz="1800" dirty="0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56626" y="481187"/>
            <a:ext cx="10678748" cy="488062"/>
          </a:xfrm>
        </p:spPr>
        <p:txBody>
          <a:bodyPr/>
          <a:lstStyle/>
          <a:p>
            <a:r>
              <a:rPr lang="en-US" sz="2600" b="1" dirty="0">
                <a:solidFill>
                  <a:srgbClr val="0065A6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Proposes for p-</a:t>
            </a:r>
            <a:r>
              <a:rPr lang="en-US" sz="2600" b="1" baseline="30000" dirty="0">
                <a:solidFill>
                  <a:srgbClr val="0065A6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11</a:t>
            </a:r>
            <a:r>
              <a:rPr lang="en-US" altLang="zh-CN" sz="2600" b="1" dirty="0">
                <a:solidFill>
                  <a:srgbClr val="0065A6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 </a:t>
            </a:r>
            <a:r>
              <a:rPr lang="en-US" altLang="zh-CN" sz="2600" b="1" dirty="0" smtClean="0">
                <a:solidFill>
                  <a:srgbClr val="0065A6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Polarization Studies Towards Fusion Application</a:t>
            </a:r>
            <a:endParaRPr lang="en-US" sz="2600" b="1" dirty="0">
              <a:solidFill>
                <a:srgbClr val="0065A6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0883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7137BE-2571-4627-852D-6D48689D2AD1}" type="slidenum">
              <a:rPr kumimoji="0" lang="zh-CN" altLang="en-US" sz="1915" b="0" i="0" u="none" strike="noStrike" kern="1200" cap="none" spc="0" normalizeH="0" baseline="0" noProof="0" smtClean="0">
                <a:ln>
                  <a:noFill/>
                </a:ln>
                <a:solidFill>
                  <a:srgbClr val="015196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pPr marL="0" marR="0" lvl="0" indent="0" algn="r" defTabSz="108839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915" b="0" i="0" u="none" strike="noStrike" kern="1200" cap="none" spc="0" normalizeH="0" baseline="0" noProof="0">
              <a:ln>
                <a:noFill/>
              </a:ln>
              <a:solidFill>
                <a:srgbClr val="015196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95" r="10198"/>
          <a:stretch/>
        </p:blipFill>
        <p:spPr>
          <a:xfrm>
            <a:off x="1622707" y="2061878"/>
            <a:ext cx="2329843" cy="1819448"/>
          </a:xfrm>
          <a:prstGeom prst="rect">
            <a:avLst/>
          </a:prstGeom>
        </p:spPr>
      </p:pic>
      <p:sp>
        <p:nvSpPr>
          <p:cNvPr id="21" name="文本框 20"/>
          <p:cNvSpPr txBox="1"/>
          <p:nvPr/>
        </p:nvSpPr>
        <p:spPr>
          <a:xfrm>
            <a:off x="1003333" y="3897961"/>
            <a:ext cx="6715891" cy="410898"/>
          </a:xfrm>
          <a:prstGeom prst="rect">
            <a:avLst/>
          </a:prstGeom>
        </p:spPr>
        <p:txBody>
          <a:bodyPr wrap="none" rtlCol="0">
            <a:noAutofit/>
          </a:bodyPr>
          <a:lstStyle/>
          <a:p>
            <a:pPr defTabSz="946130">
              <a:defRPr/>
            </a:pPr>
            <a:r>
              <a:rPr lang="en-US" altLang="zh-CN" dirty="0">
                <a:solidFill>
                  <a:schemeClr val="bg2"/>
                </a:solidFill>
              </a:rPr>
              <a:t>NBI-ICRF synergy-driven energetic protons initiating p-</a:t>
            </a:r>
            <a:r>
              <a:rPr lang="en-US" altLang="zh-CN" baseline="30000" dirty="0">
                <a:solidFill>
                  <a:schemeClr val="bg2"/>
                </a:solidFill>
              </a:rPr>
              <a:t>11</a:t>
            </a:r>
            <a:r>
              <a:rPr lang="en-US" altLang="zh-CN" dirty="0">
                <a:solidFill>
                  <a:schemeClr val="bg2"/>
                </a:solidFill>
              </a:rPr>
              <a:t>B fusion</a:t>
            </a:r>
          </a:p>
        </p:txBody>
      </p:sp>
      <p:pic>
        <p:nvPicPr>
          <p:cNvPr id="26" name="图片 25" descr="upload_post_object_v2_5920742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8921" y="4659161"/>
            <a:ext cx="2578584" cy="1751491"/>
          </a:xfrm>
          <a:prstGeom prst="rect">
            <a:avLst/>
          </a:prstGeom>
        </p:spPr>
      </p:pic>
      <p:sp>
        <p:nvSpPr>
          <p:cNvPr id="28" name="文本框 27"/>
          <p:cNvSpPr txBox="1"/>
          <p:nvPr/>
        </p:nvSpPr>
        <p:spPr>
          <a:xfrm>
            <a:off x="2397652" y="6400910"/>
            <a:ext cx="3854292" cy="371668"/>
          </a:xfrm>
          <a:prstGeom prst="rect">
            <a:avLst/>
          </a:prstGeom>
        </p:spPr>
        <p:txBody>
          <a:bodyPr wrap="none" rtlCol="0">
            <a:noAutofit/>
          </a:bodyPr>
          <a:lstStyle/>
          <a:p>
            <a:r>
              <a:rPr lang="en-US" dirty="0">
                <a:solidFill>
                  <a:schemeClr val="bg2"/>
                </a:solidFill>
              </a:rPr>
              <a:t>Thermonuclear </a:t>
            </a:r>
            <a:r>
              <a:rPr lang="en-US" dirty="0" smtClean="0">
                <a:solidFill>
                  <a:schemeClr val="bg2"/>
                </a:solidFill>
              </a:rPr>
              <a:t>p-</a:t>
            </a:r>
            <a:r>
              <a:rPr lang="en-US" baseline="30000" dirty="0" smtClean="0">
                <a:solidFill>
                  <a:schemeClr val="bg2"/>
                </a:solidFill>
              </a:rPr>
              <a:t>11</a:t>
            </a:r>
            <a:r>
              <a:rPr lang="en-US" dirty="0" smtClean="0">
                <a:solidFill>
                  <a:schemeClr val="bg2"/>
                </a:solidFill>
              </a:rPr>
              <a:t>B fusion platform</a:t>
            </a:r>
            <a:endParaRPr lang="en-US" dirty="0">
              <a:solidFill>
                <a:schemeClr val="bg2"/>
              </a:solidFill>
            </a:endParaRPr>
          </a:p>
        </p:txBody>
      </p:sp>
      <p:pic>
        <p:nvPicPr>
          <p:cNvPr id="31" name="图片 30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8921" y="4601721"/>
            <a:ext cx="1763554" cy="1815977"/>
          </a:xfrm>
          <a:prstGeom prst="rect">
            <a:avLst/>
          </a:prstGeom>
        </p:spPr>
      </p:pic>
      <p:pic>
        <p:nvPicPr>
          <p:cNvPr id="91" name="内容占位符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4361279" y="2000794"/>
            <a:ext cx="2517327" cy="18170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3" name="组合 92"/>
          <p:cNvGrpSpPr/>
          <p:nvPr/>
        </p:nvGrpSpPr>
        <p:grpSpPr>
          <a:xfrm>
            <a:off x="8085215" y="1246622"/>
            <a:ext cx="3350159" cy="4437830"/>
            <a:chOff x="7843109" y="2118248"/>
            <a:chExt cx="3350159" cy="4437830"/>
          </a:xfrm>
        </p:grpSpPr>
        <p:pic>
          <p:nvPicPr>
            <p:cNvPr id="72" name="图片 71"/>
            <p:cNvPicPr>
              <a:picLocks noChangeAspect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1589"/>
            <a:stretch/>
          </p:blipFill>
          <p:spPr>
            <a:xfrm>
              <a:off x="7843109" y="2334217"/>
              <a:ext cx="3350159" cy="4221861"/>
            </a:xfrm>
            <a:prstGeom prst="rect">
              <a:avLst/>
            </a:prstGeom>
          </p:spPr>
        </p:pic>
        <p:grpSp>
          <p:nvGrpSpPr>
            <p:cNvPr id="10" name="组合 9"/>
            <p:cNvGrpSpPr/>
            <p:nvPr/>
          </p:nvGrpSpPr>
          <p:grpSpPr>
            <a:xfrm>
              <a:off x="9053691" y="2883089"/>
              <a:ext cx="831418" cy="531621"/>
              <a:chOff x="8794923" y="2066796"/>
              <a:chExt cx="831418" cy="531621"/>
            </a:xfrm>
          </p:grpSpPr>
          <p:pic>
            <p:nvPicPr>
              <p:cNvPr id="73" name="图片 72"/>
              <p:cNvPicPr>
                <a:picLocks noChangeAspect="1"/>
              </p:cNvPicPr>
              <p:nvPr/>
            </p:nvPicPr>
            <p:blipFill>
              <a:blip r:embed="rId7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815974" y="2073993"/>
                <a:ext cx="810365" cy="514655"/>
              </a:xfrm>
              <a:prstGeom prst="rect">
                <a:avLst/>
              </a:prstGeom>
            </p:spPr>
          </p:pic>
          <p:sp>
            <p:nvSpPr>
              <p:cNvPr id="27" name="矩形 26"/>
              <p:cNvSpPr/>
              <p:nvPr/>
            </p:nvSpPr>
            <p:spPr bwMode="auto">
              <a:xfrm>
                <a:off x="8794923" y="2066796"/>
                <a:ext cx="831418" cy="531621"/>
              </a:xfrm>
              <a:prstGeom prst="rect">
                <a:avLst/>
              </a:prstGeom>
              <a:noFill/>
              <a:ln w="19050">
                <a:solidFill>
                  <a:srgbClr val="00B0F0"/>
                </a:solidFill>
                <a:prstDash val="dash"/>
              </a:ln>
            </p:spPr>
            <p:txBody>
              <a:bodyPr vert="horz" wrap="square" lIns="91440" tIns="45720" rIns="91440" bIns="45720" numCol="1" rtlCol="0" anchor="ctr" anchorCtr="0" compatLnSpc="1"/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kumimoji="0" lang="en-US" sz="3800" b="1" i="0" u="none" strike="noStrike" cap="none" normalizeH="0" baseline="-25000" smtClean="0">
                  <a:ln>
                    <a:noFill/>
                  </a:ln>
                  <a:solidFill>
                    <a:srgbClr val="0065A6"/>
                  </a:solidFill>
                  <a:effectLst/>
                  <a:latin typeface="Arial" panose="020B0604020202020204" pitchFamily="34" charset="0"/>
                  <a:ea typeface="黑体" panose="02010609060101010101" pitchFamily="49" charset="-122"/>
                </a:endParaRPr>
              </a:p>
            </p:txBody>
          </p:sp>
        </p:grpSp>
        <p:sp>
          <p:nvSpPr>
            <p:cNvPr id="33" name="文本框 32"/>
            <p:cNvSpPr txBox="1"/>
            <p:nvPr/>
          </p:nvSpPr>
          <p:spPr>
            <a:xfrm>
              <a:off x="8159261" y="2154373"/>
              <a:ext cx="1717964" cy="584775"/>
            </a:xfrm>
            <a:prstGeom prst="rect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altLang="zh-CN" sz="1600" b="1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Non-uniform magnetic field</a:t>
              </a:r>
              <a:endParaRPr lang="en-US" sz="16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7" name="文本框 36"/>
            <p:cNvSpPr txBox="1"/>
            <p:nvPr/>
          </p:nvSpPr>
          <p:spPr>
            <a:xfrm>
              <a:off x="7960871" y="4559894"/>
              <a:ext cx="2036260" cy="338554"/>
            </a:xfrm>
            <a:prstGeom prst="rect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altLang="zh-CN" sz="1600" b="1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particle collisions</a:t>
              </a:r>
              <a:endParaRPr lang="en-US" sz="1600" b="1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9" name="文本框 38"/>
            <p:cNvSpPr txBox="1"/>
            <p:nvPr/>
          </p:nvSpPr>
          <p:spPr>
            <a:xfrm>
              <a:off x="9569302" y="5040634"/>
              <a:ext cx="1599450" cy="338554"/>
            </a:xfrm>
            <a:prstGeom prst="rect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 sz="2000" b="0">
                  <a:solidFill>
                    <a:srgbClr val="0000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</a:defRPr>
              </a:lvl1pPr>
            </a:lstStyle>
            <a:p>
              <a:r>
                <a:rPr lang="en-US" altLang="zh-CN" sz="1600" b="1" dirty="0">
                  <a:latin typeface="微软雅黑" panose="020B0503020204020204" pitchFamily="34" charset="-122"/>
                </a:rPr>
                <a:t>wall recycling</a:t>
              </a:r>
              <a:endParaRPr lang="en-US" sz="1600" b="1" dirty="0">
                <a:latin typeface="微软雅黑" panose="020B0503020204020204" pitchFamily="34" charset="-122"/>
              </a:endParaRPr>
            </a:p>
          </p:txBody>
        </p:sp>
        <p:grpSp>
          <p:nvGrpSpPr>
            <p:cNvPr id="40" name="组合 39"/>
            <p:cNvGrpSpPr/>
            <p:nvPr/>
          </p:nvGrpSpPr>
          <p:grpSpPr>
            <a:xfrm>
              <a:off x="10157540" y="4398462"/>
              <a:ext cx="535029" cy="525498"/>
              <a:chOff x="2753418" y="2854441"/>
              <a:chExt cx="749553" cy="819006"/>
            </a:xfrm>
            <a:solidFill>
              <a:schemeClr val="bg1"/>
            </a:solidFill>
          </p:grpSpPr>
          <p:sp>
            <p:nvSpPr>
              <p:cNvPr id="45" name="矩形 44"/>
              <p:cNvSpPr/>
              <p:nvPr/>
            </p:nvSpPr>
            <p:spPr bwMode="auto">
              <a:xfrm rot="2440475">
                <a:off x="2753418" y="2854441"/>
                <a:ext cx="674580" cy="762974"/>
              </a:xfrm>
              <a:prstGeom prst="rect">
                <a:avLst/>
              </a:prstGeom>
              <a:grpFill/>
              <a:ln w="19050">
                <a:solidFill>
                  <a:srgbClr val="00B0F0"/>
                </a:solidFill>
                <a:prstDash val="dash"/>
              </a:ln>
            </p:spPr>
            <p:txBody>
              <a:bodyPr vert="horz" wrap="square" lIns="91440" tIns="45720" rIns="91440" bIns="45720" numCol="1" rtlCol="0" anchor="ctr" anchorCtr="0" compatLnSpc="1"/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kumimoji="0" lang="en-US" sz="3800" b="1" i="0" u="none" strike="noStrike" cap="none" normalizeH="0" baseline="-25000" smtClean="0">
                  <a:ln>
                    <a:noFill/>
                  </a:ln>
                  <a:solidFill>
                    <a:srgbClr val="0065A6"/>
                  </a:solidFill>
                  <a:effectLst/>
                  <a:latin typeface="Arial" panose="020B0604020202020204" pitchFamily="34" charset="0"/>
                  <a:ea typeface="黑体" panose="02010609060101010101" pitchFamily="49" charset="-122"/>
                </a:endParaRPr>
              </a:p>
            </p:txBody>
          </p:sp>
          <p:sp>
            <p:nvSpPr>
              <p:cNvPr id="46" name="流程图: 接点 45"/>
              <p:cNvSpPr>
                <a:spLocks noChangeAspect="1"/>
              </p:cNvSpPr>
              <p:nvPr/>
            </p:nvSpPr>
            <p:spPr bwMode="auto">
              <a:xfrm>
                <a:off x="3050929" y="3601447"/>
                <a:ext cx="72000" cy="72000"/>
              </a:xfrm>
              <a:prstGeom prst="flowChartConnector">
                <a:avLst/>
              </a:prstGeom>
              <a:grpFill/>
              <a:ln>
                <a:solidFill>
                  <a:srgbClr val="000000"/>
                </a:solidFill>
              </a:ln>
            </p:spPr>
            <p:txBody>
              <a:bodyPr vert="horz" wrap="square" lIns="91440" tIns="45720" rIns="91440" bIns="45720" numCol="1" rtlCol="0" anchor="ctr" anchorCtr="0" compatLnSpc="1"/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kumimoji="0" lang="en-US" sz="3800" b="1" i="0" u="none" strike="noStrike" cap="none" normalizeH="0" baseline="-25000" smtClean="0">
                  <a:ln>
                    <a:noFill/>
                  </a:ln>
                  <a:solidFill>
                    <a:srgbClr val="0065A6"/>
                  </a:solidFill>
                  <a:effectLst/>
                  <a:latin typeface="Arial" panose="020B0604020202020204" pitchFamily="34" charset="0"/>
                  <a:ea typeface="黑体" panose="02010609060101010101" pitchFamily="49" charset="-122"/>
                </a:endParaRPr>
              </a:p>
            </p:txBody>
          </p:sp>
          <p:sp>
            <p:nvSpPr>
              <p:cNvPr id="47" name="流程图: 接点 46"/>
              <p:cNvSpPr>
                <a:spLocks noChangeAspect="1"/>
              </p:cNvSpPr>
              <p:nvPr/>
            </p:nvSpPr>
            <p:spPr bwMode="auto">
              <a:xfrm>
                <a:off x="2902653" y="3450940"/>
                <a:ext cx="72000" cy="72000"/>
              </a:xfrm>
              <a:prstGeom prst="flowChartConnector">
                <a:avLst/>
              </a:prstGeom>
              <a:grpFill/>
              <a:ln>
                <a:solidFill>
                  <a:srgbClr val="000000"/>
                </a:solidFill>
              </a:ln>
            </p:spPr>
            <p:txBody>
              <a:bodyPr vert="horz" wrap="square" lIns="91440" tIns="45720" rIns="91440" bIns="45720" numCol="1" rtlCol="0" anchor="ctr" anchorCtr="0" compatLnSpc="1"/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kumimoji="0" lang="en-US" sz="3800" b="1" i="0" u="none" strike="noStrike" cap="none" normalizeH="0" baseline="-25000" smtClean="0">
                  <a:ln>
                    <a:noFill/>
                  </a:ln>
                  <a:solidFill>
                    <a:srgbClr val="0065A6"/>
                  </a:solidFill>
                  <a:effectLst/>
                  <a:latin typeface="Arial" panose="020B0604020202020204" pitchFamily="34" charset="0"/>
                  <a:ea typeface="黑体" panose="02010609060101010101" pitchFamily="49" charset="-122"/>
                </a:endParaRPr>
              </a:p>
            </p:txBody>
          </p:sp>
          <p:sp>
            <p:nvSpPr>
              <p:cNvPr id="48" name="流程图: 接点 47"/>
              <p:cNvSpPr>
                <a:spLocks noChangeAspect="1"/>
              </p:cNvSpPr>
              <p:nvPr/>
            </p:nvSpPr>
            <p:spPr bwMode="auto">
              <a:xfrm>
                <a:off x="2982806" y="3518777"/>
                <a:ext cx="72000" cy="72000"/>
              </a:xfrm>
              <a:prstGeom prst="flowChartConnector">
                <a:avLst/>
              </a:prstGeom>
              <a:grpFill/>
              <a:ln>
                <a:solidFill>
                  <a:srgbClr val="000000"/>
                </a:solidFill>
              </a:ln>
            </p:spPr>
            <p:txBody>
              <a:bodyPr vert="horz" wrap="square" lIns="91440" tIns="45720" rIns="91440" bIns="45720" numCol="1" rtlCol="0" anchor="ctr" anchorCtr="0" compatLnSpc="1"/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kumimoji="0" lang="en-US" sz="3800" b="1" i="0" u="none" strike="noStrike" cap="none" normalizeH="0" baseline="-25000" smtClean="0">
                  <a:ln>
                    <a:noFill/>
                  </a:ln>
                  <a:solidFill>
                    <a:srgbClr val="0065A6"/>
                  </a:solidFill>
                  <a:effectLst/>
                  <a:latin typeface="Arial" panose="020B0604020202020204" pitchFamily="34" charset="0"/>
                  <a:ea typeface="黑体" panose="02010609060101010101" pitchFamily="49" charset="-122"/>
                </a:endParaRPr>
              </a:p>
            </p:txBody>
          </p:sp>
          <p:sp>
            <p:nvSpPr>
              <p:cNvPr id="49" name="流程图: 接点 48"/>
              <p:cNvSpPr>
                <a:spLocks noChangeAspect="1"/>
              </p:cNvSpPr>
              <p:nvPr/>
            </p:nvSpPr>
            <p:spPr bwMode="auto">
              <a:xfrm>
                <a:off x="3084611" y="3497610"/>
                <a:ext cx="72000" cy="72000"/>
              </a:xfrm>
              <a:prstGeom prst="flowChartConnector">
                <a:avLst/>
              </a:prstGeom>
              <a:grpFill/>
              <a:ln>
                <a:solidFill>
                  <a:srgbClr val="000000"/>
                </a:solidFill>
              </a:ln>
            </p:spPr>
            <p:txBody>
              <a:bodyPr vert="horz" wrap="square" lIns="91440" tIns="45720" rIns="91440" bIns="45720" numCol="1" rtlCol="0" anchor="ctr" anchorCtr="0" compatLnSpc="1"/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kumimoji="0" lang="en-US" sz="3800" b="1" i="0" u="none" strike="noStrike" cap="none" normalizeH="0" baseline="-25000" smtClean="0">
                  <a:ln>
                    <a:noFill/>
                  </a:ln>
                  <a:solidFill>
                    <a:srgbClr val="0065A6"/>
                  </a:solidFill>
                  <a:effectLst/>
                  <a:latin typeface="Arial" panose="020B0604020202020204" pitchFamily="34" charset="0"/>
                  <a:ea typeface="黑体" panose="02010609060101010101" pitchFamily="49" charset="-122"/>
                </a:endParaRPr>
              </a:p>
            </p:txBody>
          </p:sp>
          <p:sp>
            <p:nvSpPr>
              <p:cNvPr id="50" name="流程图: 接点 49"/>
              <p:cNvSpPr>
                <a:spLocks noChangeAspect="1"/>
              </p:cNvSpPr>
              <p:nvPr/>
            </p:nvSpPr>
            <p:spPr bwMode="auto">
              <a:xfrm>
                <a:off x="2920536" y="3347652"/>
                <a:ext cx="72000" cy="72000"/>
              </a:xfrm>
              <a:prstGeom prst="flowChartConnector">
                <a:avLst/>
              </a:prstGeom>
              <a:grpFill/>
              <a:ln>
                <a:solidFill>
                  <a:srgbClr val="000000"/>
                </a:solidFill>
              </a:ln>
            </p:spPr>
            <p:txBody>
              <a:bodyPr vert="horz" wrap="square" lIns="91440" tIns="45720" rIns="91440" bIns="45720" numCol="1" rtlCol="0" anchor="ctr" anchorCtr="0" compatLnSpc="1"/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kumimoji="0" lang="en-US" sz="3800" b="1" i="0" u="none" strike="noStrike" cap="none" normalizeH="0" baseline="-25000" smtClean="0">
                  <a:ln>
                    <a:noFill/>
                  </a:ln>
                  <a:solidFill>
                    <a:srgbClr val="0065A6"/>
                  </a:solidFill>
                  <a:effectLst/>
                  <a:latin typeface="Arial" panose="020B0604020202020204" pitchFamily="34" charset="0"/>
                  <a:ea typeface="黑体" panose="02010609060101010101" pitchFamily="49" charset="-122"/>
                </a:endParaRPr>
              </a:p>
            </p:txBody>
          </p:sp>
          <p:sp>
            <p:nvSpPr>
              <p:cNvPr id="51" name="流程图: 接点 50"/>
              <p:cNvSpPr>
                <a:spLocks noChangeAspect="1"/>
              </p:cNvSpPr>
              <p:nvPr/>
            </p:nvSpPr>
            <p:spPr bwMode="auto">
              <a:xfrm>
                <a:off x="3009314" y="3414940"/>
                <a:ext cx="72000" cy="72000"/>
              </a:xfrm>
              <a:prstGeom prst="flowChartConnector">
                <a:avLst/>
              </a:prstGeom>
              <a:grpFill/>
              <a:ln>
                <a:solidFill>
                  <a:srgbClr val="000000"/>
                </a:solidFill>
              </a:ln>
            </p:spPr>
            <p:txBody>
              <a:bodyPr vert="horz" wrap="square" lIns="91440" tIns="45720" rIns="91440" bIns="45720" numCol="1" rtlCol="0" anchor="ctr" anchorCtr="0" compatLnSpc="1"/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kumimoji="0" lang="en-US" sz="3800" b="1" i="0" u="none" strike="noStrike" cap="none" normalizeH="0" baseline="-25000" smtClean="0">
                  <a:ln>
                    <a:noFill/>
                  </a:ln>
                  <a:solidFill>
                    <a:srgbClr val="0065A6"/>
                  </a:solidFill>
                  <a:effectLst/>
                  <a:latin typeface="Arial" panose="020B0604020202020204" pitchFamily="34" charset="0"/>
                  <a:ea typeface="黑体" panose="02010609060101010101" pitchFamily="49" charset="-122"/>
                </a:endParaRPr>
              </a:p>
            </p:txBody>
          </p:sp>
          <p:sp>
            <p:nvSpPr>
              <p:cNvPr id="52" name="流程图: 接点 51"/>
              <p:cNvSpPr>
                <a:spLocks noChangeAspect="1"/>
              </p:cNvSpPr>
              <p:nvPr/>
            </p:nvSpPr>
            <p:spPr bwMode="auto">
              <a:xfrm>
                <a:off x="3166001" y="3452921"/>
                <a:ext cx="72000" cy="72000"/>
              </a:xfrm>
              <a:prstGeom prst="flowChartConnector">
                <a:avLst/>
              </a:prstGeom>
              <a:grpFill/>
              <a:ln>
                <a:solidFill>
                  <a:srgbClr val="000000"/>
                </a:solidFill>
              </a:ln>
            </p:spPr>
            <p:txBody>
              <a:bodyPr vert="horz" wrap="square" lIns="91440" tIns="45720" rIns="91440" bIns="45720" numCol="1" rtlCol="0" anchor="ctr" anchorCtr="0" compatLnSpc="1"/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kumimoji="0" lang="en-US" sz="3800" b="1" i="0" u="none" strike="noStrike" cap="none" normalizeH="0" baseline="-25000" smtClean="0">
                  <a:ln>
                    <a:noFill/>
                  </a:ln>
                  <a:solidFill>
                    <a:srgbClr val="0065A6"/>
                  </a:solidFill>
                  <a:effectLst/>
                  <a:latin typeface="Arial" panose="020B0604020202020204" pitchFamily="34" charset="0"/>
                  <a:ea typeface="黑体" panose="02010609060101010101" pitchFamily="49" charset="-122"/>
                </a:endParaRPr>
              </a:p>
            </p:txBody>
          </p:sp>
          <p:sp>
            <p:nvSpPr>
              <p:cNvPr id="53" name="流程图: 接点 52"/>
              <p:cNvSpPr>
                <a:spLocks noChangeAspect="1"/>
              </p:cNvSpPr>
              <p:nvPr/>
            </p:nvSpPr>
            <p:spPr bwMode="auto">
              <a:xfrm>
                <a:off x="3017727" y="3302413"/>
                <a:ext cx="71999" cy="71999"/>
              </a:xfrm>
              <a:prstGeom prst="flowChartConnector">
                <a:avLst/>
              </a:prstGeom>
              <a:grpFill/>
              <a:ln>
                <a:solidFill>
                  <a:srgbClr val="000000"/>
                </a:solidFill>
              </a:ln>
            </p:spPr>
            <p:txBody>
              <a:bodyPr vert="horz" wrap="square" lIns="91440" tIns="45720" rIns="91440" bIns="45720" numCol="1" rtlCol="0" anchor="ctr" anchorCtr="0" compatLnSpc="1"/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kumimoji="0" lang="en-US" sz="3800" b="1" i="0" u="none" strike="noStrike" cap="none" normalizeH="0" baseline="-25000" smtClean="0">
                  <a:ln>
                    <a:noFill/>
                  </a:ln>
                  <a:solidFill>
                    <a:srgbClr val="0065A6"/>
                  </a:solidFill>
                  <a:effectLst/>
                  <a:latin typeface="Arial" panose="020B0604020202020204" pitchFamily="34" charset="0"/>
                  <a:ea typeface="黑体" panose="02010609060101010101" pitchFamily="49" charset="-122"/>
                </a:endParaRPr>
              </a:p>
            </p:txBody>
          </p:sp>
          <p:sp>
            <p:nvSpPr>
              <p:cNvPr id="54" name="流程图: 接点 53"/>
              <p:cNvSpPr>
                <a:spLocks noChangeAspect="1"/>
              </p:cNvSpPr>
              <p:nvPr/>
            </p:nvSpPr>
            <p:spPr bwMode="auto">
              <a:xfrm>
                <a:off x="3097878" y="3370251"/>
                <a:ext cx="72000" cy="72000"/>
              </a:xfrm>
              <a:prstGeom prst="flowChartConnector">
                <a:avLst/>
              </a:prstGeom>
              <a:grpFill/>
              <a:ln>
                <a:solidFill>
                  <a:srgbClr val="000000"/>
                </a:solidFill>
              </a:ln>
            </p:spPr>
            <p:txBody>
              <a:bodyPr vert="horz" wrap="square" lIns="91440" tIns="45720" rIns="91440" bIns="45720" numCol="1" rtlCol="0" anchor="ctr" anchorCtr="0" compatLnSpc="1"/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kumimoji="0" lang="en-US" sz="3800" b="1" i="0" u="none" strike="noStrike" cap="none" normalizeH="0" baseline="-25000" smtClean="0">
                  <a:ln>
                    <a:noFill/>
                  </a:ln>
                  <a:solidFill>
                    <a:srgbClr val="0065A6"/>
                  </a:solidFill>
                  <a:effectLst/>
                  <a:latin typeface="Arial" panose="020B0604020202020204" pitchFamily="34" charset="0"/>
                  <a:ea typeface="黑体" panose="02010609060101010101" pitchFamily="49" charset="-122"/>
                </a:endParaRPr>
              </a:p>
            </p:txBody>
          </p:sp>
          <p:sp>
            <p:nvSpPr>
              <p:cNvPr id="55" name="流程图: 接点 54"/>
              <p:cNvSpPr>
                <a:spLocks noChangeAspect="1"/>
              </p:cNvSpPr>
              <p:nvPr/>
            </p:nvSpPr>
            <p:spPr bwMode="auto">
              <a:xfrm>
                <a:off x="3213441" y="3357861"/>
                <a:ext cx="72000" cy="72000"/>
              </a:xfrm>
              <a:prstGeom prst="flowChartConnector">
                <a:avLst/>
              </a:prstGeom>
              <a:grpFill/>
              <a:ln>
                <a:solidFill>
                  <a:srgbClr val="000000"/>
                </a:solidFill>
              </a:ln>
            </p:spPr>
            <p:txBody>
              <a:bodyPr vert="horz" wrap="square" lIns="91440" tIns="45720" rIns="91440" bIns="45720" numCol="1" rtlCol="0" anchor="ctr" anchorCtr="0" compatLnSpc="1"/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kumimoji="0" lang="en-US" sz="3800" b="1" i="0" u="none" strike="noStrike" cap="none" normalizeH="0" baseline="-25000" smtClean="0">
                  <a:ln>
                    <a:noFill/>
                  </a:ln>
                  <a:solidFill>
                    <a:srgbClr val="0065A6"/>
                  </a:solidFill>
                  <a:effectLst/>
                  <a:latin typeface="Arial" panose="020B0604020202020204" pitchFamily="34" charset="0"/>
                  <a:ea typeface="黑体" panose="02010609060101010101" pitchFamily="49" charset="-122"/>
                </a:endParaRPr>
              </a:p>
            </p:txBody>
          </p:sp>
          <p:sp>
            <p:nvSpPr>
              <p:cNvPr id="56" name="流程图: 接点 55"/>
              <p:cNvSpPr>
                <a:spLocks noChangeAspect="1"/>
              </p:cNvSpPr>
              <p:nvPr/>
            </p:nvSpPr>
            <p:spPr bwMode="auto">
              <a:xfrm>
                <a:off x="3049366" y="3207903"/>
                <a:ext cx="72000" cy="72000"/>
              </a:xfrm>
              <a:prstGeom prst="flowChartConnector">
                <a:avLst/>
              </a:prstGeom>
              <a:grpFill/>
              <a:ln>
                <a:solidFill>
                  <a:srgbClr val="000000"/>
                </a:solidFill>
              </a:ln>
            </p:spPr>
            <p:txBody>
              <a:bodyPr vert="horz" wrap="square" lIns="91440" tIns="45720" rIns="91440" bIns="45720" numCol="1" rtlCol="0" anchor="ctr" anchorCtr="0" compatLnSpc="1"/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kumimoji="0" lang="en-US" sz="3800" b="1" i="0" u="none" strike="noStrike" cap="none" normalizeH="0" baseline="-25000" smtClean="0">
                  <a:ln>
                    <a:noFill/>
                  </a:ln>
                  <a:solidFill>
                    <a:srgbClr val="0065A6"/>
                  </a:solidFill>
                  <a:effectLst/>
                  <a:latin typeface="Arial" panose="020B0604020202020204" pitchFamily="34" charset="0"/>
                  <a:ea typeface="黑体" panose="02010609060101010101" pitchFamily="49" charset="-122"/>
                </a:endParaRPr>
              </a:p>
            </p:txBody>
          </p:sp>
          <p:sp>
            <p:nvSpPr>
              <p:cNvPr id="57" name="流程图: 接点 56"/>
              <p:cNvSpPr>
                <a:spLocks noChangeAspect="1"/>
              </p:cNvSpPr>
              <p:nvPr/>
            </p:nvSpPr>
            <p:spPr bwMode="auto">
              <a:xfrm>
                <a:off x="3138144" y="3275191"/>
                <a:ext cx="72000" cy="72000"/>
              </a:xfrm>
              <a:prstGeom prst="flowChartConnector">
                <a:avLst/>
              </a:prstGeom>
              <a:grpFill/>
              <a:ln>
                <a:solidFill>
                  <a:srgbClr val="000000"/>
                </a:solidFill>
              </a:ln>
            </p:spPr>
            <p:txBody>
              <a:bodyPr vert="horz" wrap="square" lIns="91440" tIns="45720" rIns="91440" bIns="45720" numCol="1" rtlCol="0" anchor="ctr" anchorCtr="0" compatLnSpc="1"/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kumimoji="0" lang="en-US" sz="3800" b="1" i="0" u="none" strike="noStrike" cap="none" normalizeH="0" baseline="-25000" smtClean="0">
                  <a:ln>
                    <a:noFill/>
                  </a:ln>
                  <a:solidFill>
                    <a:srgbClr val="0065A6"/>
                  </a:solidFill>
                  <a:effectLst/>
                  <a:latin typeface="Arial" panose="020B0604020202020204" pitchFamily="34" charset="0"/>
                  <a:ea typeface="黑体" panose="02010609060101010101" pitchFamily="49" charset="-122"/>
                </a:endParaRPr>
              </a:p>
            </p:txBody>
          </p:sp>
          <p:sp>
            <p:nvSpPr>
              <p:cNvPr id="58" name="流程图: 接点 57"/>
              <p:cNvSpPr>
                <a:spLocks noChangeAspect="1"/>
              </p:cNvSpPr>
              <p:nvPr/>
            </p:nvSpPr>
            <p:spPr bwMode="auto">
              <a:xfrm>
                <a:off x="3297872" y="3313988"/>
                <a:ext cx="72000" cy="72000"/>
              </a:xfrm>
              <a:prstGeom prst="flowChartConnector">
                <a:avLst/>
              </a:prstGeom>
              <a:grpFill/>
              <a:ln>
                <a:solidFill>
                  <a:srgbClr val="000000"/>
                </a:solidFill>
              </a:ln>
            </p:spPr>
            <p:txBody>
              <a:bodyPr vert="horz" wrap="square" lIns="91440" tIns="45720" rIns="91440" bIns="45720" numCol="1" rtlCol="0" anchor="ctr" anchorCtr="0" compatLnSpc="1"/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kumimoji="0" lang="en-US" sz="3800" b="1" i="0" u="none" strike="noStrike" cap="none" normalizeH="0" baseline="-25000" smtClean="0">
                  <a:ln>
                    <a:noFill/>
                  </a:ln>
                  <a:solidFill>
                    <a:srgbClr val="0065A6"/>
                  </a:solidFill>
                  <a:effectLst/>
                  <a:latin typeface="Arial" panose="020B0604020202020204" pitchFamily="34" charset="0"/>
                  <a:ea typeface="黑体" panose="02010609060101010101" pitchFamily="49" charset="-122"/>
                </a:endParaRPr>
              </a:p>
            </p:txBody>
          </p:sp>
          <p:sp>
            <p:nvSpPr>
              <p:cNvPr id="59" name="流程图: 接点 58"/>
              <p:cNvSpPr>
                <a:spLocks noChangeAspect="1"/>
              </p:cNvSpPr>
              <p:nvPr/>
            </p:nvSpPr>
            <p:spPr bwMode="auto">
              <a:xfrm>
                <a:off x="3149596" y="3163481"/>
                <a:ext cx="72000" cy="72000"/>
              </a:xfrm>
              <a:prstGeom prst="flowChartConnector">
                <a:avLst/>
              </a:prstGeom>
              <a:grpFill/>
              <a:ln>
                <a:solidFill>
                  <a:srgbClr val="000000"/>
                </a:solidFill>
              </a:ln>
            </p:spPr>
            <p:txBody>
              <a:bodyPr vert="horz" wrap="square" lIns="91440" tIns="45720" rIns="91440" bIns="45720" numCol="1" rtlCol="0" anchor="ctr" anchorCtr="0" compatLnSpc="1"/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kumimoji="0" lang="en-US" sz="3800" b="1" i="0" u="none" strike="noStrike" cap="none" normalizeH="0" baseline="-25000" smtClean="0">
                  <a:ln>
                    <a:noFill/>
                  </a:ln>
                  <a:solidFill>
                    <a:srgbClr val="0065A6"/>
                  </a:solidFill>
                  <a:effectLst/>
                  <a:latin typeface="Arial" panose="020B0604020202020204" pitchFamily="34" charset="0"/>
                  <a:ea typeface="黑体" panose="02010609060101010101" pitchFamily="49" charset="-122"/>
                </a:endParaRPr>
              </a:p>
            </p:txBody>
          </p:sp>
          <p:sp>
            <p:nvSpPr>
              <p:cNvPr id="60" name="流程图: 接点 59"/>
              <p:cNvSpPr>
                <a:spLocks noChangeAspect="1"/>
              </p:cNvSpPr>
              <p:nvPr/>
            </p:nvSpPr>
            <p:spPr bwMode="auto">
              <a:xfrm>
                <a:off x="3229749" y="3231318"/>
                <a:ext cx="72000" cy="72000"/>
              </a:xfrm>
              <a:prstGeom prst="flowChartConnector">
                <a:avLst/>
              </a:prstGeom>
              <a:grpFill/>
              <a:ln>
                <a:solidFill>
                  <a:srgbClr val="000000"/>
                </a:solidFill>
              </a:ln>
            </p:spPr>
            <p:txBody>
              <a:bodyPr vert="horz" wrap="square" lIns="91440" tIns="45720" rIns="91440" bIns="45720" numCol="1" rtlCol="0" anchor="ctr" anchorCtr="0" compatLnSpc="1"/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kumimoji="0" lang="en-US" sz="3800" b="1" i="0" u="none" strike="noStrike" cap="none" normalizeH="0" baseline="-25000" smtClean="0">
                  <a:ln>
                    <a:noFill/>
                  </a:ln>
                  <a:solidFill>
                    <a:srgbClr val="0065A6"/>
                  </a:solidFill>
                  <a:effectLst/>
                  <a:latin typeface="Arial" panose="020B0604020202020204" pitchFamily="34" charset="0"/>
                  <a:ea typeface="黑体" panose="02010609060101010101" pitchFamily="49" charset="-122"/>
                </a:endParaRPr>
              </a:p>
            </p:txBody>
          </p:sp>
          <p:sp>
            <p:nvSpPr>
              <p:cNvPr id="61" name="流程图: 接点 60"/>
              <p:cNvSpPr>
                <a:spLocks noChangeAspect="1"/>
              </p:cNvSpPr>
              <p:nvPr/>
            </p:nvSpPr>
            <p:spPr bwMode="auto">
              <a:xfrm>
                <a:off x="3346540" y="3213141"/>
                <a:ext cx="72000" cy="72000"/>
              </a:xfrm>
              <a:prstGeom prst="flowChartConnector">
                <a:avLst/>
              </a:prstGeom>
              <a:grpFill/>
              <a:ln>
                <a:solidFill>
                  <a:srgbClr val="000000"/>
                </a:solidFill>
              </a:ln>
            </p:spPr>
            <p:txBody>
              <a:bodyPr vert="horz" wrap="square" lIns="91440" tIns="45720" rIns="91440" bIns="45720" numCol="1" rtlCol="0" anchor="ctr" anchorCtr="0" compatLnSpc="1"/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kumimoji="0" lang="en-US" sz="3800" b="1" i="0" u="none" strike="noStrike" cap="none" normalizeH="0" baseline="-25000" smtClean="0">
                  <a:ln>
                    <a:noFill/>
                  </a:ln>
                  <a:solidFill>
                    <a:srgbClr val="0065A6"/>
                  </a:solidFill>
                  <a:effectLst/>
                  <a:latin typeface="Arial" panose="020B0604020202020204" pitchFamily="34" charset="0"/>
                  <a:ea typeface="黑体" panose="02010609060101010101" pitchFamily="49" charset="-122"/>
                </a:endParaRPr>
              </a:p>
            </p:txBody>
          </p:sp>
          <p:sp>
            <p:nvSpPr>
              <p:cNvPr id="62" name="流程图: 接点 61"/>
              <p:cNvSpPr>
                <a:spLocks noChangeAspect="1"/>
              </p:cNvSpPr>
              <p:nvPr/>
            </p:nvSpPr>
            <p:spPr bwMode="auto">
              <a:xfrm>
                <a:off x="3182465" y="3063183"/>
                <a:ext cx="72000" cy="72000"/>
              </a:xfrm>
              <a:prstGeom prst="flowChartConnector">
                <a:avLst/>
              </a:prstGeom>
              <a:grpFill/>
              <a:ln>
                <a:solidFill>
                  <a:srgbClr val="000000"/>
                </a:solidFill>
              </a:ln>
            </p:spPr>
            <p:txBody>
              <a:bodyPr vert="horz" wrap="square" lIns="91440" tIns="45720" rIns="91440" bIns="45720" numCol="1" rtlCol="0" anchor="ctr" anchorCtr="0" compatLnSpc="1"/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kumimoji="0" lang="en-US" sz="3800" b="1" i="0" u="none" strike="noStrike" cap="none" normalizeH="0" baseline="-25000" smtClean="0">
                  <a:ln>
                    <a:noFill/>
                  </a:ln>
                  <a:solidFill>
                    <a:srgbClr val="0065A6"/>
                  </a:solidFill>
                  <a:effectLst/>
                  <a:latin typeface="Arial" panose="020B0604020202020204" pitchFamily="34" charset="0"/>
                  <a:ea typeface="黑体" panose="02010609060101010101" pitchFamily="49" charset="-122"/>
                </a:endParaRPr>
              </a:p>
            </p:txBody>
          </p:sp>
          <p:sp>
            <p:nvSpPr>
              <p:cNvPr id="63" name="流程图: 接点 62"/>
              <p:cNvSpPr>
                <a:spLocks noChangeAspect="1"/>
              </p:cNvSpPr>
              <p:nvPr/>
            </p:nvSpPr>
            <p:spPr bwMode="auto">
              <a:xfrm>
                <a:off x="3271243" y="3130471"/>
                <a:ext cx="72000" cy="72000"/>
              </a:xfrm>
              <a:prstGeom prst="flowChartConnector">
                <a:avLst/>
              </a:prstGeom>
              <a:grpFill/>
              <a:ln>
                <a:solidFill>
                  <a:srgbClr val="000000"/>
                </a:solidFill>
              </a:ln>
            </p:spPr>
            <p:txBody>
              <a:bodyPr vert="horz" wrap="square" lIns="91440" tIns="45720" rIns="91440" bIns="45720" numCol="1" rtlCol="0" anchor="ctr" anchorCtr="0" compatLnSpc="1"/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kumimoji="0" lang="en-US" sz="3800" b="1" i="0" u="none" strike="noStrike" cap="none" normalizeH="0" baseline="-25000" smtClean="0">
                  <a:ln>
                    <a:noFill/>
                  </a:ln>
                  <a:solidFill>
                    <a:srgbClr val="0065A6"/>
                  </a:solidFill>
                  <a:effectLst/>
                  <a:latin typeface="Arial" panose="020B0604020202020204" pitchFamily="34" charset="0"/>
                  <a:ea typeface="黑体" panose="02010609060101010101" pitchFamily="49" charset="-122"/>
                </a:endParaRPr>
              </a:p>
            </p:txBody>
          </p:sp>
          <p:sp>
            <p:nvSpPr>
              <p:cNvPr id="64" name="流程图: 接点 63"/>
              <p:cNvSpPr>
                <a:spLocks noChangeAspect="1"/>
              </p:cNvSpPr>
              <p:nvPr/>
            </p:nvSpPr>
            <p:spPr bwMode="auto">
              <a:xfrm>
                <a:off x="3430971" y="3169268"/>
                <a:ext cx="72000" cy="72000"/>
              </a:xfrm>
              <a:prstGeom prst="flowChartConnector">
                <a:avLst/>
              </a:prstGeom>
              <a:grpFill/>
              <a:ln>
                <a:solidFill>
                  <a:srgbClr val="000000"/>
                </a:solidFill>
              </a:ln>
            </p:spPr>
            <p:txBody>
              <a:bodyPr vert="horz" wrap="square" lIns="91440" tIns="45720" rIns="91440" bIns="45720" numCol="1" rtlCol="0" anchor="ctr" anchorCtr="0" compatLnSpc="1"/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kumimoji="0" lang="en-US" sz="3800" b="1" i="0" u="none" strike="noStrike" cap="none" normalizeH="0" baseline="-25000" smtClean="0">
                  <a:ln>
                    <a:noFill/>
                  </a:ln>
                  <a:solidFill>
                    <a:srgbClr val="0065A6"/>
                  </a:solidFill>
                  <a:effectLst/>
                  <a:latin typeface="Arial" panose="020B0604020202020204" pitchFamily="34" charset="0"/>
                  <a:ea typeface="黑体" panose="02010609060101010101" pitchFamily="49" charset="-122"/>
                </a:endParaRPr>
              </a:p>
            </p:txBody>
          </p:sp>
          <p:sp>
            <p:nvSpPr>
              <p:cNvPr id="65" name="流程图: 接点 64"/>
              <p:cNvSpPr>
                <a:spLocks noChangeAspect="1"/>
              </p:cNvSpPr>
              <p:nvPr/>
            </p:nvSpPr>
            <p:spPr bwMode="auto">
              <a:xfrm>
                <a:off x="3282695" y="3018761"/>
                <a:ext cx="72000" cy="72000"/>
              </a:xfrm>
              <a:prstGeom prst="flowChartConnector">
                <a:avLst/>
              </a:prstGeom>
              <a:grpFill/>
              <a:ln>
                <a:solidFill>
                  <a:srgbClr val="000000"/>
                </a:solidFill>
              </a:ln>
            </p:spPr>
            <p:txBody>
              <a:bodyPr vert="horz" wrap="square" lIns="91440" tIns="45720" rIns="91440" bIns="45720" numCol="1" rtlCol="0" anchor="ctr" anchorCtr="0" compatLnSpc="1"/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kumimoji="0" lang="en-US" sz="3800" b="1" i="0" u="none" strike="noStrike" cap="none" normalizeH="0" baseline="-25000" smtClean="0">
                  <a:ln>
                    <a:noFill/>
                  </a:ln>
                  <a:solidFill>
                    <a:srgbClr val="0065A6"/>
                  </a:solidFill>
                  <a:effectLst/>
                  <a:latin typeface="Arial" panose="020B0604020202020204" pitchFamily="34" charset="0"/>
                  <a:ea typeface="黑体" panose="02010609060101010101" pitchFamily="49" charset="-122"/>
                </a:endParaRPr>
              </a:p>
            </p:txBody>
          </p:sp>
          <p:sp>
            <p:nvSpPr>
              <p:cNvPr id="66" name="流程图: 接点 65"/>
              <p:cNvSpPr>
                <a:spLocks noChangeAspect="1"/>
              </p:cNvSpPr>
              <p:nvPr/>
            </p:nvSpPr>
            <p:spPr bwMode="auto">
              <a:xfrm>
                <a:off x="3362848" y="3086598"/>
                <a:ext cx="72000" cy="72000"/>
              </a:xfrm>
              <a:prstGeom prst="flowChartConnector">
                <a:avLst/>
              </a:prstGeom>
              <a:grpFill/>
              <a:ln>
                <a:solidFill>
                  <a:srgbClr val="000000"/>
                </a:solidFill>
              </a:ln>
            </p:spPr>
            <p:txBody>
              <a:bodyPr vert="horz" wrap="square" lIns="91440" tIns="45720" rIns="91440" bIns="45720" numCol="1" rtlCol="0" anchor="ctr" anchorCtr="0" compatLnSpc="1"/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kumimoji="0" lang="en-US" sz="3800" b="1" i="0" u="none" strike="noStrike" cap="none" normalizeH="0" baseline="-25000" smtClean="0">
                  <a:ln>
                    <a:noFill/>
                  </a:ln>
                  <a:solidFill>
                    <a:srgbClr val="0065A6"/>
                  </a:solidFill>
                  <a:effectLst/>
                  <a:latin typeface="Arial" panose="020B0604020202020204" pitchFamily="34" charset="0"/>
                  <a:ea typeface="黑体" panose="02010609060101010101" pitchFamily="49" charset="-122"/>
                </a:endParaRPr>
              </a:p>
            </p:txBody>
          </p:sp>
          <p:sp>
            <p:nvSpPr>
              <p:cNvPr id="67" name="椭圆 66"/>
              <p:cNvSpPr>
                <a:spLocks noChangeAspect="1"/>
              </p:cNvSpPr>
              <p:nvPr/>
            </p:nvSpPr>
            <p:spPr bwMode="auto">
              <a:xfrm>
                <a:off x="2755352" y="3171475"/>
                <a:ext cx="97624" cy="97628"/>
              </a:xfrm>
              <a:prstGeom prst="ellipse">
                <a:avLst/>
              </a:prstGeom>
              <a:grpFill/>
              <a:ln w="12700">
                <a:solidFill>
                  <a:srgbClr val="000000"/>
                </a:solidFill>
                <a:prstDash val="sysDot"/>
              </a:ln>
            </p:spPr>
            <p:txBody>
              <a:bodyPr vert="horz" wrap="square" lIns="91440" tIns="45720" rIns="91440" bIns="45720" numCol="1" rtlCol="0" anchor="ctr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kumimoji="0" lang="en-US" sz="3800" b="1" i="0" u="none" strike="noStrike" cap="none" normalizeH="0" baseline="-25000" smtClean="0">
                  <a:ln>
                    <a:noFill/>
                  </a:ln>
                  <a:solidFill>
                    <a:srgbClr val="0065A6"/>
                  </a:solidFill>
                  <a:effectLst/>
                  <a:latin typeface="Arial" panose="020B0604020202020204" pitchFamily="34" charset="0"/>
                  <a:ea typeface="黑体" panose="02010609060101010101" pitchFamily="49" charset="-122"/>
                </a:endParaRPr>
              </a:p>
            </p:txBody>
          </p:sp>
          <p:sp>
            <p:nvSpPr>
              <p:cNvPr id="68" name="下弧形箭头 67"/>
              <p:cNvSpPr/>
              <p:nvPr/>
            </p:nvSpPr>
            <p:spPr bwMode="auto">
              <a:xfrm rot="18278674">
                <a:off x="2840768" y="3083237"/>
                <a:ext cx="372178" cy="121958"/>
              </a:xfrm>
              <a:prstGeom prst="curvedUpArrow">
                <a:avLst>
                  <a:gd name="adj1" fmla="val 0"/>
                  <a:gd name="adj2" fmla="val 18441"/>
                  <a:gd name="adj3" fmla="val 22897"/>
                </a:avLst>
              </a:prstGeom>
              <a:grpFill/>
              <a:ln>
                <a:solidFill>
                  <a:srgbClr val="000000"/>
                </a:solidFill>
              </a:ln>
            </p:spPr>
            <p:txBody>
              <a:bodyPr vert="horz" wrap="square" lIns="91440" tIns="45720" rIns="91440" bIns="45720" numCol="1" rtlCol="0" anchor="ctr" anchorCtr="0" compatLnSpc="1"/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kumimoji="0" lang="en-US" sz="3800" b="1" i="0" u="none" strike="noStrike" cap="none" normalizeH="0" baseline="-25000" smtClean="0">
                  <a:ln>
                    <a:noFill/>
                  </a:ln>
                  <a:solidFill>
                    <a:srgbClr val="0065A6"/>
                  </a:solidFill>
                  <a:effectLst/>
                  <a:latin typeface="Arial" panose="020B0604020202020204" pitchFamily="34" charset="0"/>
                  <a:ea typeface="黑体" panose="02010609060101010101" pitchFamily="49" charset="-122"/>
                </a:endParaRPr>
              </a:p>
            </p:txBody>
          </p:sp>
          <p:sp>
            <p:nvSpPr>
              <p:cNvPr id="69" name="椭圆 68"/>
              <p:cNvSpPr>
                <a:spLocks noChangeAspect="1"/>
              </p:cNvSpPr>
              <p:nvPr/>
            </p:nvSpPr>
            <p:spPr bwMode="auto">
              <a:xfrm>
                <a:off x="2973312" y="2875642"/>
                <a:ext cx="97624" cy="97628"/>
              </a:xfrm>
              <a:prstGeom prst="ellipse">
                <a:avLst/>
              </a:prstGeom>
              <a:pattFill prst="pct75">
                <a:fgClr>
                  <a:schemeClr val="tx1"/>
                </a:fgClr>
                <a:bgClr>
                  <a:schemeClr val="bg1"/>
                </a:bgClr>
              </a:pattFill>
              <a:ln w="12700">
                <a:solidFill>
                  <a:srgbClr val="000000"/>
                </a:solidFill>
              </a:ln>
            </p:spPr>
            <p:txBody>
              <a:bodyPr vert="horz" wrap="square" lIns="91440" tIns="45720" rIns="91440" bIns="45720" numCol="1" rtlCol="0" anchor="ctr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kumimoji="0" lang="en-US" sz="3800" b="1" i="0" u="none" strike="noStrike" cap="none" normalizeH="0" baseline="-25000" smtClean="0">
                  <a:ln>
                    <a:noFill/>
                  </a:ln>
                  <a:solidFill>
                    <a:srgbClr val="0065A6"/>
                  </a:solidFill>
                  <a:effectLst/>
                  <a:latin typeface="Arial" panose="020B0604020202020204" pitchFamily="34" charset="0"/>
                  <a:ea typeface="黑体" panose="02010609060101010101" pitchFamily="49" charset="-122"/>
                </a:endParaRPr>
              </a:p>
            </p:txBody>
          </p:sp>
        </p:grpSp>
        <p:grpSp>
          <p:nvGrpSpPr>
            <p:cNvPr id="79" name="组合 78"/>
            <p:cNvGrpSpPr/>
            <p:nvPr/>
          </p:nvGrpSpPr>
          <p:grpSpPr>
            <a:xfrm>
              <a:off x="9410958" y="3963021"/>
              <a:ext cx="566404" cy="508435"/>
              <a:chOff x="9237149" y="3835308"/>
              <a:chExt cx="566404" cy="508435"/>
            </a:xfrm>
          </p:grpSpPr>
          <p:pic>
            <p:nvPicPr>
              <p:cNvPr id="41" name="图片 40"/>
              <p:cNvPicPr>
                <a:picLocks noChangeAspect="1"/>
              </p:cNvPicPr>
              <p:nvPr/>
            </p:nvPicPr>
            <p:blipFill>
              <a:blip r:embed="rId8">
                <a:biLevel thresh="75000"/>
              </a:blip>
              <a:stretch>
                <a:fillRect/>
              </a:stretch>
            </p:blipFill>
            <p:spPr>
              <a:xfrm>
                <a:off x="9237149" y="3880961"/>
                <a:ext cx="552173" cy="462782"/>
              </a:xfrm>
              <a:prstGeom prst="rect">
                <a:avLst/>
              </a:prstGeom>
            </p:spPr>
          </p:pic>
          <p:sp>
            <p:nvSpPr>
              <p:cNvPr id="42" name="矩形 41"/>
              <p:cNvSpPr/>
              <p:nvPr/>
            </p:nvSpPr>
            <p:spPr bwMode="auto">
              <a:xfrm>
                <a:off x="9237863" y="3835308"/>
                <a:ext cx="565690" cy="508435"/>
              </a:xfrm>
              <a:prstGeom prst="rect">
                <a:avLst/>
              </a:prstGeom>
              <a:noFill/>
              <a:ln w="19050">
                <a:solidFill>
                  <a:srgbClr val="00B0F0"/>
                </a:solidFill>
                <a:prstDash val="dash"/>
              </a:ln>
            </p:spPr>
            <p:txBody>
              <a:bodyPr vert="horz" wrap="square" lIns="91440" tIns="45720" rIns="91440" bIns="45720" numCol="1" rtlCol="0" anchor="ctr" anchorCtr="0" compatLnSpc="1"/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kumimoji="0" lang="en-US" sz="3800" b="1" i="0" u="none" strike="noStrike" cap="none" normalizeH="0" baseline="-25000" smtClean="0">
                  <a:ln>
                    <a:noFill/>
                  </a:ln>
                  <a:solidFill>
                    <a:srgbClr val="0065A6"/>
                  </a:solidFill>
                  <a:effectLst/>
                  <a:latin typeface="Arial" panose="020B0604020202020204" pitchFamily="34" charset="0"/>
                  <a:ea typeface="黑体" panose="02010609060101010101" pitchFamily="49" charset="-122"/>
                </a:endParaRPr>
              </a:p>
            </p:txBody>
          </p:sp>
        </p:grpSp>
        <p:grpSp>
          <p:nvGrpSpPr>
            <p:cNvPr id="14" name="组合 13"/>
            <p:cNvGrpSpPr/>
            <p:nvPr/>
          </p:nvGrpSpPr>
          <p:grpSpPr>
            <a:xfrm rot="19732692">
              <a:off x="9630337" y="2845668"/>
              <a:ext cx="1535925" cy="374908"/>
              <a:chOff x="9812797" y="2130484"/>
              <a:chExt cx="1535925" cy="374908"/>
            </a:xfrm>
          </p:grpSpPr>
          <p:grpSp>
            <p:nvGrpSpPr>
              <p:cNvPr id="34" name="组合 33"/>
              <p:cNvGrpSpPr>
                <a:grpSpLocks noChangeAspect="1"/>
              </p:cNvGrpSpPr>
              <p:nvPr/>
            </p:nvGrpSpPr>
            <p:grpSpPr>
              <a:xfrm rot="9087573">
                <a:off x="9852704" y="2141585"/>
                <a:ext cx="1488526" cy="363807"/>
                <a:chOff x="5947402" y="4215480"/>
                <a:chExt cx="1748114" cy="196507"/>
              </a:xfrm>
            </p:grpSpPr>
            <p:pic>
              <p:nvPicPr>
                <p:cNvPr id="70" name="图片 69"/>
                <p:cNvPicPr>
                  <a:picLocks noChangeAspect="1"/>
                </p:cNvPicPr>
                <p:nvPr/>
              </p:nvPicPr>
              <p:blipFill rotWithShape="1">
                <a:blip r:embed="rId9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BEBA8EAE-BF5A-486C-A8C5-ECC9F3942E4B}">
                      <a14:imgProps xmlns:a14="http://schemas.microsoft.com/office/drawing/2010/main">
                        <a14:imgLayer r:embed="rId10">
                          <a14:imgEffect>
                            <a14:artisticPaintStrokes/>
                          </a14:imgEffect>
                        </a14:imgLayer>
                      </a14:imgProps>
                    </a:ext>
                  </a:extLst>
                </a:blip>
                <a:srcRect l="55877" t="-25368" r="1" b="-10042"/>
                <a:stretch/>
              </p:blipFill>
              <p:spPr>
                <a:xfrm>
                  <a:off x="5947402" y="4215480"/>
                  <a:ext cx="1668535" cy="196507"/>
                </a:xfrm>
                <a:prstGeom prst="rect">
                  <a:avLst/>
                </a:prstGeom>
              </p:spPr>
            </p:pic>
            <p:sp>
              <p:nvSpPr>
                <p:cNvPr id="71" name="流程图: 摘录 70"/>
                <p:cNvSpPr>
                  <a:spLocks noChangeAspect="1"/>
                </p:cNvSpPr>
                <p:nvPr/>
              </p:nvSpPr>
              <p:spPr bwMode="auto">
                <a:xfrm rot="5460000">
                  <a:off x="7623516" y="4300565"/>
                  <a:ext cx="72000" cy="72000"/>
                </a:xfrm>
                <a:prstGeom prst="flowChartExtract">
                  <a:avLst/>
                </a:prstGeom>
                <a:solidFill>
                  <a:srgbClr val="000000"/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ctr" anchorCtr="0" compatLnSpc="1"/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</a:pPr>
                  <a:endParaRPr kumimoji="0" lang="en-US" sz="3800" b="1" i="0" u="none" strike="noStrike" cap="none" normalizeH="0" baseline="-25000" smtClean="0">
                    <a:ln>
                      <a:noFill/>
                    </a:ln>
                    <a:solidFill>
                      <a:srgbClr val="0065A6"/>
                    </a:solidFill>
                    <a:effectLst/>
                    <a:latin typeface="Arial" panose="020B0604020202020204" pitchFamily="34" charset="0"/>
                    <a:ea typeface="黑体" panose="02010609060101010101" pitchFamily="49" charset="-122"/>
                  </a:endParaRPr>
                </a:p>
              </p:txBody>
            </p:sp>
          </p:grpSp>
          <p:sp>
            <p:nvSpPr>
              <p:cNvPr id="43" name="矩形 42"/>
              <p:cNvSpPr/>
              <p:nvPr/>
            </p:nvSpPr>
            <p:spPr bwMode="auto">
              <a:xfrm rot="19818632">
                <a:off x="9812797" y="2130484"/>
                <a:ext cx="1535925" cy="298237"/>
              </a:xfrm>
              <a:prstGeom prst="rect">
                <a:avLst/>
              </a:prstGeom>
              <a:noFill/>
              <a:ln w="19050">
                <a:solidFill>
                  <a:srgbClr val="00B0F0"/>
                </a:solidFill>
                <a:prstDash val="dash"/>
              </a:ln>
            </p:spPr>
            <p:txBody>
              <a:bodyPr vert="horz" wrap="square" lIns="91440" tIns="45720" rIns="91440" bIns="45720" numCol="1" rtlCol="0" anchor="ctr" anchorCtr="0" compatLnSpc="1"/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kumimoji="0" lang="en-US" sz="3800" b="1" i="0" u="none" strike="noStrike" cap="none" normalizeH="0" baseline="-25000" smtClean="0">
                  <a:ln>
                    <a:noFill/>
                  </a:ln>
                  <a:solidFill>
                    <a:srgbClr val="0065A6"/>
                  </a:solidFill>
                  <a:effectLst/>
                  <a:latin typeface="Arial" panose="020B0604020202020204" pitchFamily="34" charset="0"/>
                  <a:ea typeface="黑体" panose="02010609060101010101" pitchFamily="49" charset="-122"/>
                </a:endParaRPr>
              </a:p>
            </p:txBody>
          </p:sp>
        </p:grpSp>
        <p:sp>
          <p:nvSpPr>
            <p:cNvPr id="92" name="文本框 91"/>
            <p:cNvSpPr txBox="1"/>
            <p:nvPr/>
          </p:nvSpPr>
          <p:spPr>
            <a:xfrm>
              <a:off x="10020323" y="2118248"/>
              <a:ext cx="1154479" cy="338554"/>
            </a:xfrm>
            <a:prstGeom prst="rect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altLang="zh-CN" sz="1600" b="1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RF waves</a:t>
              </a:r>
              <a:endParaRPr lang="en-US" sz="1600" b="1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94" name="矩形 93"/>
          <p:cNvSpPr/>
          <p:nvPr/>
        </p:nvSpPr>
        <p:spPr>
          <a:xfrm>
            <a:off x="8353644" y="5721997"/>
            <a:ext cx="3081272" cy="923330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  <a:latin typeface="quote-cjk-patch"/>
              </a:rPr>
              <a:t>Spin-polarization </a:t>
            </a:r>
            <a:r>
              <a:rPr lang="en-US" b="1" dirty="0">
                <a:solidFill>
                  <a:srgbClr val="C00000"/>
                </a:solidFill>
                <a:latin typeface="quote-cjk-patch"/>
              </a:rPr>
              <a:t>sustainment and polarized reaction </a:t>
            </a:r>
            <a:r>
              <a:rPr lang="en-US" b="1" dirty="0" smtClean="0">
                <a:solidFill>
                  <a:srgbClr val="C00000"/>
                </a:solidFill>
                <a:latin typeface="quote-cjk-patch"/>
              </a:rPr>
              <a:t>experiments?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96" name="文本框 95"/>
          <p:cNvSpPr txBox="1"/>
          <p:nvPr/>
        </p:nvSpPr>
        <p:spPr>
          <a:xfrm>
            <a:off x="7575282" y="5485210"/>
            <a:ext cx="723014" cy="101566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chemeClr val="bg2"/>
                </a:solidFill>
              </a:rPr>
              <a:t>+</a:t>
            </a:r>
            <a:endParaRPr lang="en-US" sz="6000" dirty="0">
              <a:solidFill>
                <a:schemeClr val="bg2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503084" y="6122962"/>
            <a:ext cx="814647" cy="3170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60" dirty="0">
                <a:solidFill>
                  <a:schemeClr val="accent4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Zhi2024</a:t>
            </a:r>
            <a:endParaRPr lang="en-US" sz="1460" dirty="0">
              <a:solidFill>
                <a:schemeClr val="accent4"/>
              </a:solidFill>
              <a:latin typeface="Times New Roman" panose="02020603050405020304" pitchFamily="18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94775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97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Summary</a:t>
            </a:r>
            <a:endParaRPr 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756626" y="1208912"/>
            <a:ext cx="10678748" cy="5313807"/>
          </a:xfrm>
        </p:spPr>
        <p:txBody>
          <a:bodyPr/>
          <a:lstStyle/>
          <a:p>
            <a:r>
              <a:rPr lang="en-US" sz="2000" b="1" dirty="0" smtClean="0"/>
              <a:t>p-</a:t>
            </a:r>
            <a:r>
              <a:rPr lang="en-US" sz="2000" b="1" baseline="30000" dirty="0" smtClean="0"/>
              <a:t>11</a:t>
            </a:r>
            <a:r>
              <a:rPr lang="en-US" sz="2000" b="1" dirty="0" smtClean="0"/>
              <a:t>B </a:t>
            </a:r>
            <a:r>
              <a:rPr lang="en-US" sz="2000" b="1" dirty="0"/>
              <a:t>Fusion: The Most Promising Commercialization </a:t>
            </a:r>
            <a:r>
              <a:rPr lang="en-US" sz="2000" b="1" dirty="0" smtClean="0"/>
              <a:t>Pathway</a:t>
            </a:r>
          </a:p>
          <a:p>
            <a:r>
              <a:rPr lang="en-US" sz="2000" b="1" dirty="0"/>
              <a:t>Advantages:</a:t>
            </a:r>
            <a:r>
              <a:rPr lang="en-US" sz="2000" dirty="0"/>
              <a:t> Neutron-free, abundant fuel, high </a:t>
            </a:r>
            <a:r>
              <a:rPr lang="en-US" sz="2000" dirty="0" smtClean="0"/>
              <a:t>safety</a:t>
            </a:r>
          </a:p>
          <a:p>
            <a:r>
              <a:rPr lang="en-US" sz="2000" b="1" dirty="0"/>
              <a:t>Challenge:</a:t>
            </a:r>
            <a:r>
              <a:rPr lang="en-US" sz="2000" dirty="0"/>
              <a:t> High ignition </a:t>
            </a:r>
            <a:r>
              <a:rPr lang="en-US" sz="2000" dirty="0" smtClean="0"/>
              <a:t>requirements</a:t>
            </a:r>
          </a:p>
          <a:p>
            <a:r>
              <a:rPr lang="en-US" sz="2000" b="1" dirty="0"/>
              <a:t>Research Directions:</a:t>
            </a:r>
            <a:endParaRPr lang="en-US" sz="2000" dirty="0"/>
          </a:p>
          <a:p>
            <a:pPr lvl="1"/>
            <a:r>
              <a:rPr lang="en-US" sz="2000" dirty="0"/>
              <a:t>Synergy with spherical torus configurations</a:t>
            </a:r>
          </a:p>
          <a:p>
            <a:pPr lvl="1"/>
            <a:r>
              <a:rPr lang="en-US" sz="2000" dirty="0"/>
              <a:t>Enhancing </a:t>
            </a:r>
            <a:r>
              <a:rPr lang="en-US" sz="2000" dirty="0" smtClean="0"/>
              <a:t>p-</a:t>
            </a:r>
            <a:r>
              <a:rPr lang="en-US" sz="2000" baseline="30000" dirty="0" smtClean="0"/>
              <a:t>11</a:t>
            </a:r>
            <a:r>
              <a:rPr lang="en-US" sz="2000" dirty="0" smtClean="0"/>
              <a:t>B </a:t>
            </a:r>
            <a:r>
              <a:rPr lang="en-US" sz="2000" dirty="0"/>
              <a:t>reaction </a:t>
            </a:r>
            <a:r>
              <a:rPr lang="en-US" sz="2000" dirty="0" smtClean="0"/>
              <a:t>rates (</a:t>
            </a:r>
            <a:r>
              <a:rPr lang="en-US" sz="2000" b="1" dirty="0" smtClean="0"/>
              <a:t>60%</a:t>
            </a:r>
            <a:r>
              <a:rPr lang="zh-CN" altLang="en-US" sz="2000" b="1" dirty="0" smtClean="0"/>
              <a:t>↑</a:t>
            </a:r>
            <a:r>
              <a:rPr lang="en-US" sz="2000" b="1" dirty="0" smtClean="0"/>
              <a:t>@620 </a:t>
            </a:r>
            <a:r>
              <a:rPr lang="en-US" sz="2000" b="1" dirty="0" err="1" smtClean="0"/>
              <a:t>keV</a:t>
            </a:r>
            <a:r>
              <a:rPr lang="en-US" sz="2000" dirty="0" smtClean="0"/>
              <a:t>)</a:t>
            </a:r>
            <a:endParaRPr lang="en-US" sz="2000" dirty="0"/>
          </a:p>
          <a:p>
            <a:r>
              <a:rPr lang="en-US" altLang="zh-CN" sz="2000" dirty="0" smtClean="0"/>
              <a:t>Proposals </a:t>
            </a:r>
            <a:r>
              <a:rPr lang="en-US" altLang="zh-CN" sz="2000" dirty="0" smtClean="0"/>
              <a:t>for </a:t>
            </a:r>
            <a:r>
              <a:rPr lang="en-US" altLang="zh-CN" sz="2000" dirty="0"/>
              <a:t>p</a:t>
            </a:r>
            <a:r>
              <a:rPr lang="en-US" altLang="zh-CN" sz="2000" dirty="0" smtClean="0"/>
              <a:t>olarized </a:t>
            </a:r>
            <a:r>
              <a:rPr lang="en-US" altLang="zh-CN" sz="2000" dirty="0"/>
              <a:t>p-</a:t>
            </a:r>
            <a:r>
              <a:rPr lang="en-US" altLang="zh-CN" sz="2000" baseline="30000" dirty="0"/>
              <a:t>11</a:t>
            </a:r>
            <a:r>
              <a:rPr lang="en-US" altLang="zh-CN" sz="2000" dirty="0"/>
              <a:t>B fusion </a:t>
            </a:r>
            <a:r>
              <a:rPr lang="en-US" altLang="zh-CN" sz="2000" dirty="0" smtClean="0"/>
              <a:t>research:</a:t>
            </a:r>
            <a:endParaRPr lang="en-US" altLang="zh-CN" sz="2000" dirty="0"/>
          </a:p>
          <a:p>
            <a:pPr lvl="1"/>
            <a:r>
              <a:rPr lang="en-US" altLang="zh-CN" sz="2000" b="1" dirty="0" smtClean="0"/>
              <a:t>Polarized </a:t>
            </a:r>
            <a:r>
              <a:rPr lang="en-US" altLang="zh-CN" sz="2000" b="1" dirty="0"/>
              <a:t>p-</a:t>
            </a:r>
            <a:r>
              <a:rPr lang="en-US" altLang="zh-CN" sz="2000" b="1" baseline="30000" dirty="0"/>
              <a:t>11</a:t>
            </a:r>
            <a:r>
              <a:rPr lang="en-US" altLang="zh-CN" sz="2000" b="1" dirty="0"/>
              <a:t>B </a:t>
            </a:r>
            <a:r>
              <a:rPr lang="en-US" altLang="zh-CN" sz="2000" b="1" dirty="0" smtClean="0"/>
              <a:t>database establishment</a:t>
            </a:r>
            <a:endParaRPr lang="en-US" altLang="zh-CN" sz="2000" b="1" dirty="0"/>
          </a:p>
          <a:p>
            <a:pPr lvl="1"/>
            <a:r>
              <a:rPr lang="en-US" altLang="zh-CN" sz="2000" b="1" dirty="0" smtClean="0"/>
              <a:t>Boron polarization techniques development</a:t>
            </a:r>
            <a:endParaRPr lang="en-US" altLang="zh-CN" sz="2000" b="1" dirty="0"/>
          </a:p>
          <a:p>
            <a:pPr lvl="1"/>
            <a:r>
              <a:rPr lang="en-US" altLang="zh-CN" sz="2000" b="1" dirty="0" smtClean="0"/>
              <a:t>Polarized </a:t>
            </a:r>
            <a:r>
              <a:rPr lang="en-US" altLang="zh-CN" sz="2000" b="1" dirty="0"/>
              <a:t>hydrogen-boron </a:t>
            </a:r>
            <a:r>
              <a:rPr lang="en-US" altLang="zh-CN" sz="2000" b="1" dirty="0"/>
              <a:t>plasma </a:t>
            </a:r>
            <a:r>
              <a:rPr lang="en-US" altLang="zh-CN" sz="2000" b="1" dirty="0" smtClean="0"/>
              <a:t>sustenance</a:t>
            </a:r>
            <a:endParaRPr lang="en-US" altLang="zh-CN" sz="2000" b="1" dirty="0"/>
          </a:p>
          <a:p>
            <a:r>
              <a:rPr lang="en-US" altLang="zh-CN" sz="2000" dirty="0"/>
              <a:t>Experimental exploration on EXL-50U and EHL-2 </a:t>
            </a:r>
            <a:r>
              <a:rPr lang="en-US" altLang="zh-CN" sz="2000" dirty="0" smtClean="0"/>
              <a:t>devices</a:t>
            </a:r>
          </a:p>
          <a:p>
            <a:pPr lvl="1"/>
            <a:r>
              <a:rPr lang="en-US" sz="2000" dirty="0" smtClean="0"/>
              <a:t>(Polarized) </a:t>
            </a:r>
            <a:r>
              <a:rPr lang="en-US" sz="2000" dirty="0"/>
              <a:t>fusion reaction experiments</a:t>
            </a:r>
          </a:p>
          <a:p>
            <a:pPr lvl="1"/>
            <a:r>
              <a:rPr lang="en-US" sz="2000" dirty="0"/>
              <a:t>Polarized plasma generation and </a:t>
            </a:r>
            <a:r>
              <a:rPr lang="en-US" sz="2000" dirty="0" smtClean="0"/>
              <a:t>sustainment</a:t>
            </a:r>
            <a:endParaRPr lang="en-US" sz="200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0883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7137BE-2571-4627-852D-6D48689D2AD1}" type="slidenum">
              <a:rPr kumimoji="0" lang="zh-CN" altLang="en-US" sz="1915" b="0" i="0" u="none" strike="noStrike" kern="1200" cap="none" spc="0" normalizeH="0" baseline="0" noProof="0" smtClean="0">
                <a:ln>
                  <a:noFill/>
                </a:ln>
                <a:solidFill>
                  <a:srgbClr val="015196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pPr marL="0" marR="0" lvl="0" indent="0" algn="r" defTabSz="108839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915" b="0" i="0" u="none" strike="noStrike" kern="1200" cap="none" spc="0" normalizeH="0" baseline="0" noProof="0">
              <a:ln>
                <a:noFill/>
              </a:ln>
              <a:solidFill>
                <a:srgbClr val="015196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2463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97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Outline</a:t>
            </a:r>
            <a:endParaRPr 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756626" y="1432559"/>
            <a:ext cx="10678748" cy="4663587"/>
          </a:xfrm>
        </p:spPr>
        <p:txBody>
          <a:bodyPr/>
          <a:lstStyle/>
          <a:p>
            <a:r>
              <a:rPr lang="en-US" altLang="zh-CN" dirty="0"/>
              <a:t>Fusion approaches, fuel options, and critical conditions</a:t>
            </a:r>
            <a:endParaRPr lang="en-US" altLang="zh-CN" dirty="0" smtClean="0"/>
          </a:p>
          <a:p>
            <a:endParaRPr lang="en-US" altLang="zh-CN" dirty="0" smtClean="0"/>
          </a:p>
          <a:p>
            <a:r>
              <a:rPr lang="en-US" dirty="0"/>
              <a:t>Ideal ignition conditions and reaction rate enhancement for p-¹¹B fusion</a:t>
            </a:r>
          </a:p>
          <a:p>
            <a:endParaRPr lang="en-US" altLang="zh-CN" dirty="0" smtClean="0"/>
          </a:p>
          <a:p>
            <a:r>
              <a:rPr lang="en-US" dirty="0"/>
              <a:t>Polarization </a:t>
            </a:r>
            <a:r>
              <a:rPr lang="en-US" dirty="0" smtClean="0"/>
              <a:t>research advances </a:t>
            </a:r>
            <a:r>
              <a:rPr lang="en-US" dirty="0"/>
              <a:t>toward p-</a:t>
            </a:r>
            <a:r>
              <a:rPr lang="en-US" baseline="30000" dirty="0"/>
              <a:t>11</a:t>
            </a:r>
            <a:r>
              <a:rPr lang="en-US" dirty="0"/>
              <a:t>B </a:t>
            </a:r>
            <a:r>
              <a:rPr lang="en-US" dirty="0" smtClean="0"/>
              <a:t>fusion energy applications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0883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7137BE-2571-4627-852D-6D48689D2AD1}" type="slidenum">
              <a:rPr kumimoji="0" lang="zh-CN" altLang="en-US" sz="1915" b="0" i="0" u="none" strike="noStrike" kern="1200" cap="none" spc="0" normalizeH="0" baseline="0" noProof="0" smtClean="0">
                <a:ln>
                  <a:noFill/>
                </a:ln>
                <a:solidFill>
                  <a:srgbClr val="015196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pPr marL="0" marR="0" lvl="0" indent="0" algn="r" defTabSz="108839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915" b="0" i="0" u="none" strike="noStrike" kern="1200" cap="none" spc="0" normalizeH="0" baseline="0" noProof="0">
              <a:ln>
                <a:noFill/>
              </a:ln>
              <a:solidFill>
                <a:srgbClr val="015196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0667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97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灯片编号占位符 1">
            <a:extLst>
              <a:ext uri="{FF2B5EF4-FFF2-40B4-BE49-F238E27FC236}">
                <a16:creationId xmlns:a16="http://schemas.microsoft.com/office/drawing/2014/main" id="{5087D68B-58D8-4450-AC86-4F0029D91A65}"/>
              </a:ext>
            </a:extLst>
          </p:cNvPr>
          <p:cNvSpPr txBox="1">
            <a:spLocks/>
          </p:cNvSpPr>
          <p:nvPr/>
        </p:nvSpPr>
        <p:spPr bwMode="auto">
          <a:xfrm>
            <a:off x="10199688" y="4643438"/>
            <a:ext cx="431800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143" tIns="45574" rIns="91143" bIns="45574"/>
          <a:lstStyle>
            <a:lvl1pPr>
              <a:spcBef>
                <a:spcPct val="20000"/>
              </a:spcBef>
              <a:defRPr sz="2400">
                <a:solidFill>
                  <a:srgbClr val="0065A6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0065A6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rgbClr val="0065A6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rgbClr val="0065A6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rgbClr val="0065A6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0065A6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0065A6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0065A6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0065A6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EB0571A-443D-4E3C-9D60-98A6E37F18EE}" type="slidenum"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srgbClr val="0065A6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21507" name="Picture 10" descr="未标题-1">
            <a:extLst>
              <a:ext uri="{FF2B5EF4-FFF2-40B4-BE49-F238E27FC236}">
                <a16:creationId xmlns:a16="http://schemas.microsoft.com/office/drawing/2014/main" id="{B701FD01-2E72-4ED0-8B40-225AA9999F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矩形 13">
            <a:extLst>
              <a:ext uri="{FF2B5EF4-FFF2-40B4-BE49-F238E27FC236}">
                <a16:creationId xmlns:a16="http://schemas.microsoft.com/office/drawing/2014/main" id="{A0478FEB-FC11-46D4-9708-45DC29F65147}"/>
              </a:ext>
            </a:extLst>
          </p:cNvPr>
          <p:cNvSpPr/>
          <p:nvPr/>
        </p:nvSpPr>
        <p:spPr>
          <a:xfrm>
            <a:off x="1628438" y="2703013"/>
            <a:ext cx="9105900" cy="6155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>
            <a:spAutoFit/>
          </a:bodyPr>
          <a:lstStyle>
            <a:lvl1pPr>
              <a:defRPr sz="3800" b="1">
                <a:solidFill>
                  <a:srgbClr val="0065A6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 sz="3800" b="1">
                <a:solidFill>
                  <a:srgbClr val="0065A6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 sz="3800" b="1">
                <a:solidFill>
                  <a:srgbClr val="0065A6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 sz="3800" b="1">
                <a:solidFill>
                  <a:srgbClr val="0065A6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 sz="3800" b="1">
                <a:solidFill>
                  <a:srgbClr val="0065A6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0065A6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0065A6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0065A6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0065A6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defTabSz="108839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4000" dirty="0" smtClean="0">
                <a:solidFill>
                  <a:srgbClr val="015196"/>
                </a:solidFill>
                <a:latin typeface="Arial"/>
                <a:ea typeface="微软雅黑"/>
                <a:cs typeface="+mn-ea"/>
              </a:rPr>
              <a:t>Thank you for your attention!</a:t>
            </a:r>
            <a:endParaRPr lang="zh-CN" altLang="en-US" sz="4000" dirty="0">
              <a:solidFill>
                <a:srgbClr val="015196"/>
              </a:solidFill>
              <a:latin typeface="Arial"/>
              <a:ea typeface="微软雅黑"/>
              <a:cs typeface="+mn-ea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7751135" y="5865420"/>
            <a:ext cx="373336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400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Email</a:t>
            </a:r>
            <a:r>
              <a:rPr lang="zh-CN" altLang="en-US" sz="2400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：</a:t>
            </a:r>
            <a:r>
              <a:rPr lang="en-US" altLang="zh-CN" sz="24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lizhiz@enn.cn</a:t>
            </a:r>
            <a:endParaRPr lang="en-US" sz="24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A14A661-6C9E-4687-8114-1EC49FAB05FE}" type="slidenum">
              <a:rPr kumimoji="0" lang="en-US" altLang="zh-CN" sz="1600" b="1" i="0" u="none" strike="noStrike" kern="1200" cap="none" spc="0" normalizeH="0" baseline="0" noProof="0" smtClean="0">
                <a:ln>
                  <a:noFill/>
                </a:ln>
                <a:solidFill>
                  <a:srgbClr val="0065A6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altLang="zh-CN" sz="1100" b="1" i="0" u="none" strike="noStrike" kern="1200" cap="none" spc="0" normalizeH="0" baseline="0" noProof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3297382" y="4274106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Research </a:t>
            </a:r>
            <a:r>
              <a:rPr lang="en-US" dirty="0" smtClean="0"/>
              <a:t>interests </a:t>
            </a:r>
            <a:r>
              <a:rPr lang="en-US" dirty="0"/>
              <a:t>and collaborations </a:t>
            </a:r>
            <a:r>
              <a:rPr lang="en-US" dirty="0" smtClean="0"/>
              <a:t>are welcome!</a:t>
            </a:r>
            <a:endParaRPr lang="en-US" dirty="0">
              <a:solidFill>
                <a:srgbClr val="0F1115"/>
              </a:solidFill>
              <a:latin typeface="quote-cjk-patch"/>
            </a:endParaRPr>
          </a:p>
        </p:txBody>
      </p:sp>
    </p:spTree>
    <p:extLst>
      <p:ext uri="{BB962C8B-B14F-4D97-AF65-F5344CB8AC3E}">
        <p14:creationId xmlns:p14="http://schemas.microsoft.com/office/powerpoint/2010/main" val="3457517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/>
          <p:nvPr/>
        </p:nvSpPr>
        <p:spPr bwMode="auto">
          <a:xfrm>
            <a:off x="784345" y="544908"/>
            <a:ext cx="10901715" cy="564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2800">
                <a:solidFill>
                  <a:srgbClr val="015196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  <a:lvl2pPr>
              <a:defRPr sz="2800">
                <a:solidFill>
                  <a:schemeClr val="tx2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2pPr>
            <a:lvl3pPr>
              <a:defRPr sz="2800">
                <a:solidFill>
                  <a:schemeClr val="tx2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3pPr>
            <a:lvl4pPr>
              <a:defRPr sz="2800">
                <a:solidFill>
                  <a:schemeClr val="tx2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4pPr>
            <a:lvl5pPr>
              <a:defRPr sz="2800">
                <a:solidFill>
                  <a:schemeClr val="tx2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9pPr>
          </a:lstStyle>
          <a:p>
            <a:pPr defTabSz="97980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600" b="1" dirty="0"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</a:rPr>
              <a:t>Fusion Fuel of Great Promise and </a:t>
            </a:r>
            <a:r>
              <a:rPr lang="en-US" altLang="zh-CN" sz="2600" b="1" dirty="0" smtClean="0"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</a:rPr>
              <a:t>Challenge</a:t>
            </a:r>
            <a:endParaRPr lang="zh-CN" altLang="en-US" sz="2600" b="1" dirty="0">
              <a:latin typeface="Calibri" panose="020F0502020204030204" pitchFamily="34" charset="0"/>
              <a:ea typeface="微软雅黑" panose="020B0503020204020204" charset="-122"/>
              <a:cs typeface="Calibri" panose="020F0502020204030204" pitchFamily="34" charset="0"/>
            </a:endParaRPr>
          </a:p>
        </p:txBody>
      </p:sp>
      <p:sp>
        <p:nvSpPr>
          <p:cNvPr id="22" name="灯片编号占位符 21"/>
          <p:cNvSpPr>
            <a:spLocks noGrp="1"/>
          </p:cNvSpPr>
          <p:nvPr>
            <p:ph type="sldNum" sz="quarter" idx="10"/>
          </p:nvPr>
        </p:nvSpPr>
        <p:spPr>
          <a:xfrm>
            <a:off x="11136560" y="6309320"/>
            <a:ext cx="770612" cy="332234"/>
          </a:xfrm>
        </p:spPr>
        <p:txBody>
          <a:bodyPr/>
          <a:lstStyle/>
          <a:p>
            <a:pPr>
              <a:defRPr/>
            </a:pPr>
            <a:fld id="{43D4AEFA-35A7-4A00-9E53-72178ACA25B0}" type="slidenum">
              <a:rPr lang="en-US" altLang="zh-CN" sz="1900" smtClean="0">
                <a:latin typeface="Calibri" panose="020F0502020204030204" pitchFamily="34" charset="0"/>
                <a:cs typeface="Calibri" panose="020F0502020204030204" pitchFamily="34" charset="0"/>
              </a:rPr>
              <a:t>21</a:t>
            </a:fld>
            <a:endParaRPr lang="en-US" altLang="zh-CN" sz="1900" dirty="0">
              <a:solidFill>
                <a:srgbClr val="A6A6A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4" name="表格 3"/>
          <p:cNvGraphicFramePr>
            <a:graphicFrameLocks noGrp="1"/>
          </p:cNvGraphicFramePr>
          <p:nvPr/>
        </p:nvGraphicFramePr>
        <p:xfrm>
          <a:off x="903250" y="1573428"/>
          <a:ext cx="10504448" cy="4152650"/>
        </p:xfrm>
        <a:graphic>
          <a:graphicData uri="http://schemas.openxmlformats.org/drawingml/2006/table">
            <a:tbl>
              <a:tblPr/>
              <a:tblGrid>
                <a:gridCol w="11889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156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1119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8398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00467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64434">
                <a:tc>
                  <a:txBody>
                    <a:bodyPr/>
                    <a:lstStyle>
                      <a:lvl1pPr marL="0" algn="l" defTabSz="762000" rtl="0" eaLnBrk="1" latinLnBrk="0" hangingPunct="1">
                        <a:defRPr sz="15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1pPr>
                      <a:lvl2pPr marL="381000" algn="l" defTabSz="762000" rtl="0" eaLnBrk="1" latinLnBrk="0" hangingPunct="1">
                        <a:defRPr sz="15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2pPr>
                      <a:lvl3pPr marL="762000" algn="l" defTabSz="762000" rtl="0" eaLnBrk="1" latinLnBrk="0" hangingPunct="1">
                        <a:defRPr sz="15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3pPr>
                      <a:lvl4pPr marL="1143000" algn="l" defTabSz="762000" rtl="0" eaLnBrk="1" latinLnBrk="0" hangingPunct="1">
                        <a:defRPr sz="15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4pPr>
                      <a:lvl5pPr marL="1523365" algn="l" defTabSz="762000" rtl="0" eaLnBrk="1" latinLnBrk="0" hangingPunct="1">
                        <a:defRPr sz="15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5pPr>
                      <a:lvl6pPr marL="1904365" algn="l" defTabSz="762000" rtl="0" eaLnBrk="1" latinLnBrk="0" hangingPunct="1">
                        <a:defRPr sz="15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6pPr>
                      <a:lvl7pPr marL="2285365" algn="l" defTabSz="762000" rtl="0" eaLnBrk="1" latinLnBrk="0" hangingPunct="1">
                        <a:defRPr sz="15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7pPr>
                      <a:lvl8pPr marL="2666365" algn="l" defTabSz="762000" rtl="0" eaLnBrk="1" latinLnBrk="0" hangingPunct="1">
                        <a:defRPr sz="15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8pPr>
                      <a:lvl9pPr marL="3047365" algn="l" defTabSz="762000" rtl="0" eaLnBrk="1" latinLnBrk="0" hangingPunct="1">
                        <a:defRPr sz="15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</a:rPr>
                        <a:t>Fuel</a:t>
                      </a:r>
                      <a:endParaRPr kumimoji="0" lang="zh-CN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</a:endParaRPr>
                    </a:p>
                  </a:txBody>
                  <a:tcPr marL="91463" marR="91463" marT="34307" marB="34307" anchor="ctr" horzOverflow="overflow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>
                      <a:lvl1pPr marL="0" algn="l" defTabSz="762000" rtl="0" eaLnBrk="1" latinLnBrk="0" hangingPunct="1">
                        <a:defRPr sz="15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1pPr>
                      <a:lvl2pPr marL="381000" algn="l" defTabSz="762000" rtl="0" eaLnBrk="1" latinLnBrk="0" hangingPunct="1">
                        <a:defRPr sz="15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2pPr>
                      <a:lvl3pPr marL="762000" algn="l" defTabSz="762000" rtl="0" eaLnBrk="1" latinLnBrk="0" hangingPunct="1">
                        <a:defRPr sz="15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3pPr>
                      <a:lvl4pPr marL="1143000" algn="l" defTabSz="762000" rtl="0" eaLnBrk="1" latinLnBrk="0" hangingPunct="1">
                        <a:defRPr sz="15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4pPr>
                      <a:lvl5pPr marL="1523365" algn="l" defTabSz="762000" rtl="0" eaLnBrk="1" latinLnBrk="0" hangingPunct="1">
                        <a:defRPr sz="15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5pPr>
                      <a:lvl6pPr marL="1904365" algn="l" defTabSz="762000" rtl="0" eaLnBrk="1" latinLnBrk="0" hangingPunct="1">
                        <a:defRPr sz="15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6pPr>
                      <a:lvl7pPr marL="2285365" algn="l" defTabSz="762000" rtl="0" eaLnBrk="1" latinLnBrk="0" hangingPunct="1">
                        <a:defRPr sz="15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7pPr>
                      <a:lvl8pPr marL="2666365" algn="l" defTabSz="762000" rtl="0" eaLnBrk="1" latinLnBrk="0" hangingPunct="1">
                        <a:defRPr sz="15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8pPr>
                      <a:lvl9pPr marL="3047365" algn="l" defTabSz="762000" rtl="0" eaLnBrk="1" latinLnBrk="0" hangingPunct="1">
                        <a:defRPr sz="15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6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</a:rPr>
                        <a:t>Pros</a:t>
                      </a:r>
                      <a:endParaRPr kumimoji="0" lang="zh-CN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</a:endParaRPr>
                    </a:p>
                  </a:txBody>
                  <a:tcPr marL="91463" marR="91463" marT="34307" marB="34307" anchor="ctr" horzOverflow="overflow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>
                      <a:lvl1pPr marL="0" algn="l" defTabSz="762000" rtl="0" eaLnBrk="1" latinLnBrk="0" hangingPunct="1">
                        <a:defRPr sz="15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1pPr>
                      <a:lvl2pPr marL="381000" algn="l" defTabSz="762000" rtl="0" eaLnBrk="1" latinLnBrk="0" hangingPunct="1">
                        <a:defRPr sz="15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2pPr>
                      <a:lvl3pPr marL="762000" algn="l" defTabSz="762000" rtl="0" eaLnBrk="1" latinLnBrk="0" hangingPunct="1">
                        <a:defRPr sz="15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3pPr>
                      <a:lvl4pPr marL="1143000" algn="l" defTabSz="762000" rtl="0" eaLnBrk="1" latinLnBrk="0" hangingPunct="1">
                        <a:defRPr sz="15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4pPr>
                      <a:lvl5pPr marL="1523365" algn="l" defTabSz="762000" rtl="0" eaLnBrk="1" latinLnBrk="0" hangingPunct="1">
                        <a:defRPr sz="15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5pPr>
                      <a:lvl6pPr marL="1904365" algn="l" defTabSz="762000" rtl="0" eaLnBrk="1" latinLnBrk="0" hangingPunct="1">
                        <a:defRPr sz="15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6pPr>
                      <a:lvl7pPr marL="2285365" algn="l" defTabSz="762000" rtl="0" eaLnBrk="1" latinLnBrk="0" hangingPunct="1">
                        <a:defRPr sz="15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7pPr>
                      <a:lvl8pPr marL="2666365" algn="l" defTabSz="762000" rtl="0" eaLnBrk="1" latinLnBrk="0" hangingPunct="1">
                        <a:defRPr sz="15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8pPr>
                      <a:lvl9pPr marL="3047365" algn="l" defTabSz="762000" rtl="0" eaLnBrk="1" latinLnBrk="0" hangingPunct="1">
                        <a:defRPr sz="15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6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</a:rPr>
                        <a:t>Cons</a:t>
                      </a:r>
                      <a:endParaRPr kumimoji="0" lang="zh-CN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</a:endParaRPr>
                    </a:p>
                  </a:txBody>
                  <a:tcPr marL="91463" marR="91463" marT="34307" marB="34307" anchor="ctr" horzOverflow="overflow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>
                      <a:lvl1pPr marL="0" algn="l" defTabSz="762000" rtl="0" eaLnBrk="1" latinLnBrk="0" hangingPunct="1">
                        <a:defRPr sz="15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1pPr>
                      <a:lvl2pPr marL="381000" algn="l" defTabSz="762000" rtl="0" eaLnBrk="1" latinLnBrk="0" hangingPunct="1">
                        <a:defRPr sz="15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2pPr>
                      <a:lvl3pPr marL="762000" algn="l" defTabSz="762000" rtl="0" eaLnBrk="1" latinLnBrk="0" hangingPunct="1">
                        <a:defRPr sz="15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3pPr>
                      <a:lvl4pPr marL="1143000" algn="l" defTabSz="762000" rtl="0" eaLnBrk="1" latinLnBrk="0" hangingPunct="1">
                        <a:defRPr sz="15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4pPr>
                      <a:lvl5pPr marL="1523365" algn="l" defTabSz="762000" rtl="0" eaLnBrk="1" latinLnBrk="0" hangingPunct="1">
                        <a:defRPr sz="15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5pPr>
                      <a:lvl6pPr marL="1904365" algn="l" defTabSz="762000" rtl="0" eaLnBrk="1" latinLnBrk="0" hangingPunct="1">
                        <a:defRPr sz="15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6pPr>
                      <a:lvl7pPr marL="2285365" algn="l" defTabSz="762000" rtl="0" eaLnBrk="1" latinLnBrk="0" hangingPunct="1">
                        <a:defRPr sz="15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7pPr>
                      <a:lvl8pPr marL="2666365" algn="l" defTabSz="762000" rtl="0" eaLnBrk="1" latinLnBrk="0" hangingPunct="1">
                        <a:defRPr sz="15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8pPr>
                      <a:lvl9pPr marL="3047365" algn="l" defTabSz="762000" rtl="0" eaLnBrk="1" latinLnBrk="0" hangingPunct="1">
                        <a:defRPr sz="15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6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</a:rPr>
                        <a:t>Fuel Price (USD/g)</a:t>
                      </a:r>
                      <a:endParaRPr kumimoji="0" lang="zh-CN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</a:endParaRPr>
                    </a:p>
                  </a:txBody>
                  <a:tcPr marL="91463" marR="91463" marT="34307" marB="34307" anchor="ctr" horzOverflow="overflow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>
                      <a:lvl1pPr marL="0" algn="l" defTabSz="762000" rtl="0" eaLnBrk="1" latinLnBrk="0" hangingPunct="1">
                        <a:defRPr sz="15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1pPr>
                      <a:lvl2pPr marL="381000" algn="l" defTabSz="762000" rtl="0" eaLnBrk="1" latinLnBrk="0" hangingPunct="1">
                        <a:defRPr sz="15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2pPr>
                      <a:lvl3pPr marL="762000" algn="l" defTabSz="762000" rtl="0" eaLnBrk="1" latinLnBrk="0" hangingPunct="1">
                        <a:defRPr sz="15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3pPr>
                      <a:lvl4pPr marL="1143000" algn="l" defTabSz="762000" rtl="0" eaLnBrk="1" latinLnBrk="0" hangingPunct="1">
                        <a:defRPr sz="15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4pPr>
                      <a:lvl5pPr marL="1523365" algn="l" defTabSz="762000" rtl="0" eaLnBrk="1" latinLnBrk="0" hangingPunct="1">
                        <a:defRPr sz="15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5pPr>
                      <a:lvl6pPr marL="1904365" algn="l" defTabSz="762000" rtl="0" eaLnBrk="1" latinLnBrk="0" hangingPunct="1">
                        <a:defRPr sz="15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6pPr>
                      <a:lvl7pPr marL="2285365" algn="l" defTabSz="762000" rtl="0" eaLnBrk="1" latinLnBrk="0" hangingPunct="1">
                        <a:defRPr sz="15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7pPr>
                      <a:lvl8pPr marL="2666365" algn="l" defTabSz="762000" rtl="0" eaLnBrk="1" latinLnBrk="0" hangingPunct="1">
                        <a:defRPr sz="15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8pPr>
                      <a:lvl9pPr marL="3047365" algn="l" defTabSz="762000" rtl="0" eaLnBrk="1" latinLnBrk="0" hangingPunct="1">
                        <a:defRPr sz="15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6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</a:rPr>
                        <a:t>Proven Reserves</a:t>
                      </a:r>
                      <a:endParaRPr kumimoji="0" lang="zh-CN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</a:endParaRPr>
                    </a:p>
                  </a:txBody>
                  <a:tcPr marL="91463" marR="91463" marT="34307" marB="34307" anchor="ctr" horzOverflow="overflow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3541">
                <a:tc>
                  <a:txBody>
                    <a:bodyPr/>
                    <a:lstStyle>
                      <a:lvl1pPr marL="0" algn="l" defTabSz="762000" rtl="0" eaLnBrk="1" latinLnBrk="0" hangingPunct="1">
                        <a:defRPr sz="15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1pPr>
                      <a:lvl2pPr marL="381000" algn="l" defTabSz="762000" rtl="0" eaLnBrk="1" latinLnBrk="0" hangingPunct="1">
                        <a:defRPr sz="15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2pPr>
                      <a:lvl3pPr marL="762000" algn="l" defTabSz="762000" rtl="0" eaLnBrk="1" latinLnBrk="0" hangingPunct="1">
                        <a:defRPr sz="15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3pPr>
                      <a:lvl4pPr marL="1143000" algn="l" defTabSz="762000" rtl="0" eaLnBrk="1" latinLnBrk="0" hangingPunct="1">
                        <a:defRPr sz="15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4pPr>
                      <a:lvl5pPr marL="1523365" algn="l" defTabSz="762000" rtl="0" eaLnBrk="1" latinLnBrk="0" hangingPunct="1">
                        <a:defRPr sz="15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5pPr>
                      <a:lvl6pPr marL="1904365" algn="l" defTabSz="762000" rtl="0" eaLnBrk="1" latinLnBrk="0" hangingPunct="1">
                        <a:defRPr sz="15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6pPr>
                      <a:lvl7pPr marL="2285365" algn="l" defTabSz="762000" rtl="0" eaLnBrk="1" latinLnBrk="0" hangingPunct="1">
                        <a:defRPr sz="15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7pPr>
                      <a:lvl8pPr marL="2666365" algn="l" defTabSz="762000" rtl="0" eaLnBrk="1" latinLnBrk="0" hangingPunct="1">
                        <a:defRPr sz="15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8pPr>
                      <a:lvl9pPr marL="3047365" algn="l" defTabSz="762000" rtl="0" eaLnBrk="1" latinLnBrk="0" hangingPunct="1">
                        <a:defRPr sz="15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600" b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</a:rPr>
                        <a:t>1. D-T</a:t>
                      </a:r>
                      <a:endParaRPr kumimoji="0" lang="zh-CN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</a:endParaRPr>
                    </a:p>
                  </a:txBody>
                  <a:tcPr marL="91463" marR="91463" marT="34307" marB="34307" anchor="ctr" horzOverflow="overflow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762000" rtl="0" eaLnBrk="1" latinLnBrk="0" hangingPunct="1">
                        <a:defRPr sz="15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1pPr>
                      <a:lvl2pPr marL="381000" algn="l" defTabSz="762000" rtl="0" eaLnBrk="1" latinLnBrk="0" hangingPunct="1">
                        <a:defRPr sz="15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2pPr>
                      <a:lvl3pPr marL="762000" algn="l" defTabSz="762000" rtl="0" eaLnBrk="1" latinLnBrk="0" hangingPunct="1">
                        <a:defRPr sz="15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3pPr>
                      <a:lvl4pPr marL="1143000" algn="l" defTabSz="762000" rtl="0" eaLnBrk="1" latinLnBrk="0" hangingPunct="1">
                        <a:defRPr sz="15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4pPr>
                      <a:lvl5pPr marL="1523365" algn="l" defTabSz="762000" rtl="0" eaLnBrk="1" latinLnBrk="0" hangingPunct="1">
                        <a:defRPr sz="15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5pPr>
                      <a:lvl6pPr marL="1904365" algn="l" defTabSz="762000" rtl="0" eaLnBrk="1" latinLnBrk="0" hangingPunct="1">
                        <a:defRPr sz="15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6pPr>
                      <a:lvl7pPr marL="2285365" algn="l" defTabSz="762000" rtl="0" eaLnBrk="1" latinLnBrk="0" hangingPunct="1">
                        <a:defRPr sz="15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7pPr>
                      <a:lvl8pPr marL="2666365" algn="l" defTabSz="762000" rtl="0" eaLnBrk="1" latinLnBrk="0" hangingPunct="1">
                        <a:defRPr sz="15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8pPr>
                      <a:lvl9pPr marL="3047365" algn="l" defTabSz="762000" rtl="0" eaLnBrk="1" latinLnBrk="0" hangingPunct="1">
                        <a:defRPr sz="15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600" b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</a:rPr>
                        <a:t> Lowest ignition temp (100-200MK), high energy yield, </a:t>
                      </a:r>
                      <a:r>
                        <a:rPr kumimoji="0" lang="en-US" altLang="zh-CN" sz="1600" b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</a:rPr>
                        <a:t>proven scientific basis</a:t>
                      </a:r>
                      <a:endParaRPr kumimoji="0" lang="zh-CN" altLang="en-US" sz="1600" b="0" u="none" strike="noStrike" kern="1200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</a:endParaRPr>
                    </a:p>
                  </a:txBody>
                  <a:tcPr marL="91463" marR="91463" marT="34307" marB="34307" anchor="ctr" horzOverflow="overflow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762000" rtl="0" eaLnBrk="1" latinLnBrk="0" hangingPunct="1">
                        <a:defRPr sz="15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1pPr>
                      <a:lvl2pPr marL="381000" algn="l" defTabSz="762000" rtl="0" eaLnBrk="1" latinLnBrk="0" hangingPunct="1">
                        <a:defRPr sz="15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2pPr>
                      <a:lvl3pPr marL="762000" algn="l" defTabSz="762000" rtl="0" eaLnBrk="1" latinLnBrk="0" hangingPunct="1">
                        <a:defRPr sz="15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3pPr>
                      <a:lvl4pPr marL="1143000" algn="l" defTabSz="762000" rtl="0" eaLnBrk="1" latinLnBrk="0" hangingPunct="1">
                        <a:defRPr sz="15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4pPr>
                      <a:lvl5pPr marL="1523365" algn="l" defTabSz="762000" rtl="0" eaLnBrk="1" latinLnBrk="0" hangingPunct="1">
                        <a:defRPr sz="15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5pPr>
                      <a:lvl6pPr marL="1904365" algn="l" defTabSz="762000" rtl="0" eaLnBrk="1" latinLnBrk="0" hangingPunct="1">
                        <a:defRPr sz="15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6pPr>
                      <a:lvl7pPr marL="2285365" algn="l" defTabSz="762000" rtl="0" eaLnBrk="1" latinLnBrk="0" hangingPunct="1">
                        <a:defRPr sz="15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7pPr>
                      <a:lvl8pPr marL="2666365" algn="l" defTabSz="762000" rtl="0" eaLnBrk="1" latinLnBrk="0" hangingPunct="1">
                        <a:defRPr sz="15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8pPr>
                      <a:lvl9pPr marL="3047365" algn="l" defTabSz="762000" rtl="0" eaLnBrk="1" latinLnBrk="0" hangingPunct="1">
                        <a:defRPr sz="15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600" b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</a:rPr>
                        <a:t>Tritium fuel scarcity, </a:t>
                      </a:r>
                      <a:r>
                        <a:rPr kumimoji="0" lang="en-US" altLang="zh-CN" sz="1600" b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</a:rPr>
                        <a:t>neutron </a:t>
                      </a:r>
                      <a:r>
                        <a:rPr kumimoji="0" lang="en-US" altLang="zh-CN" sz="1600" b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</a:rPr>
                        <a:t>radiation challenges, nuclear waste concerns</a:t>
                      </a:r>
                      <a:endParaRPr kumimoji="0" lang="zh-CN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</a:endParaRPr>
                    </a:p>
                  </a:txBody>
                  <a:tcPr marL="91463" marR="91463" marT="34307" marB="34307" anchor="ctr" horzOverflow="overflow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762000" rtl="0" eaLnBrk="1" latinLnBrk="0" hangingPunct="1">
                        <a:defRPr sz="15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1pPr>
                      <a:lvl2pPr marL="381000" algn="l" defTabSz="762000" rtl="0" eaLnBrk="1" latinLnBrk="0" hangingPunct="1">
                        <a:defRPr sz="15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2pPr>
                      <a:lvl3pPr marL="762000" algn="l" defTabSz="762000" rtl="0" eaLnBrk="1" latinLnBrk="0" hangingPunct="1">
                        <a:defRPr sz="15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3pPr>
                      <a:lvl4pPr marL="1143000" algn="l" defTabSz="762000" rtl="0" eaLnBrk="1" latinLnBrk="0" hangingPunct="1">
                        <a:defRPr sz="15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4pPr>
                      <a:lvl5pPr marL="1523365" algn="l" defTabSz="762000" rtl="0" eaLnBrk="1" latinLnBrk="0" hangingPunct="1">
                        <a:defRPr sz="15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5pPr>
                      <a:lvl6pPr marL="1904365" algn="l" defTabSz="762000" rtl="0" eaLnBrk="1" latinLnBrk="0" hangingPunct="1">
                        <a:defRPr sz="15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6pPr>
                      <a:lvl7pPr marL="2285365" algn="l" defTabSz="762000" rtl="0" eaLnBrk="1" latinLnBrk="0" hangingPunct="1">
                        <a:defRPr sz="15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7pPr>
                      <a:lvl8pPr marL="2666365" algn="l" defTabSz="762000" rtl="0" eaLnBrk="1" latinLnBrk="0" hangingPunct="1">
                        <a:defRPr sz="15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8pPr>
                      <a:lvl9pPr marL="3047365" algn="l" defTabSz="762000" rtl="0" eaLnBrk="1" latinLnBrk="0" hangingPunct="1">
                        <a:defRPr sz="15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600" b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</a:rPr>
                        <a:t>Tritium: </a:t>
                      </a:r>
                      <a:r>
                        <a:rPr kumimoji="0" lang="en-US" altLang="zh-CN" sz="1600" b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</a:rPr>
                        <a:t>30,000</a:t>
                      </a:r>
                      <a:endParaRPr kumimoji="0" lang="zh-CN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</a:endParaRPr>
                    </a:p>
                  </a:txBody>
                  <a:tcPr marL="91463" marR="91463" marT="34307" marB="34307" anchor="ctr" horzOverflow="overflow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762000" rtl="0" eaLnBrk="1" latinLnBrk="0" hangingPunct="1">
                        <a:defRPr sz="15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1pPr>
                      <a:lvl2pPr marL="381000" algn="l" defTabSz="762000" rtl="0" eaLnBrk="1" latinLnBrk="0" hangingPunct="1">
                        <a:defRPr sz="15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2pPr>
                      <a:lvl3pPr marL="762000" algn="l" defTabSz="762000" rtl="0" eaLnBrk="1" latinLnBrk="0" hangingPunct="1">
                        <a:defRPr sz="15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3pPr>
                      <a:lvl4pPr marL="1143000" algn="l" defTabSz="762000" rtl="0" eaLnBrk="1" latinLnBrk="0" hangingPunct="1">
                        <a:defRPr sz="15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4pPr>
                      <a:lvl5pPr marL="1523365" algn="l" defTabSz="762000" rtl="0" eaLnBrk="1" latinLnBrk="0" hangingPunct="1">
                        <a:defRPr sz="15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5pPr>
                      <a:lvl6pPr marL="1904365" algn="l" defTabSz="762000" rtl="0" eaLnBrk="1" latinLnBrk="0" hangingPunct="1">
                        <a:defRPr sz="15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6pPr>
                      <a:lvl7pPr marL="2285365" algn="l" defTabSz="762000" rtl="0" eaLnBrk="1" latinLnBrk="0" hangingPunct="1">
                        <a:defRPr sz="15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7pPr>
                      <a:lvl8pPr marL="2666365" algn="l" defTabSz="762000" rtl="0" eaLnBrk="1" latinLnBrk="0" hangingPunct="1">
                        <a:defRPr sz="15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8pPr>
                      <a:lvl9pPr marL="3047365" algn="l" defTabSz="762000" rtl="0" eaLnBrk="1" latinLnBrk="0" hangingPunct="1">
                        <a:defRPr sz="15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600" b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</a:rPr>
                        <a:t>25 kg</a:t>
                      </a:r>
                      <a:endParaRPr kumimoji="0" lang="zh-CN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</a:endParaRPr>
                    </a:p>
                  </a:txBody>
                  <a:tcPr marL="91463" marR="91463" marT="34307" marB="34307" anchor="ctr" horzOverflow="overflow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3541">
                <a:tc>
                  <a:txBody>
                    <a:bodyPr/>
                    <a:lstStyle>
                      <a:lvl1pPr marL="0" algn="l" defTabSz="762000" rtl="0" eaLnBrk="1" latinLnBrk="0" hangingPunct="1">
                        <a:defRPr sz="15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1pPr>
                      <a:lvl2pPr marL="381000" algn="l" defTabSz="762000" rtl="0" eaLnBrk="1" latinLnBrk="0" hangingPunct="1">
                        <a:defRPr sz="15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2pPr>
                      <a:lvl3pPr marL="762000" algn="l" defTabSz="762000" rtl="0" eaLnBrk="1" latinLnBrk="0" hangingPunct="1">
                        <a:defRPr sz="15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3pPr>
                      <a:lvl4pPr marL="1143000" algn="l" defTabSz="762000" rtl="0" eaLnBrk="1" latinLnBrk="0" hangingPunct="1">
                        <a:defRPr sz="15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4pPr>
                      <a:lvl5pPr marL="1523365" algn="l" defTabSz="762000" rtl="0" eaLnBrk="1" latinLnBrk="0" hangingPunct="1">
                        <a:defRPr sz="15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5pPr>
                      <a:lvl6pPr marL="1904365" algn="l" defTabSz="762000" rtl="0" eaLnBrk="1" latinLnBrk="0" hangingPunct="1">
                        <a:defRPr sz="15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6pPr>
                      <a:lvl7pPr marL="2285365" algn="l" defTabSz="762000" rtl="0" eaLnBrk="1" latinLnBrk="0" hangingPunct="1">
                        <a:defRPr sz="15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7pPr>
                      <a:lvl8pPr marL="2666365" algn="l" defTabSz="762000" rtl="0" eaLnBrk="1" latinLnBrk="0" hangingPunct="1">
                        <a:defRPr sz="15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8pPr>
                      <a:lvl9pPr marL="3047365" algn="l" defTabSz="762000" rtl="0" eaLnBrk="1" latinLnBrk="0" hangingPunct="1">
                        <a:defRPr sz="15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600" b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</a:rPr>
                        <a:t>2. D-D</a:t>
                      </a:r>
                      <a:endParaRPr kumimoji="0" lang="zh-CN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</a:endParaRPr>
                    </a:p>
                  </a:txBody>
                  <a:tcPr marL="91463" marR="91463" marT="34307" marB="34307" anchor="ctr" horzOverflow="overflow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762000" rtl="0" eaLnBrk="1" latinLnBrk="0" hangingPunct="1">
                        <a:defRPr sz="15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1pPr>
                      <a:lvl2pPr marL="381000" algn="l" defTabSz="762000" rtl="0" eaLnBrk="1" latinLnBrk="0" hangingPunct="1">
                        <a:defRPr sz="15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2pPr>
                      <a:lvl3pPr marL="762000" algn="l" defTabSz="762000" rtl="0" eaLnBrk="1" latinLnBrk="0" hangingPunct="1">
                        <a:defRPr sz="15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3pPr>
                      <a:lvl4pPr marL="1143000" algn="l" defTabSz="762000" rtl="0" eaLnBrk="1" latinLnBrk="0" hangingPunct="1">
                        <a:defRPr sz="15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4pPr>
                      <a:lvl5pPr marL="1523365" algn="l" defTabSz="762000" rtl="0" eaLnBrk="1" latinLnBrk="0" hangingPunct="1">
                        <a:defRPr sz="15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5pPr>
                      <a:lvl6pPr marL="1904365" algn="l" defTabSz="762000" rtl="0" eaLnBrk="1" latinLnBrk="0" hangingPunct="1">
                        <a:defRPr sz="15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6pPr>
                      <a:lvl7pPr marL="2285365" algn="l" defTabSz="762000" rtl="0" eaLnBrk="1" latinLnBrk="0" hangingPunct="1">
                        <a:defRPr sz="15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7pPr>
                      <a:lvl8pPr marL="2666365" algn="l" defTabSz="762000" rtl="0" eaLnBrk="1" latinLnBrk="0" hangingPunct="1">
                        <a:defRPr sz="15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8pPr>
                      <a:lvl9pPr marL="3047365" algn="l" defTabSz="762000" rtl="0" eaLnBrk="1" latinLnBrk="0" hangingPunct="1">
                        <a:defRPr sz="15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600" b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</a:rPr>
                        <a:t>Abundant deuterium, no tritium needed, lower neutron yield</a:t>
                      </a:r>
                      <a:endParaRPr kumimoji="0" lang="zh-CN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</a:endParaRPr>
                    </a:p>
                  </a:txBody>
                  <a:tcPr marL="91463" marR="91463" marT="34307" marB="34307" anchor="ctr" horzOverflow="overflow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762000" rtl="0" eaLnBrk="1" latinLnBrk="0" hangingPunct="1">
                        <a:defRPr sz="15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1pPr>
                      <a:lvl2pPr marL="381000" algn="l" defTabSz="762000" rtl="0" eaLnBrk="1" latinLnBrk="0" hangingPunct="1">
                        <a:defRPr sz="15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2pPr>
                      <a:lvl3pPr marL="762000" algn="l" defTabSz="762000" rtl="0" eaLnBrk="1" latinLnBrk="0" hangingPunct="1">
                        <a:defRPr sz="15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3pPr>
                      <a:lvl4pPr marL="1143000" algn="l" defTabSz="762000" rtl="0" eaLnBrk="1" latinLnBrk="0" hangingPunct="1">
                        <a:defRPr sz="15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4pPr>
                      <a:lvl5pPr marL="1523365" algn="l" defTabSz="762000" rtl="0" eaLnBrk="1" latinLnBrk="0" hangingPunct="1">
                        <a:defRPr sz="15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5pPr>
                      <a:lvl6pPr marL="1904365" algn="l" defTabSz="762000" rtl="0" eaLnBrk="1" latinLnBrk="0" hangingPunct="1">
                        <a:defRPr sz="15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6pPr>
                      <a:lvl7pPr marL="2285365" algn="l" defTabSz="762000" rtl="0" eaLnBrk="1" latinLnBrk="0" hangingPunct="1">
                        <a:defRPr sz="15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7pPr>
                      <a:lvl8pPr marL="2666365" algn="l" defTabSz="762000" rtl="0" eaLnBrk="1" latinLnBrk="0" hangingPunct="1">
                        <a:defRPr sz="15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8pPr>
                      <a:lvl9pPr marL="3047365" algn="l" defTabSz="762000" rtl="0" eaLnBrk="1" latinLnBrk="0" hangingPunct="1">
                        <a:defRPr sz="15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600" b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</a:rPr>
                        <a:t> Higher ignition temp (400MK), lower energy yield, neutron damage</a:t>
                      </a:r>
                      <a:endParaRPr kumimoji="0" lang="zh-CN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</a:endParaRPr>
                    </a:p>
                  </a:txBody>
                  <a:tcPr marL="91463" marR="91463" marT="34307" marB="34307" anchor="ctr" horzOverflow="overflow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762000" rtl="0" eaLnBrk="1" latinLnBrk="0" hangingPunct="1">
                        <a:defRPr sz="15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1pPr>
                      <a:lvl2pPr marL="381000" algn="l" defTabSz="762000" rtl="0" eaLnBrk="1" latinLnBrk="0" hangingPunct="1">
                        <a:defRPr sz="15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2pPr>
                      <a:lvl3pPr marL="762000" algn="l" defTabSz="762000" rtl="0" eaLnBrk="1" latinLnBrk="0" hangingPunct="1">
                        <a:defRPr sz="15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3pPr>
                      <a:lvl4pPr marL="1143000" algn="l" defTabSz="762000" rtl="0" eaLnBrk="1" latinLnBrk="0" hangingPunct="1">
                        <a:defRPr sz="15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4pPr>
                      <a:lvl5pPr marL="1523365" algn="l" defTabSz="762000" rtl="0" eaLnBrk="1" latinLnBrk="0" hangingPunct="1">
                        <a:defRPr sz="15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5pPr>
                      <a:lvl6pPr marL="1904365" algn="l" defTabSz="762000" rtl="0" eaLnBrk="1" latinLnBrk="0" hangingPunct="1">
                        <a:defRPr sz="15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6pPr>
                      <a:lvl7pPr marL="2285365" algn="l" defTabSz="762000" rtl="0" eaLnBrk="1" latinLnBrk="0" hangingPunct="1">
                        <a:defRPr sz="15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7pPr>
                      <a:lvl8pPr marL="2666365" algn="l" defTabSz="762000" rtl="0" eaLnBrk="1" latinLnBrk="0" hangingPunct="1">
                        <a:defRPr sz="15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8pPr>
                      <a:lvl9pPr marL="3047365" algn="l" defTabSz="762000" rtl="0" eaLnBrk="1" latinLnBrk="0" hangingPunct="1">
                        <a:defRPr sz="15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600" b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</a:rPr>
                        <a:t>Deuterium: 4</a:t>
                      </a:r>
                      <a:endParaRPr kumimoji="0" lang="zh-CN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</a:endParaRPr>
                    </a:p>
                  </a:txBody>
                  <a:tcPr marL="91463" marR="91463" marT="34307" marB="34307" anchor="ctr" horzOverflow="overflow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762000" rtl="0" eaLnBrk="1" latinLnBrk="0" hangingPunct="1">
                        <a:defRPr sz="15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1pPr>
                      <a:lvl2pPr marL="381000" algn="l" defTabSz="762000" rtl="0" eaLnBrk="1" latinLnBrk="0" hangingPunct="1">
                        <a:defRPr sz="15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2pPr>
                      <a:lvl3pPr marL="762000" algn="l" defTabSz="762000" rtl="0" eaLnBrk="1" latinLnBrk="0" hangingPunct="1">
                        <a:defRPr sz="15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3pPr>
                      <a:lvl4pPr marL="1143000" algn="l" defTabSz="762000" rtl="0" eaLnBrk="1" latinLnBrk="0" hangingPunct="1">
                        <a:defRPr sz="15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4pPr>
                      <a:lvl5pPr marL="1523365" algn="l" defTabSz="762000" rtl="0" eaLnBrk="1" latinLnBrk="0" hangingPunct="1">
                        <a:defRPr sz="15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5pPr>
                      <a:lvl6pPr marL="1904365" algn="l" defTabSz="762000" rtl="0" eaLnBrk="1" latinLnBrk="0" hangingPunct="1">
                        <a:defRPr sz="15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6pPr>
                      <a:lvl7pPr marL="2285365" algn="l" defTabSz="762000" rtl="0" eaLnBrk="1" latinLnBrk="0" hangingPunct="1">
                        <a:defRPr sz="15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7pPr>
                      <a:lvl8pPr marL="2666365" algn="l" defTabSz="762000" rtl="0" eaLnBrk="1" latinLnBrk="0" hangingPunct="1">
                        <a:defRPr sz="15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8pPr>
                      <a:lvl9pPr marL="3047365" algn="l" defTabSz="762000" rtl="0" eaLnBrk="1" latinLnBrk="0" hangingPunct="1">
                        <a:defRPr sz="15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600" b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</a:rPr>
                        <a:t>45 trillion tons</a:t>
                      </a:r>
                      <a:endParaRPr kumimoji="0" lang="zh-CN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</a:endParaRPr>
                    </a:p>
                  </a:txBody>
                  <a:tcPr marL="91463" marR="91463" marT="34307" marB="34307" anchor="ctr" horzOverflow="overflow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3541">
                <a:tc>
                  <a:txBody>
                    <a:bodyPr/>
                    <a:lstStyle>
                      <a:lvl1pPr marL="0" algn="l" defTabSz="762000" rtl="0" eaLnBrk="1" latinLnBrk="0" hangingPunct="1">
                        <a:defRPr sz="15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1pPr>
                      <a:lvl2pPr marL="381000" algn="l" defTabSz="762000" rtl="0" eaLnBrk="1" latinLnBrk="0" hangingPunct="1">
                        <a:defRPr sz="15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2pPr>
                      <a:lvl3pPr marL="762000" algn="l" defTabSz="762000" rtl="0" eaLnBrk="1" latinLnBrk="0" hangingPunct="1">
                        <a:defRPr sz="15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3pPr>
                      <a:lvl4pPr marL="1143000" algn="l" defTabSz="762000" rtl="0" eaLnBrk="1" latinLnBrk="0" hangingPunct="1">
                        <a:defRPr sz="15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4pPr>
                      <a:lvl5pPr marL="1523365" algn="l" defTabSz="762000" rtl="0" eaLnBrk="1" latinLnBrk="0" hangingPunct="1">
                        <a:defRPr sz="15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5pPr>
                      <a:lvl6pPr marL="1904365" algn="l" defTabSz="762000" rtl="0" eaLnBrk="1" latinLnBrk="0" hangingPunct="1">
                        <a:defRPr sz="15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6pPr>
                      <a:lvl7pPr marL="2285365" algn="l" defTabSz="762000" rtl="0" eaLnBrk="1" latinLnBrk="0" hangingPunct="1">
                        <a:defRPr sz="15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7pPr>
                      <a:lvl8pPr marL="2666365" algn="l" defTabSz="762000" rtl="0" eaLnBrk="1" latinLnBrk="0" hangingPunct="1">
                        <a:defRPr sz="15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8pPr>
                      <a:lvl9pPr marL="3047365" algn="l" defTabSz="762000" rtl="0" eaLnBrk="1" latinLnBrk="0" hangingPunct="1">
                        <a:defRPr sz="15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600" b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</a:rPr>
                        <a:t>3. D-</a:t>
                      </a:r>
                      <a:r>
                        <a:rPr kumimoji="0" lang="en-US" altLang="zh-CN" sz="1600" b="0" u="none" strike="noStrike" cap="none" normalizeH="0" baseline="300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</a:rPr>
                        <a:t>3</a:t>
                      </a:r>
                      <a:r>
                        <a:rPr kumimoji="0" lang="en-US" altLang="zh-CN" sz="1600" b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</a:rPr>
                        <a:t>He</a:t>
                      </a:r>
                      <a:endParaRPr kumimoji="0" lang="zh-CN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</a:endParaRPr>
                    </a:p>
                  </a:txBody>
                  <a:tcPr marL="91463" marR="91463" marT="34307" marB="34307" anchor="ctr" horzOverflow="overflow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762000" rtl="0" eaLnBrk="1" latinLnBrk="0" hangingPunct="1">
                        <a:defRPr sz="15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1pPr>
                      <a:lvl2pPr marL="381000" algn="l" defTabSz="762000" rtl="0" eaLnBrk="1" latinLnBrk="0" hangingPunct="1">
                        <a:defRPr sz="15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2pPr>
                      <a:lvl3pPr marL="762000" algn="l" defTabSz="762000" rtl="0" eaLnBrk="1" latinLnBrk="0" hangingPunct="1">
                        <a:defRPr sz="15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3pPr>
                      <a:lvl4pPr marL="1143000" algn="l" defTabSz="762000" rtl="0" eaLnBrk="1" latinLnBrk="0" hangingPunct="1">
                        <a:defRPr sz="15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4pPr>
                      <a:lvl5pPr marL="1523365" algn="l" defTabSz="762000" rtl="0" eaLnBrk="1" latinLnBrk="0" hangingPunct="1">
                        <a:defRPr sz="15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5pPr>
                      <a:lvl6pPr marL="1904365" algn="l" defTabSz="762000" rtl="0" eaLnBrk="1" latinLnBrk="0" hangingPunct="1">
                        <a:defRPr sz="15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6pPr>
                      <a:lvl7pPr marL="2285365" algn="l" defTabSz="762000" rtl="0" eaLnBrk="1" latinLnBrk="0" hangingPunct="1">
                        <a:defRPr sz="15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7pPr>
                      <a:lvl8pPr marL="2666365" algn="l" defTabSz="762000" rtl="0" eaLnBrk="1" latinLnBrk="0" hangingPunct="1">
                        <a:defRPr sz="15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8pPr>
                      <a:lvl9pPr marL="3047365" algn="l" defTabSz="762000" rtl="0" eaLnBrk="1" latinLnBrk="0" hangingPunct="1">
                        <a:defRPr sz="15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600" b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</a:rPr>
                        <a:t>  Minimal neutrons, high energy yield, direct conversion</a:t>
                      </a:r>
                      <a:endParaRPr kumimoji="0" lang="zh-CN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</a:endParaRPr>
                    </a:p>
                  </a:txBody>
                  <a:tcPr marL="91463" marR="91463" marT="34307" marB="34307" anchor="ctr" horzOverflow="overflow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762000" rtl="0" eaLnBrk="1" latinLnBrk="0" hangingPunct="1">
                        <a:defRPr sz="15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1pPr>
                      <a:lvl2pPr marL="381000" algn="l" defTabSz="762000" rtl="0" eaLnBrk="1" latinLnBrk="0" hangingPunct="1">
                        <a:defRPr sz="15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2pPr>
                      <a:lvl3pPr marL="762000" algn="l" defTabSz="762000" rtl="0" eaLnBrk="1" latinLnBrk="0" hangingPunct="1">
                        <a:defRPr sz="15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3pPr>
                      <a:lvl4pPr marL="1143000" algn="l" defTabSz="762000" rtl="0" eaLnBrk="1" latinLnBrk="0" hangingPunct="1">
                        <a:defRPr sz="15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4pPr>
                      <a:lvl5pPr marL="1523365" algn="l" defTabSz="762000" rtl="0" eaLnBrk="1" latinLnBrk="0" hangingPunct="1">
                        <a:defRPr sz="15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5pPr>
                      <a:lvl6pPr marL="1904365" algn="l" defTabSz="762000" rtl="0" eaLnBrk="1" latinLnBrk="0" hangingPunct="1">
                        <a:defRPr sz="15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6pPr>
                      <a:lvl7pPr marL="2285365" algn="l" defTabSz="762000" rtl="0" eaLnBrk="1" latinLnBrk="0" hangingPunct="1">
                        <a:defRPr sz="15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7pPr>
                      <a:lvl8pPr marL="2666365" algn="l" defTabSz="762000" rtl="0" eaLnBrk="1" latinLnBrk="0" hangingPunct="1">
                        <a:defRPr sz="15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8pPr>
                      <a:lvl9pPr marL="3047365" algn="l" defTabSz="762000" rtl="0" eaLnBrk="1" latinLnBrk="0" hangingPunct="1">
                        <a:defRPr sz="15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600" b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</a:rPr>
                        <a:t>Rare ³He, higher ignition temp (400MK), side reactions</a:t>
                      </a:r>
                      <a:endParaRPr kumimoji="0" lang="zh-CN" altLang="en-US" sz="1600" b="0" u="none" strike="noStrike" kern="1200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</a:endParaRPr>
                    </a:p>
                  </a:txBody>
                  <a:tcPr marL="91463" marR="91463" marT="34307" marB="34307" anchor="ctr" horzOverflow="overflow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762000" rtl="0" eaLnBrk="1" latinLnBrk="0" hangingPunct="1">
                        <a:defRPr sz="15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1pPr>
                      <a:lvl2pPr marL="381000" algn="l" defTabSz="762000" rtl="0" eaLnBrk="1" latinLnBrk="0" hangingPunct="1">
                        <a:defRPr sz="15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2pPr>
                      <a:lvl3pPr marL="762000" algn="l" defTabSz="762000" rtl="0" eaLnBrk="1" latinLnBrk="0" hangingPunct="1">
                        <a:defRPr sz="15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3pPr>
                      <a:lvl4pPr marL="1143000" algn="l" defTabSz="762000" rtl="0" eaLnBrk="1" latinLnBrk="0" hangingPunct="1">
                        <a:defRPr sz="15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4pPr>
                      <a:lvl5pPr marL="1523365" algn="l" defTabSz="762000" rtl="0" eaLnBrk="1" latinLnBrk="0" hangingPunct="1">
                        <a:defRPr sz="15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5pPr>
                      <a:lvl6pPr marL="1904365" algn="l" defTabSz="762000" rtl="0" eaLnBrk="1" latinLnBrk="0" hangingPunct="1">
                        <a:defRPr sz="15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6pPr>
                      <a:lvl7pPr marL="2285365" algn="l" defTabSz="762000" rtl="0" eaLnBrk="1" latinLnBrk="0" hangingPunct="1">
                        <a:defRPr sz="15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7pPr>
                      <a:lvl8pPr marL="2666365" algn="l" defTabSz="762000" rtl="0" eaLnBrk="1" latinLnBrk="0" hangingPunct="1">
                        <a:defRPr sz="15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8pPr>
                      <a:lvl9pPr marL="3047365" algn="l" defTabSz="762000" rtl="0" eaLnBrk="1" latinLnBrk="0" hangingPunct="1">
                        <a:defRPr sz="15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600" b="0" u="none" strike="noStrike" cap="none" normalizeH="0" baseline="300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</a:rPr>
                        <a:t>3</a:t>
                      </a:r>
                      <a:r>
                        <a:rPr kumimoji="0" lang="en-US" altLang="zh-CN" sz="1600" b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</a:rPr>
                        <a:t>He: 13700</a:t>
                      </a:r>
                      <a:endParaRPr kumimoji="0" lang="zh-CN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</a:endParaRPr>
                    </a:p>
                  </a:txBody>
                  <a:tcPr marL="91463" marR="91463" marT="34307" marB="34307" anchor="ctr" horzOverflow="overflow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762000" rtl="0" eaLnBrk="1" latinLnBrk="0" hangingPunct="1">
                        <a:defRPr sz="15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1pPr>
                      <a:lvl2pPr marL="381000" algn="l" defTabSz="762000" rtl="0" eaLnBrk="1" latinLnBrk="0" hangingPunct="1">
                        <a:defRPr sz="15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2pPr>
                      <a:lvl3pPr marL="762000" algn="l" defTabSz="762000" rtl="0" eaLnBrk="1" latinLnBrk="0" hangingPunct="1">
                        <a:defRPr sz="15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3pPr>
                      <a:lvl4pPr marL="1143000" algn="l" defTabSz="762000" rtl="0" eaLnBrk="1" latinLnBrk="0" hangingPunct="1">
                        <a:defRPr sz="15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4pPr>
                      <a:lvl5pPr marL="1523365" algn="l" defTabSz="762000" rtl="0" eaLnBrk="1" latinLnBrk="0" hangingPunct="1">
                        <a:defRPr sz="15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5pPr>
                      <a:lvl6pPr marL="1904365" algn="l" defTabSz="762000" rtl="0" eaLnBrk="1" latinLnBrk="0" hangingPunct="1">
                        <a:defRPr sz="15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6pPr>
                      <a:lvl7pPr marL="2285365" algn="l" defTabSz="762000" rtl="0" eaLnBrk="1" latinLnBrk="0" hangingPunct="1">
                        <a:defRPr sz="15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7pPr>
                      <a:lvl8pPr marL="2666365" algn="l" defTabSz="762000" rtl="0" eaLnBrk="1" latinLnBrk="0" hangingPunct="1">
                        <a:defRPr sz="15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8pPr>
                      <a:lvl9pPr marL="3047365" algn="l" defTabSz="762000" rtl="0" eaLnBrk="1" latinLnBrk="0" hangingPunct="1">
                        <a:defRPr sz="15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600" b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</a:rPr>
                        <a:t>³He scarcity: Extremely rare on Earth, requiring lunar mining or D-D breeding </a:t>
                      </a:r>
                      <a:endParaRPr kumimoji="0" lang="zh-CN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</a:endParaRPr>
                    </a:p>
                  </a:txBody>
                  <a:tcPr marL="91463" marR="91463" marT="34307" marB="34307" anchor="ctr" horzOverflow="overflow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91669">
                <a:tc>
                  <a:txBody>
                    <a:bodyPr/>
                    <a:lstStyle>
                      <a:lvl1pPr marL="0" algn="l" defTabSz="762000" rtl="0" eaLnBrk="1" latinLnBrk="0" hangingPunct="1">
                        <a:defRPr sz="15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1pPr>
                      <a:lvl2pPr marL="381000" algn="l" defTabSz="762000" rtl="0" eaLnBrk="1" latinLnBrk="0" hangingPunct="1">
                        <a:defRPr sz="15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2pPr>
                      <a:lvl3pPr marL="762000" algn="l" defTabSz="762000" rtl="0" eaLnBrk="1" latinLnBrk="0" hangingPunct="1">
                        <a:defRPr sz="15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3pPr>
                      <a:lvl4pPr marL="1143000" algn="l" defTabSz="762000" rtl="0" eaLnBrk="1" latinLnBrk="0" hangingPunct="1">
                        <a:defRPr sz="15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4pPr>
                      <a:lvl5pPr marL="1523365" algn="l" defTabSz="762000" rtl="0" eaLnBrk="1" latinLnBrk="0" hangingPunct="1">
                        <a:defRPr sz="15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5pPr>
                      <a:lvl6pPr marL="1904365" algn="l" defTabSz="762000" rtl="0" eaLnBrk="1" latinLnBrk="0" hangingPunct="1">
                        <a:defRPr sz="15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6pPr>
                      <a:lvl7pPr marL="2285365" algn="l" defTabSz="762000" rtl="0" eaLnBrk="1" latinLnBrk="0" hangingPunct="1">
                        <a:defRPr sz="15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7pPr>
                      <a:lvl8pPr marL="2666365" algn="l" defTabSz="762000" rtl="0" eaLnBrk="1" latinLnBrk="0" hangingPunct="1">
                        <a:defRPr sz="15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8pPr>
                      <a:lvl9pPr marL="3047365" algn="l" defTabSz="762000" rtl="0" eaLnBrk="1" latinLnBrk="0" hangingPunct="1">
                        <a:defRPr sz="15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600" b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</a:rPr>
                        <a:t>4. p-</a:t>
                      </a:r>
                      <a:r>
                        <a:rPr kumimoji="0" lang="en-US" altLang="zh-CN" sz="1600" b="0" u="none" strike="noStrike" cap="none" normalizeH="0" baseline="300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</a:rPr>
                        <a:t>11</a:t>
                      </a:r>
                      <a:r>
                        <a:rPr kumimoji="0" lang="en-US" altLang="zh-CN" sz="1600" b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</a:rPr>
                        <a:t>B</a:t>
                      </a:r>
                      <a:endParaRPr kumimoji="0" lang="zh-CN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</a:endParaRPr>
                    </a:p>
                  </a:txBody>
                  <a:tcPr marL="91463" marR="91463" marT="34307" marB="34307" anchor="ctr" horzOverflow="overflow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762000" rtl="0" eaLnBrk="1" latinLnBrk="0" hangingPunct="1">
                        <a:defRPr sz="15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1pPr>
                      <a:lvl2pPr marL="381000" algn="l" defTabSz="762000" rtl="0" eaLnBrk="1" latinLnBrk="0" hangingPunct="1">
                        <a:defRPr sz="15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2pPr>
                      <a:lvl3pPr marL="762000" algn="l" defTabSz="762000" rtl="0" eaLnBrk="1" latinLnBrk="0" hangingPunct="1">
                        <a:defRPr sz="15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3pPr>
                      <a:lvl4pPr marL="1143000" algn="l" defTabSz="762000" rtl="0" eaLnBrk="1" latinLnBrk="0" hangingPunct="1">
                        <a:defRPr sz="15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4pPr>
                      <a:lvl5pPr marL="1523365" algn="l" defTabSz="762000" rtl="0" eaLnBrk="1" latinLnBrk="0" hangingPunct="1">
                        <a:defRPr sz="15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5pPr>
                      <a:lvl6pPr marL="1904365" algn="l" defTabSz="762000" rtl="0" eaLnBrk="1" latinLnBrk="0" hangingPunct="1">
                        <a:defRPr sz="15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6pPr>
                      <a:lvl7pPr marL="2285365" algn="l" defTabSz="762000" rtl="0" eaLnBrk="1" latinLnBrk="0" hangingPunct="1">
                        <a:defRPr sz="15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7pPr>
                      <a:lvl8pPr marL="2666365" algn="l" defTabSz="762000" rtl="0" eaLnBrk="1" latinLnBrk="0" hangingPunct="1">
                        <a:defRPr sz="15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8pPr>
                      <a:lvl9pPr marL="3047365" algn="l" defTabSz="762000" rtl="0" eaLnBrk="1" latinLnBrk="0" hangingPunct="1">
                        <a:defRPr sz="15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6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</a:rPr>
                        <a:t>Abundant boron fuel, direct energy conversion, environmentally safe</a:t>
                      </a:r>
                      <a:endParaRPr kumimoji="0" lang="zh-CN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</a:endParaRPr>
                    </a:p>
                  </a:txBody>
                  <a:tcPr marL="91463" marR="91463" marT="34307" marB="34307" anchor="ctr" horzOverflow="overflow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762000" rtl="0" eaLnBrk="1" latinLnBrk="0" hangingPunct="1">
                        <a:defRPr sz="15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1pPr>
                      <a:lvl2pPr marL="381000" algn="l" defTabSz="762000" rtl="0" eaLnBrk="1" latinLnBrk="0" hangingPunct="1">
                        <a:defRPr sz="15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2pPr>
                      <a:lvl3pPr marL="762000" algn="l" defTabSz="762000" rtl="0" eaLnBrk="1" latinLnBrk="0" hangingPunct="1">
                        <a:defRPr sz="15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3pPr>
                      <a:lvl4pPr marL="1143000" algn="l" defTabSz="762000" rtl="0" eaLnBrk="1" latinLnBrk="0" hangingPunct="1">
                        <a:defRPr sz="15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4pPr>
                      <a:lvl5pPr marL="1523365" algn="l" defTabSz="762000" rtl="0" eaLnBrk="1" latinLnBrk="0" hangingPunct="1">
                        <a:defRPr sz="15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5pPr>
                      <a:lvl6pPr marL="1904365" algn="l" defTabSz="762000" rtl="0" eaLnBrk="1" latinLnBrk="0" hangingPunct="1">
                        <a:defRPr sz="15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6pPr>
                      <a:lvl7pPr marL="2285365" algn="l" defTabSz="762000" rtl="0" eaLnBrk="1" latinLnBrk="0" hangingPunct="1">
                        <a:defRPr sz="15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7pPr>
                      <a:lvl8pPr marL="2666365" algn="l" defTabSz="762000" rtl="0" eaLnBrk="1" latinLnBrk="0" hangingPunct="1">
                        <a:defRPr sz="15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8pPr>
                      <a:lvl9pPr marL="3047365" algn="l" defTabSz="762000" rtl="0" eaLnBrk="1" latinLnBrk="0" hangingPunct="1">
                        <a:defRPr sz="15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6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</a:rPr>
                        <a:t>Highest ignition temp (&gt;1000MK), low reaction rate, S&amp;T challenges</a:t>
                      </a:r>
                      <a:endParaRPr kumimoji="0" lang="zh-CN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</a:endParaRPr>
                    </a:p>
                  </a:txBody>
                  <a:tcPr marL="91463" marR="91463" marT="34307" marB="34307" anchor="ctr" horzOverflow="overflow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762000" rtl="0" eaLnBrk="1" latinLnBrk="0" hangingPunct="1">
                        <a:defRPr sz="15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1pPr>
                      <a:lvl2pPr marL="381000" algn="l" defTabSz="762000" rtl="0" eaLnBrk="1" latinLnBrk="0" hangingPunct="1">
                        <a:defRPr sz="15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2pPr>
                      <a:lvl3pPr marL="762000" algn="l" defTabSz="762000" rtl="0" eaLnBrk="1" latinLnBrk="0" hangingPunct="1">
                        <a:defRPr sz="15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3pPr>
                      <a:lvl4pPr marL="1143000" algn="l" defTabSz="762000" rtl="0" eaLnBrk="1" latinLnBrk="0" hangingPunct="1">
                        <a:defRPr sz="15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4pPr>
                      <a:lvl5pPr marL="1523365" algn="l" defTabSz="762000" rtl="0" eaLnBrk="1" latinLnBrk="0" hangingPunct="1">
                        <a:defRPr sz="15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5pPr>
                      <a:lvl6pPr marL="1904365" algn="l" defTabSz="762000" rtl="0" eaLnBrk="1" latinLnBrk="0" hangingPunct="1">
                        <a:defRPr sz="15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6pPr>
                      <a:lvl7pPr marL="2285365" algn="l" defTabSz="762000" rtl="0" eaLnBrk="1" latinLnBrk="0" hangingPunct="1">
                        <a:defRPr sz="15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7pPr>
                      <a:lvl8pPr marL="2666365" algn="l" defTabSz="762000" rtl="0" eaLnBrk="1" latinLnBrk="0" hangingPunct="1">
                        <a:defRPr sz="15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8pPr>
                      <a:lvl9pPr marL="3047365" algn="l" defTabSz="762000" rtl="0" eaLnBrk="1" latinLnBrk="0" hangingPunct="1">
                        <a:defRPr sz="15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600" b="0" u="none" strike="noStrike" cap="none" normalizeH="0" baseline="30000" dirty="0">
                          <a:ln>
                            <a:noFill/>
                          </a:ln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</a:rPr>
                        <a:t>11</a:t>
                      </a:r>
                      <a:r>
                        <a:rPr kumimoji="0" lang="en-US" altLang="zh-CN" sz="16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</a:rPr>
                        <a:t>B: 4</a:t>
                      </a:r>
                    </a:p>
                  </a:txBody>
                  <a:tcPr marL="91463" marR="91463" marT="34307" marB="34307" anchor="ctr" horzOverflow="overflow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762000" rtl="0" eaLnBrk="1" latinLnBrk="0" hangingPunct="1">
                        <a:defRPr sz="15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1pPr>
                      <a:lvl2pPr marL="381000" algn="l" defTabSz="762000" rtl="0" eaLnBrk="1" latinLnBrk="0" hangingPunct="1">
                        <a:defRPr sz="15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2pPr>
                      <a:lvl3pPr marL="762000" algn="l" defTabSz="762000" rtl="0" eaLnBrk="1" latinLnBrk="0" hangingPunct="1">
                        <a:defRPr sz="15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3pPr>
                      <a:lvl4pPr marL="1143000" algn="l" defTabSz="762000" rtl="0" eaLnBrk="1" latinLnBrk="0" hangingPunct="1">
                        <a:defRPr sz="15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4pPr>
                      <a:lvl5pPr marL="1523365" algn="l" defTabSz="762000" rtl="0" eaLnBrk="1" latinLnBrk="0" hangingPunct="1">
                        <a:defRPr sz="15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5pPr>
                      <a:lvl6pPr marL="1904365" algn="l" defTabSz="762000" rtl="0" eaLnBrk="1" latinLnBrk="0" hangingPunct="1">
                        <a:defRPr sz="15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6pPr>
                      <a:lvl7pPr marL="2285365" algn="l" defTabSz="762000" rtl="0" eaLnBrk="1" latinLnBrk="0" hangingPunct="1">
                        <a:defRPr sz="15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7pPr>
                      <a:lvl8pPr marL="2666365" algn="l" defTabSz="762000" rtl="0" eaLnBrk="1" latinLnBrk="0" hangingPunct="1">
                        <a:defRPr sz="15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8pPr>
                      <a:lvl9pPr marL="3047365" algn="l" defTabSz="762000" rtl="0" eaLnBrk="1" latinLnBrk="0" hangingPunct="1">
                        <a:defRPr sz="15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600" b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</a:rPr>
                        <a:t>1 billion metric tons</a:t>
                      </a:r>
                      <a:endParaRPr kumimoji="0" lang="zh-CN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</a:endParaRPr>
                    </a:p>
                  </a:txBody>
                  <a:tcPr marL="91463" marR="91463" marT="34307" marB="34307" anchor="ctr" horzOverflow="overflow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7" name="TextBox 14"/>
          <p:cNvSpPr txBox="1">
            <a:spLocks noChangeArrowheads="1"/>
          </p:cNvSpPr>
          <p:nvPr/>
        </p:nvSpPr>
        <p:spPr bwMode="auto">
          <a:xfrm>
            <a:off x="1426446" y="5749993"/>
            <a:ext cx="9224490" cy="880026"/>
          </a:xfrm>
          <a:prstGeom prst="rect">
            <a:avLst/>
          </a:prstGeom>
          <a:noFill/>
          <a:ln>
            <a:noFill/>
          </a:ln>
        </p:spPr>
        <p:txBody>
          <a:bodyPr wrap="square" lIns="91123" tIns="45550" rIns="91123" bIns="45550">
            <a:spAutoFit/>
          </a:bodyPr>
          <a:lstStyle>
            <a:lvl1pPr marL="127000" indent="-127000">
              <a:defRPr sz="2400">
                <a:solidFill>
                  <a:srgbClr val="0065A6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>
              <a:defRPr sz="2000">
                <a:solidFill>
                  <a:srgbClr val="0065A6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>
              <a:defRPr sz="2400">
                <a:solidFill>
                  <a:srgbClr val="0065A6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>
              <a:defRPr sz="1600">
                <a:solidFill>
                  <a:srgbClr val="0065A6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 sz="1400">
                <a:solidFill>
                  <a:srgbClr val="0065A6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eaLnBrk="0" hangingPunct="0">
              <a:defRPr sz="1400">
                <a:solidFill>
                  <a:srgbClr val="0065A6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eaLnBrk="0" hangingPunct="0">
              <a:defRPr sz="1400">
                <a:solidFill>
                  <a:srgbClr val="0065A6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eaLnBrk="0" hangingPunct="0">
              <a:defRPr sz="1400">
                <a:solidFill>
                  <a:srgbClr val="0065A6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eaLnBrk="0" hangingPunct="0">
              <a:defRPr sz="1400">
                <a:solidFill>
                  <a:srgbClr val="0065A6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indent="0" algn="ctr">
              <a:lnSpc>
                <a:spcPct val="150000"/>
              </a:lnSpc>
            </a:pPr>
            <a:r>
              <a:rPr lang="en-US" altLang="zh-CN" sz="1800" dirty="0">
                <a:solidFill>
                  <a:srgbClr val="000000"/>
                </a:solidFill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  <a:sym typeface="Arial" panose="020B0604020202020204" pitchFamily="34" charset="0"/>
              </a:rPr>
              <a:t>Tritium (T), helium-3 (³He), and lithium-6 (</a:t>
            </a:r>
            <a:r>
              <a:rPr lang="en-US" altLang="zh-CN" sz="1800" baseline="30000" dirty="0">
                <a:solidFill>
                  <a:srgbClr val="000000"/>
                </a:solidFill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  <a:sym typeface="Arial" panose="020B0604020202020204" pitchFamily="34" charset="0"/>
              </a:rPr>
              <a:t>6</a:t>
            </a:r>
            <a:r>
              <a:rPr lang="en-US" altLang="zh-CN" sz="1800" dirty="0">
                <a:solidFill>
                  <a:srgbClr val="000000"/>
                </a:solidFill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  <a:sym typeface="Arial" panose="020B0604020202020204" pitchFamily="34" charset="0"/>
              </a:rPr>
              <a:t>Li) are government-controlled materials that are not accessible to </a:t>
            </a:r>
            <a:r>
              <a:rPr lang="en-US" altLang="zh-CN" sz="1800" dirty="0" smtClean="0">
                <a:solidFill>
                  <a:srgbClr val="000000"/>
                </a:solidFill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  <a:sym typeface="Arial" panose="020B0604020202020204" pitchFamily="34" charset="0"/>
              </a:rPr>
              <a:t>private companies in China.</a:t>
            </a:r>
            <a:endParaRPr lang="en-US" altLang="zh-CN" sz="1800" b="0" dirty="0">
              <a:solidFill>
                <a:srgbClr val="000000"/>
              </a:solidFill>
              <a:latin typeface="Calibri" panose="020F0502020204030204" pitchFamily="34" charset="0"/>
              <a:ea typeface="微软雅黑" panose="020B0503020204020204" charset="-122"/>
              <a:cs typeface="Calibri" panose="020F0502020204030204" pitchFamily="34" charset="0"/>
              <a:sym typeface="Arial" panose="020B0604020202020204" pitchFamily="34" charset="0"/>
            </a:endParaRPr>
          </a:p>
        </p:txBody>
      </p:sp>
      <p:sp>
        <p:nvSpPr>
          <p:cNvPr id="9" name="圆角矩形 8"/>
          <p:cNvSpPr/>
          <p:nvPr/>
        </p:nvSpPr>
        <p:spPr>
          <a:xfrm>
            <a:off x="3707757" y="1141080"/>
            <a:ext cx="4931292" cy="400768"/>
          </a:xfrm>
          <a:prstGeom prst="roundRect">
            <a:avLst/>
          </a:prstGeom>
          <a:solidFill>
            <a:srgbClr val="0065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620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zh-CN" b="1" dirty="0">
                <a:solidFill>
                  <a:srgbClr val="FFFFFF"/>
                </a:solidFill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</a:rPr>
              <a:t>Fuel options for commercial fusion energy</a:t>
            </a:r>
          </a:p>
        </p:txBody>
      </p:sp>
    </p:spTree>
    <p:extLst>
      <p:ext uri="{BB962C8B-B14F-4D97-AF65-F5344CB8AC3E}">
        <p14:creationId xmlns:p14="http://schemas.microsoft.com/office/powerpoint/2010/main" val="2108116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97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Andrew Côté on X: &quot;Fusion energy is the ultimate power source, but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8697" y="2353894"/>
            <a:ext cx="4492707" cy="2886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灯片编号占位符 2"/>
          <p:cNvSpPr txBox="1">
            <a:spLocks/>
          </p:cNvSpPr>
          <p:nvPr/>
        </p:nvSpPr>
        <p:spPr bwMode="auto">
          <a:xfrm>
            <a:off x="8590090" y="6248253"/>
            <a:ext cx="2845285" cy="476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30640" tIns="65320" rIns="130640" bIns="65320" numCol="1" anchor="t" anchorCtr="0" compatLnSpc="1"/>
          <a:lstStyle>
            <a:defPPr>
              <a:defRPr lang="zh-CN"/>
            </a:defPPr>
            <a:lvl1pPr marL="0" algn="r" defTabSz="1088390" rtl="0" eaLnBrk="1" latinLnBrk="0" hangingPunct="1">
              <a:defRPr sz="1915" b="0" kern="1200">
                <a:solidFill>
                  <a:srgbClr val="01519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307137BE-2571-4627-852D-6D48689D2AD1}" type="slidenum">
              <a:rPr lang="zh-CN" altLang="en-US" smtClean="0">
                <a:ea typeface="微软雅黑"/>
              </a:rPr>
              <a:pPr>
                <a:defRPr/>
              </a:pPr>
              <a:t>3</a:t>
            </a:fld>
            <a:endParaRPr lang="zh-CN" altLang="en-US">
              <a:ea typeface="微软雅黑"/>
            </a:endParaRPr>
          </a:p>
        </p:txBody>
      </p:sp>
      <p:pic>
        <p:nvPicPr>
          <p:cNvPr id="16" name="Picture 4" descr="ITER applauds NIF fusion breakthrough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25"/>
          <a:stretch/>
        </p:blipFill>
        <p:spPr bwMode="auto">
          <a:xfrm>
            <a:off x="1359873" y="4629211"/>
            <a:ext cx="2204373" cy="1938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National Ignition Facility - Wikipedi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358" y="2679741"/>
            <a:ext cx="2199701" cy="2199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Fusion energy record smashed by Joint European Torus facility – Physics  Worl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26" y="2464827"/>
            <a:ext cx="3522011" cy="2338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文本框 22"/>
          <p:cNvSpPr txBox="1"/>
          <p:nvPr/>
        </p:nvSpPr>
        <p:spPr>
          <a:xfrm>
            <a:off x="4073803" y="1149227"/>
            <a:ext cx="2107019" cy="646331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>
                <a:solidFill>
                  <a:srgbClr val="F8B800">
                    <a:lumMod val="50000"/>
                  </a:srgbClr>
                </a:solidFill>
                <a:latin typeface="Arial"/>
                <a:ea typeface="微软雅黑"/>
              </a:rPr>
              <a:t>Stars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 smtClean="0">
                <a:solidFill>
                  <a:srgbClr val="0065A6">
                    <a:lumMod val="75000"/>
                  </a:srgbClr>
                </a:solidFill>
                <a:latin typeface="Arial"/>
                <a:ea typeface="微软雅黑"/>
              </a:rPr>
              <a:t>Hydrogen bomb</a:t>
            </a:r>
          </a:p>
        </p:txBody>
      </p:sp>
      <p:sp>
        <p:nvSpPr>
          <p:cNvPr id="24" name="文本框 23"/>
          <p:cNvSpPr txBox="1"/>
          <p:nvPr/>
        </p:nvSpPr>
        <p:spPr>
          <a:xfrm>
            <a:off x="3744998" y="5188688"/>
            <a:ext cx="38969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404040"/>
                </a:solidFill>
                <a:latin typeface="Arial"/>
                <a:ea typeface="微软雅黑"/>
              </a:rPr>
              <a:t>Directions for Controlled Fusion</a:t>
            </a:r>
          </a:p>
        </p:txBody>
      </p:sp>
      <p:sp>
        <p:nvSpPr>
          <p:cNvPr id="25" name="文本框 24"/>
          <p:cNvSpPr txBox="1"/>
          <p:nvPr/>
        </p:nvSpPr>
        <p:spPr>
          <a:xfrm>
            <a:off x="3885544" y="5976933"/>
            <a:ext cx="4240701" cy="646331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>
                <a:solidFill>
                  <a:srgbClr val="C00000"/>
                </a:solidFill>
                <a:latin typeface="Arial"/>
                <a:ea typeface="微软雅黑"/>
              </a:rPr>
              <a:t>Inertial </a:t>
            </a:r>
            <a:r>
              <a:rPr lang="en-US" altLang="zh-CN" dirty="0" smtClean="0">
                <a:solidFill>
                  <a:srgbClr val="C00000"/>
                </a:solidFill>
                <a:latin typeface="Arial"/>
                <a:ea typeface="微软雅黑"/>
              </a:rPr>
              <a:t>Confinement Fusion (ICF)</a:t>
            </a:r>
            <a:endParaRPr lang="en-US" altLang="zh-CN" dirty="0" smtClean="0">
              <a:solidFill>
                <a:srgbClr val="A6A6A6"/>
              </a:solidFill>
              <a:latin typeface="Arial"/>
              <a:ea typeface="微软雅黑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>
                <a:solidFill>
                  <a:srgbClr val="2E8B57">
                    <a:lumMod val="75000"/>
                  </a:srgbClr>
                </a:solidFill>
                <a:latin typeface="Arial"/>
                <a:ea typeface="微软雅黑"/>
              </a:rPr>
              <a:t>Magnetic </a:t>
            </a:r>
            <a:r>
              <a:rPr lang="en-US" altLang="zh-CN" dirty="0" smtClean="0">
                <a:solidFill>
                  <a:srgbClr val="2E8B57">
                    <a:lumMod val="75000"/>
                  </a:srgbClr>
                </a:solidFill>
                <a:latin typeface="Arial"/>
                <a:ea typeface="微软雅黑"/>
              </a:rPr>
              <a:t>Confinement Fusion (MCF)</a:t>
            </a:r>
            <a:endParaRPr lang="en-US" altLang="zh-CN" dirty="0">
              <a:solidFill>
                <a:srgbClr val="2E8B57">
                  <a:lumMod val="75000"/>
                </a:srgbClr>
              </a:solidFill>
              <a:latin typeface="Arial"/>
              <a:ea typeface="微软雅黑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1359873" y="6190499"/>
            <a:ext cx="579120" cy="3774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solidFill>
                  <a:schemeClr val="bg1"/>
                </a:solidFill>
                <a:latin typeface="Algerian" panose="04020705040A02060702" pitchFamily="82" charset="0"/>
              </a:rPr>
              <a:t>NIF</a:t>
            </a:r>
            <a:endParaRPr lang="en-US" dirty="0">
              <a:solidFill>
                <a:schemeClr val="bg1"/>
              </a:solidFill>
              <a:latin typeface="Algerian" panose="04020705040A02060702" pitchFamily="82" charset="0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11261417" y="2464827"/>
            <a:ext cx="579120" cy="3774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latin typeface="Algerian" panose="04020705040A02060702" pitchFamily="82" charset="0"/>
              </a:rPr>
              <a:t>JET</a:t>
            </a:r>
            <a:endParaRPr lang="en-US" dirty="0">
              <a:latin typeface="Algerian" panose="04020705040A02060702" pitchFamily="82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19398" y="387763"/>
            <a:ext cx="2629311" cy="1953687"/>
          </a:xfrm>
          <a:prstGeom prst="rect">
            <a:avLst/>
          </a:prstGeom>
        </p:spPr>
      </p:pic>
      <p:pic>
        <p:nvPicPr>
          <p:cNvPr id="2052" name="Picture 4" descr="The Sun - Enchanted Learning Softwar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6637" y="389347"/>
            <a:ext cx="3034143" cy="1950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Thermonuclear bomb | History, Principle, Diagram, Yield, Effects, &amp; Facts |  Britannica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146" y="460651"/>
            <a:ext cx="3810000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文本框 29"/>
          <p:cNvSpPr txBox="1"/>
          <p:nvPr/>
        </p:nvSpPr>
        <p:spPr>
          <a:xfrm>
            <a:off x="3399115" y="324187"/>
            <a:ext cx="26576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404040"/>
                </a:solidFill>
                <a:latin typeface="Arial"/>
                <a:ea typeface="微软雅黑"/>
              </a:rPr>
              <a:t>Achieved </a:t>
            </a:r>
            <a:r>
              <a:rPr lang="en-US" altLang="zh-CN" sz="2400" b="1" dirty="0" smtClean="0">
                <a:solidFill>
                  <a:srgbClr val="404040"/>
                </a:solidFill>
                <a:latin typeface="Arial"/>
                <a:ea typeface="微软雅黑"/>
              </a:rPr>
              <a:t>Fusion Approaches</a:t>
            </a:r>
          </a:p>
        </p:txBody>
      </p:sp>
      <p:pic>
        <p:nvPicPr>
          <p:cNvPr id="1026" name="Picture 2" descr="World-first nuclear fusion device to be built by students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9619" y="4688848"/>
            <a:ext cx="28575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2685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2718" y="1127342"/>
            <a:ext cx="8834116" cy="5518008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7985052" y="6221205"/>
            <a:ext cx="3908928" cy="424144"/>
          </a:xfrm>
          <a:prstGeom prst="rect">
            <a:avLst/>
          </a:prstGeom>
        </p:spPr>
        <p:txBody>
          <a:bodyPr wrap="none" rtlCol="0">
            <a:noAutofit/>
          </a:bodyPr>
          <a:lstStyle/>
          <a:p>
            <a:pPr defTabSz="94613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dirty="0" smtClean="0">
                <a:solidFill>
                  <a:srgbClr val="000000"/>
                </a:solidFill>
                <a:latin typeface="Arial" panose="020B0604020202020204"/>
                <a:ea typeface="微软雅黑" panose="020B0503020204020204" pitchFamily="34" charset="-122"/>
              </a:rPr>
              <a:t>聚变点火原理概述，</a:t>
            </a:r>
            <a:r>
              <a:rPr lang="en-US" altLang="zh-CN" dirty="0" smtClean="0">
                <a:solidFill>
                  <a:srgbClr val="000000"/>
                </a:solidFill>
                <a:latin typeface="Arial" panose="020B0604020202020204"/>
                <a:ea typeface="微软雅黑" panose="020B0503020204020204" pitchFamily="34" charset="-122"/>
              </a:rPr>
              <a:t>H.S. XIE(2023)</a:t>
            </a:r>
            <a:endParaRPr lang="zh-CN" altLang="en-US" b="0" dirty="0">
              <a:solidFill>
                <a:srgbClr val="000000"/>
              </a:solidFill>
              <a:latin typeface="Arial" panose="020B0604020202020204"/>
              <a:ea typeface="微软雅黑" panose="020B0503020204020204" pitchFamily="34" charset="-122"/>
            </a:endParaRPr>
          </a:p>
        </p:txBody>
      </p:sp>
      <p:sp>
        <p:nvSpPr>
          <p:cNvPr id="7" name="标题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>
                <a:latin typeface="+mj-lt"/>
              </a:rPr>
              <a:t>Zoo of Fusion Devices</a:t>
            </a: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0883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7137BE-2571-4627-852D-6D48689D2AD1}" type="slidenum">
              <a:rPr kumimoji="0" lang="zh-CN" altLang="en-US" sz="1915" b="0" i="0" u="none" strike="noStrike" kern="1200" cap="none" spc="0" normalizeH="0" baseline="0" noProof="0" smtClean="0">
                <a:ln>
                  <a:noFill/>
                </a:ln>
                <a:solidFill>
                  <a:srgbClr val="015196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pPr marL="0" marR="0" lvl="0" indent="0" algn="r" defTabSz="108839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915" b="0" i="0" u="none" strike="noStrike" kern="1200" cap="none" spc="0" normalizeH="0" baseline="0" noProof="0">
              <a:ln>
                <a:noFill/>
              </a:ln>
              <a:solidFill>
                <a:srgbClr val="015196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6728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97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2800" b="1" dirty="0">
                <a:latin typeface="+mj-lt"/>
              </a:rPr>
              <a:t>Fusion Reactions for All Candidate </a:t>
            </a:r>
            <a:r>
              <a:rPr lang="en-US" altLang="zh-CN" sz="2800" b="1" dirty="0" smtClean="0">
                <a:latin typeface="+mj-lt"/>
              </a:rPr>
              <a:t>Fuels</a:t>
            </a:r>
            <a:endParaRPr lang="en-US" altLang="zh-CN" sz="2800" b="1" dirty="0">
              <a:latin typeface="+mj-lt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0883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7137BE-2571-4627-852D-6D48689D2AD1}" type="slidenum">
              <a:rPr kumimoji="0" lang="zh-CN" altLang="en-US" sz="1915" b="0" i="0" u="none" strike="noStrike" kern="1200" cap="none" spc="0" normalizeH="0" baseline="0" noProof="0" smtClean="0">
                <a:ln>
                  <a:noFill/>
                </a:ln>
                <a:solidFill>
                  <a:srgbClr val="015196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pPr marL="0" marR="0" lvl="0" indent="0" algn="r" defTabSz="108839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915" b="0" i="0" u="none" strike="noStrike" kern="1200" cap="none" spc="0" normalizeH="0" baseline="0" noProof="0">
              <a:ln>
                <a:noFill/>
              </a:ln>
              <a:solidFill>
                <a:srgbClr val="015196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686" r="2796" b="3619"/>
          <a:stretch/>
        </p:blipFill>
        <p:spPr>
          <a:xfrm>
            <a:off x="397712" y="1213362"/>
            <a:ext cx="6649855" cy="5034891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7520243" y="4001185"/>
            <a:ext cx="1386662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 defTabSz="1112522">
              <a:lnSpc>
                <a:spcPts val="3042"/>
              </a:lnSpc>
            </a:pPr>
            <a:r>
              <a:rPr lang="en-US" sz="2190" dirty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D, T, </a:t>
            </a:r>
            <a:r>
              <a:rPr lang="en-US" sz="2190" baseline="30000" dirty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3</a:t>
            </a:r>
            <a:r>
              <a:rPr lang="en-US" sz="2190" dirty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He :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7167801" y="5799069"/>
            <a:ext cx="1396344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7663" indent="-347663" algn="just" defTabSz="1112522">
              <a:lnSpc>
                <a:spcPts val="3042"/>
              </a:lnSpc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n-US" sz="2190" dirty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H, </a:t>
            </a:r>
            <a:r>
              <a:rPr lang="en-US" sz="2190" baseline="30000" dirty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11</a:t>
            </a:r>
            <a:r>
              <a:rPr lang="en-US" sz="2190" dirty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B :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1571152" y="6098590"/>
            <a:ext cx="4302973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112522">
              <a:lnSpc>
                <a:spcPts val="3042"/>
              </a:lnSpc>
            </a:pPr>
            <a:r>
              <a:rPr lang="en-US" altLang="zh-CN" sz="1460" dirty="0"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H. Rider. LLNL High Energy Density Science Seminar</a:t>
            </a:r>
            <a:endParaRPr lang="en-US" sz="1460" dirty="0">
              <a:solidFill>
                <a:schemeClr val="accent1"/>
              </a:solidFill>
              <a:latin typeface="Times New Roman" panose="02020603050405020304" pitchFamily="18" charset="0"/>
              <a:ea typeface="微软雅黑" panose="020B0503020204020204" pitchFamily="34" charset="-122"/>
            </a:endParaRPr>
          </a:p>
        </p:txBody>
      </p:sp>
      <p:pic>
        <p:nvPicPr>
          <p:cNvPr id="10" name="图片 9" descr="\documentclass{article}&#10;\usepackage{amsmath}&#10;\pagestyle{empty}&#10;\begin{document}&#10;&#10;\begin{align*}&#10; &amp; \mathrm{D} + \mathrm{T} \to n + \mathrm{^4He} + 17.58~\mathrm{MeV}\\&#10;&amp; \mathrm{D} + \mathrm{^3He} \to p + \mathrm{^4He} + 18.34~\mathrm{MeV}\\&#10;&amp; \mathrm{D} + \mathrm{D} \to n + \mathrm{^3He} + 3.27~\mathrm{MeV}~(50\%)\\&#10;&amp; ~~~~~~~~~~~ \to p + \mathrm{^3He} + 4.03~\mathrm{MeV}~(50\%)\\&#10;\end{align*}&#10;&#10;&#10;\end{document}" title="IguanaTex Bitmap Display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1263" y="4509937"/>
            <a:ext cx="3630114" cy="1293933"/>
          </a:xfrm>
          <a:prstGeom prst="rect">
            <a:avLst/>
          </a:prstGeom>
        </p:spPr>
      </p:pic>
      <p:pic>
        <p:nvPicPr>
          <p:cNvPr id="11" name="图片 10" descr="\documentclass{article}&#10;\usepackage{amsmath}&#10;\pagestyle{empty}&#10;\begin{document}&#10;&#10;\begin{align*}&#10; &amp; \mathrm{H} + \mathrm{^{11}B} \to 3~\mathrm{^4He}+ 8.68~\mathrm{MeV}&#10;\end{align*}&#10;&#10;&#10;\end{document}" title="IguanaTex Bitmap Display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2534" y="6312622"/>
            <a:ext cx="2988976" cy="223605"/>
          </a:xfrm>
          <a:prstGeom prst="rect">
            <a:avLst/>
          </a:prstGeom>
        </p:spPr>
      </p:pic>
      <p:sp>
        <p:nvSpPr>
          <p:cNvPr id="16" name="右大括号 15"/>
          <p:cNvSpPr/>
          <p:nvPr/>
        </p:nvSpPr>
        <p:spPr>
          <a:xfrm>
            <a:off x="10839756" y="4937760"/>
            <a:ext cx="426142" cy="1598468"/>
          </a:xfrm>
          <a:prstGeom prst="rightBrace">
            <a:avLst/>
          </a:prstGeom>
          <a:ln>
            <a:solidFill>
              <a:srgbClr val="00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文本框 16"/>
          <p:cNvSpPr txBox="1"/>
          <p:nvPr/>
        </p:nvSpPr>
        <p:spPr>
          <a:xfrm>
            <a:off x="11213021" y="4779751"/>
            <a:ext cx="923330" cy="1897093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/>
            <a:r>
              <a:rPr lang="en-US" altLang="zh-CN" sz="2400" b="1" dirty="0">
                <a:solidFill>
                  <a:schemeClr val="bg2"/>
                </a:solidFill>
              </a:rPr>
              <a:t>Advanced fusion </a:t>
            </a:r>
            <a:r>
              <a:rPr lang="en-US" altLang="zh-CN" sz="2400" b="1" dirty="0" smtClean="0">
                <a:solidFill>
                  <a:schemeClr val="bg2"/>
                </a:solidFill>
              </a:rPr>
              <a:t>fuels</a:t>
            </a:r>
            <a:endParaRPr lang="en-US" altLang="zh-CN" sz="2400" b="1" dirty="0">
              <a:solidFill>
                <a:schemeClr val="bg2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67801" y="1176131"/>
            <a:ext cx="3157021" cy="2900700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10242776" y="1362311"/>
            <a:ext cx="194049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chemeClr val="bg2"/>
                </a:solidFill>
              </a:rPr>
              <a:t>Criteria for fusion fuel viability:</a:t>
            </a:r>
          </a:p>
          <a:p>
            <a:pPr marL="342900" indent="-342900">
              <a:buFont typeface="+mj-lt"/>
              <a:buAutoNum type="arabicPeriod"/>
            </a:pPr>
            <a:r>
              <a:rPr lang="en-US" altLang="zh-CN" dirty="0">
                <a:solidFill>
                  <a:schemeClr val="bg2"/>
                </a:solidFill>
              </a:rPr>
              <a:t>Reaction threshold</a:t>
            </a:r>
          </a:p>
          <a:p>
            <a:pPr marL="342900" indent="-342900">
              <a:buFont typeface="+mj-lt"/>
              <a:buAutoNum type="arabicPeriod"/>
            </a:pPr>
            <a:r>
              <a:rPr lang="en-US" altLang="zh-CN" dirty="0">
                <a:solidFill>
                  <a:schemeClr val="bg2"/>
                </a:solidFill>
              </a:rPr>
              <a:t>Reaction cross-section</a:t>
            </a:r>
          </a:p>
          <a:p>
            <a:pPr marL="342900" indent="-342900">
              <a:buFont typeface="+mj-lt"/>
              <a:buAutoNum type="arabicPeriod"/>
            </a:pPr>
            <a:r>
              <a:rPr lang="en-US" altLang="zh-CN" dirty="0">
                <a:solidFill>
                  <a:schemeClr val="bg2"/>
                </a:solidFill>
              </a:rPr>
              <a:t>Energy </a:t>
            </a:r>
            <a:r>
              <a:rPr lang="en-US" altLang="zh-CN" dirty="0" smtClean="0">
                <a:solidFill>
                  <a:schemeClr val="bg2"/>
                </a:solidFill>
              </a:rPr>
              <a:t>released</a:t>
            </a:r>
          </a:p>
        </p:txBody>
      </p:sp>
    </p:spTree>
    <p:extLst>
      <p:ext uri="{BB962C8B-B14F-4D97-AF65-F5344CB8AC3E}">
        <p14:creationId xmlns:p14="http://schemas.microsoft.com/office/powerpoint/2010/main" val="3797592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97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/>
          <p:nvPr/>
        </p:nvSpPr>
        <p:spPr bwMode="auto">
          <a:xfrm>
            <a:off x="822745" y="540029"/>
            <a:ext cx="10901715" cy="564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2800">
                <a:solidFill>
                  <a:srgbClr val="015196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  <a:lvl2pPr>
              <a:defRPr sz="2800">
                <a:solidFill>
                  <a:schemeClr val="tx2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2pPr>
            <a:lvl3pPr>
              <a:defRPr sz="2800">
                <a:solidFill>
                  <a:schemeClr val="tx2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3pPr>
            <a:lvl4pPr>
              <a:defRPr sz="2800">
                <a:solidFill>
                  <a:schemeClr val="tx2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4pPr>
            <a:lvl5pPr>
              <a:defRPr sz="2800">
                <a:solidFill>
                  <a:schemeClr val="tx2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9pPr>
          </a:lstStyle>
          <a:p>
            <a:pPr marR="0" lvl="0" indent="0" defTabSz="979805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altLang="zh-CN" sz="2600" b="1" dirty="0"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</a:rPr>
              <a:t>A Visionary Goal: Commercially Viable Fusion Power</a:t>
            </a:r>
            <a:endParaRPr lang="zh-CN" altLang="en-US" sz="2600" b="1" dirty="0">
              <a:latin typeface="Calibri" panose="020F0502020204030204" pitchFamily="34" charset="0"/>
              <a:ea typeface="微软雅黑" panose="020B0503020204020204" charset="-122"/>
              <a:cs typeface="Calibri" panose="020F0502020204030204" pitchFamily="34" charset="0"/>
            </a:endParaRPr>
          </a:p>
        </p:txBody>
      </p:sp>
      <p:sp>
        <p:nvSpPr>
          <p:cNvPr id="22" name="灯片编号占位符 21"/>
          <p:cNvSpPr>
            <a:spLocks noGrp="1"/>
          </p:cNvSpPr>
          <p:nvPr>
            <p:ph type="sldNum" sz="quarter" idx="10"/>
          </p:nvPr>
        </p:nvSpPr>
        <p:spPr>
          <a:xfrm>
            <a:off x="11136560" y="6309320"/>
            <a:ext cx="770612" cy="332234"/>
          </a:xfrm>
        </p:spPr>
        <p:txBody>
          <a:bodyPr/>
          <a:lstStyle/>
          <a:p>
            <a:pPr marL="0" marR="0" lvl="0" indent="0" algn="r" defTabSz="10883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3D4AEFA-35A7-4A00-9E53-72178ACA25B0}" type="slidenum">
              <a:rPr kumimoji="0" lang="en-US" altLang="zh-CN" sz="1900" b="0" i="0" u="none" strike="noStrike" kern="1200" cap="none" spc="0" normalizeH="0" baseline="0" noProof="0" smtClean="0">
                <a:ln>
                  <a:noFill/>
                </a:ln>
                <a:solidFill>
                  <a:srgbClr val="015196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</a:rPr>
              <a:t>6</a:t>
            </a:fld>
            <a:endParaRPr kumimoji="0" lang="en-US" altLang="zh-CN" sz="1900" b="0" i="0" u="none" strike="noStrike" kern="1200" cap="none" spc="0" normalizeH="0" baseline="0" noProof="0" dirty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charset="-122"/>
              <a:cs typeface="Calibri" panose="020F0502020204030204" pitchFamily="34" charset="0"/>
            </a:endParaRPr>
          </a:p>
        </p:txBody>
      </p:sp>
      <p:pic>
        <p:nvPicPr>
          <p:cNvPr id="4" name="图片 3" descr="âplasmaâçå¾çæç´¢ç»æ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14" t="8890" r="20773" b="9994"/>
          <a:stretch>
            <a:fillRect/>
          </a:stretch>
        </p:blipFill>
        <p:spPr bwMode="auto">
          <a:xfrm>
            <a:off x="4232410" y="2233419"/>
            <a:ext cx="2400517" cy="2390065"/>
          </a:xfrm>
          <a:custGeom>
            <a:avLst/>
            <a:gdLst>
              <a:gd name="connsiteX0" fmla="*/ 1272441 w 2544882"/>
              <a:gd name="connsiteY0" fmla="*/ 0 h 2679184"/>
              <a:gd name="connsiteX1" fmla="*/ 2544882 w 2544882"/>
              <a:gd name="connsiteY1" fmla="*/ 1339592 h 2679184"/>
              <a:gd name="connsiteX2" fmla="*/ 1272441 w 2544882"/>
              <a:gd name="connsiteY2" fmla="*/ 2679184 h 2679184"/>
              <a:gd name="connsiteX3" fmla="*/ 0 w 2544882"/>
              <a:gd name="connsiteY3" fmla="*/ 1339592 h 2679184"/>
              <a:gd name="connsiteX4" fmla="*/ 1272441 w 2544882"/>
              <a:gd name="connsiteY4" fmla="*/ 0 h 26791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44882" h="2679184">
                <a:moveTo>
                  <a:pt x="1272441" y="0"/>
                </a:moveTo>
                <a:cubicBezTo>
                  <a:pt x="1975191" y="0"/>
                  <a:pt x="2544882" y="599756"/>
                  <a:pt x="2544882" y="1339592"/>
                </a:cubicBezTo>
                <a:cubicBezTo>
                  <a:pt x="2544882" y="2079428"/>
                  <a:pt x="1975191" y="2679184"/>
                  <a:pt x="1272441" y="2679184"/>
                </a:cubicBezTo>
                <a:cubicBezTo>
                  <a:pt x="569691" y="2679184"/>
                  <a:pt x="0" y="2079428"/>
                  <a:pt x="0" y="1339592"/>
                </a:cubicBezTo>
                <a:cubicBezTo>
                  <a:pt x="0" y="599756"/>
                  <a:pt x="569691" y="0"/>
                  <a:pt x="1272441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椭圆 5"/>
          <p:cNvSpPr/>
          <p:nvPr/>
        </p:nvSpPr>
        <p:spPr>
          <a:xfrm>
            <a:off x="3877468" y="1860386"/>
            <a:ext cx="3110400" cy="3110400"/>
          </a:xfrm>
          <a:prstGeom prst="ellipse">
            <a:avLst/>
          </a:prstGeom>
          <a:noFill/>
          <a:ln w="266700" cap="flat" cmpd="sng" algn="ctr">
            <a:solidFill>
              <a:srgbClr val="88C63A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940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7" name="椭圆 6"/>
          <p:cNvSpPr/>
          <p:nvPr/>
        </p:nvSpPr>
        <p:spPr>
          <a:xfrm rot="521062">
            <a:off x="2649299" y="2523741"/>
            <a:ext cx="1674150" cy="1726633"/>
          </a:xfrm>
          <a:prstGeom prst="ellipse">
            <a:avLst/>
          </a:prstGeom>
          <a:solidFill>
            <a:srgbClr val="FFFFFF"/>
          </a:solidFill>
          <a:ln w="38100" cap="flat" cmpd="sng" algn="ctr">
            <a:solidFill>
              <a:srgbClr val="88C63A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940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8" name="椭圆 7"/>
          <p:cNvSpPr/>
          <p:nvPr/>
        </p:nvSpPr>
        <p:spPr>
          <a:xfrm rot="521062">
            <a:off x="6556250" y="2637631"/>
            <a:ext cx="1693601" cy="1611947"/>
          </a:xfrm>
          <a:prstGeom prst="ellipse">
            <a:avLst/>
          </a:prstGeom>
          <a:solidFill>
            <a:srgbClr val="FFFFFF"/>
          </a:solidFill>
          <a:ln w="38100" cap="flat" cmpd="sng" algn="ctr">
            <a:solidFill>
              <a:srgbClr val="88C63A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940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486147" y="3124604"/>
            <a:ext cx="19874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494030">
              <a:defRPr/>
            </a:pPr>
            <a:r>
              <a:rPr lang="en-US" altLang="zh-CN" sz="2000" dirty="0" smtClean="0">
                <a:ln w="0"/>
                <a:solidFill>
                  <a:srgbClr val="00478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</a:rPr>
              <a:t>Safe</a:t>
            </a:r>
            <a:endParaRPr kumimoji="0" lang="en-US" altLang="zh-CN" sz="2000" b="0" i="0" u="none" strike="noStrike" kern="1200" cap="none" spc="0" normalizeH="0" baseline="0" noProof="0" dirty="0">
              <a:ln w="0"/>
              <a:solidFill>
                <a:srgbClr val="00478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微软雅黑" panose="020B0503020204020204" charset="-122"/>
              <a:cs typeface="Calibri" panose="020F0502020204030204" pitchFamily="34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6435190" y="3243549"/>
            <a:ext cx="19751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 w="0"/>
                <a:solidFill>
                  <a:srgbClr val="00478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</a:rPr>
              <a:t>Cost-effective</a:t>
            </a:r>
            <a:endParaRPr kumimoji="0" lang="zh-CN" altLang="en-US" sz="2000" b="0" i="0" u="none" strike="noStrike" kern="1200" cap="none" spc="0" normalizeH="0" baseline="0" noProof="0" dirty="0">
              <a:ln w="0"/>
              <a:solidFill>
                <a:srgbClr val="00478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微软雅黑" panose="020B0503020204020204" charset="-122"/>
              <a:cs typeface="Calibri" panose="020F0502020204030204" pitchFamily="34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4734660" y="3180358"/>
            <a:ext cx="152317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940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</a:rPr>
              <a:t>ENN Fusion</a:t>
            </a:r>
            <a:endParaRPr kumimoji="0" lang="zh-CN" altLang="en-US" sz="2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charset="-122"/>
              <a:cs typeface="Calibri" panose="020F0502020204030204" pitchFamily="34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537558" y="2392379"/>
            <a:ext cx="2354567" cy="9679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82296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</a:rPr>
              <a:t>Aneutronic</a:t>
            </a:r>
            <a:endParaRPr lang="en-US" altLang="zh-CN" sz="2000" dirty="0">
              <a:solidFill>
                <a:srgbClr val="404040"/>
              </a:solidFill>
              <a:latin typeface="Calibri" panose="020F0502020204030204" pitchFamily="34" charset="0"/>
              <a:ea typeface="微软雅黑" panose="020B0503020204020204" charset="-122"/>
              <a:cs typeface="Calibri" panose="020F0502020204030204" pitchFamily="34" charset="0"/>
            </a:endParaRPr>
          </a:p>
          <a:p>
            <a:pPr marL="342900" marR="0" lvl="0" indent="-342900" algn="l" defTabSz="82296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</a:rPr>
              <a:t>Pollution-free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8204773" y="2434369"/>
            <a:ext cx="353635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82296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</a:rPr>
              <a:t>Low-cost power generation (cheaper than wind and PV)</a:t>
            </a:r>
          </a:p>
          <a:p>
            <a:pPr marL="285750" marR="0" lvl="0" indent="-285750" algn="l" defTabSz="82296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</a:rPr>
              <a:t>Compact facility</a:t>
            </a:r>
          </a:p>
          <a:p>
            <a:pPr marL="285750" marR="0" lvl="0" indent="-285750" algn="l" defTabSz="82296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</a:rPr>
              <a:t>High energy conversion rate</a:t>
            </a:r>
          </a:p>
        </p:txBody>
      </p:sp>
      <p:sp>
        <p:nvSpPr>
          <p:cNvPr id="14" name="椭圆 13"/>
          <p:cNvSpPr/>
          <p:nvPr/>
        </p:nvSpPr>
        <p:spPr>
          <a:xfrm rot="521062">
            <a:off x="4614741" y="4364245"/>
            <a:ext cx="1748024" cy="1748024"/>
          </a:xfrm>
          <a:prstGeom prst="ellipse">
            <a:avLst/>
          </a:prstGeom>
          <a:solidFill>
            <a:srgbClr val="FFFFFF"/>
          </a:solidFill>
          <a:ln w="38100" cap="flat" cmpd="sng" algn="ctr">
            <a:solidFill>
              <a:srgbClr val="88C63A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940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4690402" y="4746704"/>
            <a:ext cx="161169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>
              <a:defRPr/>
            </a:pPr>
            <a:r>
              <a:rPr lang="en-US" altLang="zh-CN" sz="2000" dirty="0">
                <a:ln w="0"/>
                <a:solidFill>
                  <a:srgbClr val="00478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</a:rPr>
              <a:t>Abundant Fuel Resources</a:t>
            </a:r>
            <a:endParaRPr lang="zh-CN" altLang="en-US" sz="2000" dirty="0">
              <a:ln w="0"/>
              <a:solidFill>
                <a:srgbClr val="00478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libri" panose="020F0502020204030204" pitchFamily="34" charset="0"/>
              <a:ea typeface="微软雅黑" panose="020B0503020204020204" charset="-122"/>
              <a:cs typeface="Calibri" panose="020F0502020204030204" pitchFamily="34" charset="0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6398045" y="5146437"/>
            <a:ext cx="487955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82296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</a:rPr>
              <a:t>Abundant and accessible fuel</a:t>
            </a:r>
          </a:p>
          <a:p>
            <a:pPr marL="285750" marR="0" lvl="0" indent="-285750" algn="l" defTabSz="82296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</a:rPr>
              <a:t>Suitable for distributed energy market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1914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97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9060975" y="6323648"/>
            <a:ext cx="2845285" cy="476158"/>
          </a:xfrm>
        </p:spPr>
        <p:txBody>
          <a:bodyPr/>
          <a:lstStyle/>
          <a:p>
            <a:pPr marL="0" marR="0" lvl="0" indent="0" algn="r" defTabSz="10883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07137BE-2571-4627-852D-6D48689D2AD1}" type="slidenum">
              <a:rPr kumimoji="0" lang="zh-CN" altLang="en-US" sz="1900" b="0" i="0" u="none" strike="noStrike" kern="1200" cap="none" spc="0" normalizeH="0" baseline="0" noProof="0" smtClean="0">
                <a:ln>
                  <a:noFill/>
                </a:ln>
                <a:solidFill>
                  <a:srgbClr val="015196"/>
                </a:solidFill>
                <a:effectLst/>
                <a:uLnTx/>
                <a:uFillTx/>
                <a:latin typeface="+mj-lt"/>
                <a:ea typeface="微软雅黑" panose="020B0503020204020204" charset="-122"/>
                <a:cs typeface="Arial" panose="020B0604020202020204" pitchFamily="34" charset="0"/>
              </a:rPr>
              <a:t>7</a:t>
            </a:fld>
            <a:endParaRPr kumimoji="0" lang="zh-CN" altLang="en-US" sz="1900" b="0" i="0" u="none" strike="noStrike" kern="1200" cap="none" spc="0" normalizeH="0" baseline="0" noProof="0" dirty="0">
              <a:ln>
                <a:noFill/>
              </a:ln>
              <a:solidFill>
                <a:srgbClr val="015196"/>
              </a:solidFill>
              <a:effectLst/>
              <a:uLnTx/>
              <a:uFillTx/>
              <a:latin typeface="+mj-lt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6" name="Title 1"/>
          <p:cNvSpPr txBox="1"/>
          <p:nvPr/>
        </p:nvSpPr>
        <p:spPr bwMode="auto">
          <a:xfrm>
            <a:off x="663902" y="527110"/>
            <a:ext cx="10964617" cy="564592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 sz="2800">
                <a:solidFill>
                  <a:srgbClr val="015196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  <a:lvl2pPr>
              <a:defRPr sz="2800">
                <a:solidFill>
                  <a:schemeClr val="tx2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2pPr>
            <a:lvl3pPr>
              <a:defRPr sz="2800">
                <a:solidFill>
                  <a:schemeClr val="tx2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3pPr>
            <a:lvl4pPr>
              <a:defRPr sz="2800">
                <a:solidFill>
                  <a:schemeClr val="tx2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4pPr>
            <a:lvl5pPr>
              <a:defRPr sz="2800">
                <a:solidFill>
                  <a:schemeClr val="tx2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9pPr>
          </a:lstStyle>
          <a:p>
            <a:pPr marL="0" marR="0" lvl="0" indent="0" algn="l" defTabSz="9798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600" b="1" i="0" u="none" strike="noStrike" kern="1200" cap="none" spc="0" normalizeH="0" noProof="0" dirty="0">
                <a:ln>
                  <a:noFill/>
                </a:ln>
                <a:solidFill>
                  <a:srgbClr val="0065A6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</a:rPr>
              <a:t>ENN’s </a:t>
            </a:r>
            <a:r>
              <a:rPr lang="en-GB" altLang="zh-CN" sz="2600" b="1" dirty="0">
                <a:solidFill>
                  <a:srgbClr val="0065A6"/>
                </a:solidFill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</a:rPr>
              <a:t>R</a:t>
            </a:r>
            <a:r>
              <a:rPr kumimoji="0" lang="en-GB" altLang="zh-C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65A6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</a:rPr>
              <a:t>oadmap</a:t>
            </a:r>
            <a:r>
              <a:rPr kumimoji="0" lang="en-GB" altLang="zh-CN" sz="2600" b="1" i="0" u="none" strike="noStrike" kern="1200" cap="none" spc="0" normalizeH="0" baseline="0" noProof="0" dirty="0">
                <a:ln>
                  <a:noFill/>
                </a:ln>
                <a:solidFill>
                  <a:srgbClr val="0065A6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</a:rPr>
              <a:t> for </a:t>
            </a:r>
            <a:r>
              <a:rPr kumimoji="0" lang="en-US" altLang="zh-CN" sz="2600" b="1" i="0" u="none" strike="noStrike" kern="1200" cap="none" spc="0" normalizeH="0" baseline="0" noProof="0" dirty="0">
                <a:ln>
                  <a:noFill/>
                </a:ln>
                <a:solidFill>
                  <a:srgbClr val="0065A6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</a:rPr>
              <a:t>p-¹¹B</a:t>
            </a:r>
            <a:r>
              <a:rPr kumimoji="0" lang="en-GB" altLang="zh-CN" sz="2600" b="1" i="0" u="none" strike="noStrike" kern="1200" cap="none" spc="0" normalizeH="0" baseline="0" noProof="0" dirty="0">
                <a:ln>
                  <a:noFill/>
                </a:ln>
                <a:solidFill>
                  <a:srgbClr val="0065A6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</a:rPr>
              <a:t> Fusion </a:t>
            </a:r>
            <a:r>
              <a:rPr lang="en-GB" altLang="zh-CN" sz="2600" b="1" dirty="0">
                <a:solidFill>
                  <a:srgbClr val="0065A6"/>
                </a:solidFill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</a:rPr>
              <a:t>P</a:t>
            </a:r>
            <a:r>
              <a:rPr kumimoji="0" lang="en-GB" altLang="zh-C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65A6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</a:rPr>
              <a:t>ower</a:t>
            </a:r>
            <a:r>
              <a:rPr kumimoji="0" lang="en-GB" altLang="zh-CN" sz="2600" b="1" i="0" u="none" strike="noStrike" kern="1200" cap="none" spc="0" normalizeH="0" baseline="0" noProof="0" dirty="0">
                <a:ln>
                  <a:noFill/>
                </a:ln>
                <a:solidFill>
                  <a:srgbClr val="0065A6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</a:rPr>
              <a:t> </a:t>
            </a:r>
            <a:r>
              <a:rPr lang="en-GB" altLang="zh-CN" sz="2600" b="1" dirty="0">
                <a:solidFill>
                  <a:srgbClr val="0065A6"/>
                </a:solidFill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</a:rPr>
              <a:t>B</a:t>
            </a:r>
            <a:r>
              <a:rPr kumimoji="0" lang="en-GB" altLang="zh-C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65A6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</a:rPr>
              <a:t>ased</a:t>
            </a:r>
            <a:r>
              <a:rPr kumimoji="0" lang="en-GB" altLang="zh-CN" sz="2600" b="1" i="0" u="none" strike="noStrike" kern="1200" cap="none" spc="0" normalizeH="0" baseline="0" noProof="0" dirty="0">
                <a:ln>
                  <a:noFill/>
                </a:ln>
                <a:solidFill>
                  <a:srgbClr val="0065A6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</a:rPr>
              <a:t> on the Spherical </a:t>
            </a:r>
            <a:r>
              <a:rPr lang="en-GB" altLang="zh-CN" sz="2600" b="1" dirty="0">
                <a:solidFill>
                  <a:srgbClr val="0065A6"/>
                </a:solidFill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</a:rPr>
              <a:t>T</a:t>
            </a:r>
            <a:r>
              <a:rPr kumimoji="0" lang="en-GB" altLang="zh-C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65A6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</a:rPr>
              <a:t>orus</a:t>
            </a:r>
            <a:r>
              <a:rPr kumimoji="0" lang="en-GB" altLang="zh-CN" sz="2600" b="1" i="0" u="none" strike="noStrike" kern="1200" cap="none" spc="0" normalizeH="0" baseline="0" noProof="0" dirty="0">
                <a:ln>
                  <a:noFill/>
                </a:ln>
                <a:solidFill>
                  <a:srgbClr val="0065A6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</a:rPr>
              <a:t> (ST)</a:t>
            </a:r>
            <a:endParaRPr kumimoji="0" lang="zh-CN" altLang="en-US" sz="2600" b="1" i="0" u="none" strike="noStrike" kern="1200" cap="none" spc="0" normalizeH="0" baseline="0" noProof="0" dirty="0">
              <a:ln>
                <a:noFill/>
              </a:ln>
              <a:solidFill>
                <a:srgbClr val="0065A6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charset="-122"/>
              <a:cs typeface="Calibri" panose="020F0502020204030204" pitchFamily="34" charset="0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84170" y="1360962"/>
            <a:ext cx="11468948" cy="5382917"/>
            <a:chOff x="354825" y="1360962"/>
            <a:chExt cx="11468948" cy="5382917"/>
          </a:xfrm>
        </p:grpSpPr>
        <p:sp>
          <p:nvSpPr>
            <p:cNvPr id="10" name="ïślídê"/>
            <p:cNvSpPr/>
            <p:nvPr/>
          </p:nvSpPr>
          <p:spPr bwMode="auto">
            <a:xfrm>
              <a:off x="372766" y="1599290"/>
              <a:ext cx="10642081" cy="5144589"/>
            </a:xfrm>
            <a:custGeom>
              <a:avLst/>
              <a:gdLst>
                <a:gd name="T0" fmla="*/ 0 w 5509"/>
                <a:gd name="T1" fmla="*/ 4313 h 4313"/>
                <a:gd name="T2" fmla="*/ 5509 w 5509"/>
                <a:gd name="T3" fmla="*/ 0 h 43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509" h="4313">
                  <a:moveTo>
                    <a:pt x="0" y="4313"/>
                  </a:moveTo>
                  <a:cubicBezTo>
                    <a:pt x="133" y="2246"/>
                    <a:pt x="2433" y="446"/>
                    <a:pt x="5509" y="0"/>
                  </a:cubicBezTo>
                </a:path>
              </a:pathLst>
            </a:custGeom>
            <a:noFill/>
            <a:ln w="19050" cap="flat">
              <a:solidFill>
                <a:srgbClr val="A6A6A6">
                  <a:lumMod val="50000"/>
                  <a:lumOff val="50000"/>
                </a:srgb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</a:endParaRPr>
            </a:p>
          </p:txBody>
        </p:sp>
        <p:grpSp>
          <p:nvGrpSpPr>
            <p:cNvPr id="8" name="组合 7"/>
            <p:cNvGrpSpPr/>
            <p:nvPr/>
          </p:nvGrpSpPr>
          <p:grpSpPr>
            <a:xfrm>
              <a:off x="959599" y="4085914"/>
              <a:ext cx="2322301" cy="545835"/>
              <a:chOff x="900949" y="4085914"/>
              <a:chExt cx="2322301" cy="545835"/>
            </a:xfrm>
          </p:grpSpPr>
          <p:sp>
            <p:nvSpPr>
              <p:cNvPr id="52" name="î$ļíḍè"/>
              <p:cNvSpPr/>
              <p:nvPr/>
            </p:nvSpPr>
            <p:spPr>
              <a:xfrm>
                <a:off x="900949" y="4095460"/>
                <a:ext cx="2322301" cy="504473"/>
              </a:xfrm>
              <a:prstGeom prst="roundRect">
                <a:avLst>
                  <a:gd name="adj" fmla="val 50000"/>
                </a:avLst>
              </a:prstGeom>
              <a:solidFill>
                <a:srgbClr val="56C3FE">
                  <a:lumMod val="40000"/>
                  <a:lumOff val="6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dist="38100" dir="2700000" algn="tl" rotWithShape="0">
                  <a:srgbClr val="A6A6A6">
                    <a:lumMod val="85000"/>
                    <a:lumOff val="15000"/>
                    <a:alpha val="19000"/>
                  </a:srgbClr>
                </a:outerShdw>
              </a:effectLst>
            </p:spPr>
            <p:txBody>
              <a:bodyPr wrap="non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1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65A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软雅黑" panose="020B0503020204020204" charset="-122"/>
                    <a:cs typeface="Calibri" panose="020F0502020204030204" pitchFamily="34" charset="0"/>
                  </a:rPr>
                  <a:t>EXL-50U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1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65A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软雅黑" panose="020B0503020204020204" charset="-122"/>
                    <a:cs typeface="Calibri" panose="020F0502020204030204" pitchFamily="34" charset="0"/>
                  </a:rPr>
                  <a:t>2022-</a:t>
                </a:r>
              </a:p>
            </p:txBody>
          </p:sp>
          <p:sp>
            <p:nvSpPr>
              <p:cNvPr id="53" name="iconfont-1043-237262"/>
              <p:cNvSpPr/>
              <p:nvPr/>
            </p:nvSpPr>
            <p:spPr>
              <a:xfrm>
                <a:off x="1007649" y="4176390"/>
                <a:ext cx="405031" cy="380166"/>
              </a:xfrm>
              <a:custGeom>
                <a:avLst/>
                <a:gdLst>
                  <a:gd name="T0" fmla="*/ 3444 w 11994"/>
                  <a:gd name="T1" fmla="*/ 5261 h 12800"/>
                  <a:gd name="T2" fmla="*/ 3023 w 11994"/>
                  <a:gd name="T3" fmla="*/ 7015 h 12800"/>
                  <a:gd name="T4" fmla="*/ 4983 w 11994"/>
                  <a:gd name="T5" fmla="*/ 9583 h 12800"/>
                  <a:gd name="T6" fmla="*/ 6113 w 11994"/>
                  <a:gd name="T7" fmla="*/ 9956 h 12800"/>
                  <a:gd name="T8" fmla="*/ 11994 w 11994"/>
                  <a:gd name="T9" fmla="*/ 1709 h 12800"/>
                  <a:gd name="T10" fmla="*/ 11591 w 11994"/>
                  <a:gd name="T11" fmla="*/ 0 h 12800"/>
                  <a:gd name="T12" fmla="*/ 5747 w 11994"/>
                  <a:gd name="T13" fmla="*/ 8161 h 12800"/>
                  <a:gd name="T14" fmla="*/ 3444 w 11994"/>
                  <a:gd name="T15" fmla="*/ 5261 h 12800"/>
                  <a:gd name="T16" fmla="*/ 11516 w 11994"/>
                  <a:gd name="T17" fmla="*/ 6941 h 12800"/>
                  <a:gd name="T18" fmla="*/ 5859 w 11994"/>
                  <a:gd name="T19" fmla="*/ 12599 h 12800"/>
                  <a:gd name="T20" fmla="*/ 201 w 11994"/>
                  <a:gd name="T21" fmla="*/ 6941 h 12800"/>
                  <a:gd name="T22" fmla="*/ 5858 w 11994"/>
                  <a:gd name="T23" fmla="*/ 1284 h 12800"/>
                  <a:gd name="T24" fmla="*/ 8873 w 11994"/>
                  <a:gd name="T25" fmla="*/ 2157 h 12800"/>
                  <a:gd name="T26" fmla="*/ 9006 w 11994"/>
                  <a:gd name="T27" fmla="*/ 2004 h 12800"/>
                  <a:gd name="T28" fmla="*/ 5858 w 11994"/>
                  <a:gd name="T29" fmla="*/ 1083 h 12800"/>
                  <a:gd name="T30" fmla="*/ 0 w 11994"/>
                  <a:gd name="T31" fmla="*/ 6941 h 12800"/>
                  <a:gd name="T32" fmla="*/ 5858 w 11994"/>
                  <a:gd name="T33" fmla="*/ 12800 h 12800"/>
                  <a:gd name="T34" fmla="*/ 11717 w 11994"/>
                  <a:gd name="T35" fmla="*/ 6941 h 12800"/>
                  <a:gd name="T36" fmla="*/ 10634 w 11994"/>
                  <a:gd name="T37" fmla="*/ 3554 h 12800"/>
                  <a:gd name="T38" fmla="*/ 10495 w 11994"/>
                  <a:gd name="T39" fmla="*/ 3706 h 12800"/>
                  <a:gd name="T40" fmla="*/ 11516 w 11994"/>
                  <a:gd name="T41" fmla="*/ 6941 h 128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1994" h="12800">
                    <a:moveTo>
                      <a:pt x="3444" y="5261"/>
                    </a:moveTo>
                    <a:lnTo>
                      <a:pt x="3023" y="7015"/>
                    </a:lnTo>
                    <a:cubicBezTo>
                      <a:pt x="3023" y="7015"/>
                      <a:pt x="4576" y="8212"/>
                      <a:pt x="4983" y="9583"/>
                    </a:cubicBezTo>
                    <a:cubicBezTo>
                      <a:pt x="5305" y="10668"/>
                      <a:pt x="5749" y="10789"/>
                      <a:pt x="6113" y="9956"/>
                    </a:cubicBezTo>
                    <a:cubicBezTo>
                      <a:pt x="6640" y="8748"/>
                      <a:pt x="8738" y="4313"/>
                      <a:pt x="11994" y="1709"/>
                    </a:cubicBezTo>
                    <a:cubicBezTo>
                      <a:pt x="11864" y="807"/>
                      <a:pt x="11591" y="0"/>
                      <a:pt x="11591" y="0"/>
                    </a:cubicBezTo>
                    <a:cubicBezTo>
                      <a:pt x="11591" y="0"/>
                      <a:pt x="7559" y="3062"/>
                      <a:pt x="5747" y="8161"/>
                    </a:cubicBezTo>
                    <a:cubicBezTo>
                      <a:pt x="5407" y="7018"/>
                      <a:pt x="4406" y="6035"/>
                      <a:pt x="3444" y="5261"/>
                    </a:cubicBezTo>
                    <a:close/>
                    <a:moveTo>
                      <a:pt x="11516" y="6941"/>
                    </a:moveTo>
                    <a:cubicBezTo>
                      <a:pt x="11516" y="10061"/>
                      <a:pt x="8978" y="12599"/>
                      <a:pt x="5859" y="12599"/>
                    </a:cubicBezTo>
                    <a:cubicBezTo>
                      <a:pt x="2739" y="12599"/>
                      <a:pt x="201" y="10061"/>
                      <a:pt x="201" y="6941"/>
                    </a:cubicBezTo>
                    <a:cubicBezTo>
                      <a:pt x="201" y="3822"/>
                      <a:pt x="2739" y="1284"/>
                      <a:pt x="5858" y="1284"/>
                    </a:cubicBezTo>
                    <a:cubicBezTo>
                      <a:pt x="6966" y="1284"/>
                      <a:pt x="8000" y="1605"/>
                      <a:pt x="8873" y="2157"/>
                    </a:cubicBezTo>
                    <a:cubicBezTo>
                      <a:pt x="8917" y="2105"/>
                      <a:pt x="8961" y="2054"/>
                      <a:pt x="9006" y="2004"/>
                    </a:cubicBezTo>
                    <a:cubicBezTo>
                      <a:pt x="8096" y="1422"/>
                      <a:pt x="7016" y="1083"/>
                      <a:pt x="5858" y="1083"/>
                    </a:cubicBezTo>
                    <a:cubicBezTo>
                      <a:pt x="2628" y="1083"/>
                      <a:pt x="0" y="3711"/>
                      <a:pt x="0" y="6941"/>
                    </a:cubicBezTo>
                    <a:cubicBezTo>
                      <a:pt x="0" y="10172"/>
                      <a:pt x="2628" y="12800"/>
                      <a:pt x="5858" y="12800"/>
                    </a:cubicBezTo>
                    <a:cubicBezTo>
                      <a:pt x="9089" y="12800"/>
                      <a:pt x="11717" y="10172"/>
                      <a:pt x="11717" y="6941"/>
                    </a:cubicBezTo>
                    <a:cubicBezTo>
                      <a:pt x="11717" y="5680"/>
                      <a:pt x="11315" y="4511"/>
                      <a:pt x="10634" y="3554"/>
                    </a:cubicBezTo>
                    <a:cubicBezTo>
                      <a:pt x="10588" y="3605"/>
                      <a:pt x="10541" y="3655"/>
                      <a:pt x="10495" y="3706"/>
                    </a:cubicBezTo>
                    <a:cubicBezTo>
                      <a:pt x="11138" y="4624"/>
                      <a:pt x="11516" y="5739"/>
                      <a:pt x="11516" y="6941"/>
                    </a:cubicBezTo>
                    <a:close/>
                  </a:path>
                </a:pathLst>
              </a:custGeom>
              <a:solidFill>
                <a:srgbClr val="56C3FE">
                  <a:lumMod val="75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</a:endParaRPr>
              </a:p>
            </p:txBody>
          </p:sp>
          <p:pic>
            <p:nvPicPr>
              <p:cNvPr id="54" name="图片 53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995" t="3698" r="34707" b="5870"/>
              <a:stretch>
                <a:fillRect/>
              </a:stretch>
            </p:blipFill>
            <p:spPr>
              <a:xfrm>
                <a:off x="2569186" y="4085914"/>
                <a:ext cx="505515" cy="545835"/>
              </a:xfrm>
              <a:prstGeom prst="rect">
                <a:avLst/>
              </a:prstGeom>
            </p:spPr>
          </p:pic>
        </p:grpSp>
        <p:grpSp>
          <p:nvGrpSpPr>
            <p:cNvPr id="9" name="组合 8"/>
            <p:cNvGrpSpPr/>
            <p:nvPr/>
          </p:nvGrpSpPr>
          <p:grpSpPr>
            <a:xfrm>
              <a:off x="354825" y="5296062"/>
              <a:ext cx="2322301" cy="510491"/>
              <a:chOff x="258578" y="5271998"/>
              <a:chExt cx="2322301" cy="510491"/>
            </a:xfrm>
          </p:grpSpPr>
          <p:sp>
            <p:nvSpPr>
              <p:cNvPr id="49" name="î$ļíḍè"/>
              <p:cNvSpPr/>
              <p:nvPr/>
            </p:nvSpPr>
            <p:spPr>
              <a:xfrm>
                <a:off x="258578" y="5271998"/>
                <a:ext cx="2322301" cy="504473"/>
              </a:xfrm>
              <a:prstGeom prst="roundRect">
                <a:avLst>
                  <a:gd name="adj" fmla="val 50000"/>
                </a:avLst>
              </a:prstGeom>
              <a:solidFill>
                <a:srgbClr val="56C3FE">
                  <a:lumMod val="20000"/>
                  <a:lumOff val="8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dist="38100" dir="2700000" algn="tl" rotWithShape="0">
                  <a:srgbClr val="A6A6A6">
                    <a:lumMod val="85000"/>
                    <a:lumOff val="15000"/>
                    <a:alpha val="19000"/>
                  </a:srgbClr>
                </a:outerShdw>
              </a:effectLst>
            </p:spPr>
            <p:txBody>
              <a:bodyPr wrap="non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1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65A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软雅黑" panose="020B0503020204020204" charset="-122"/>
                    <a:cs typeface="Calibri" panose="020F0502020204030204" pitchFamily="34" charset="0"/>
                  </a:rPr>
                  <a:t>EXL-50 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1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65A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软雅黑" panose="020B0503020204020204" charset="-122"/>
                    <a:cs typeface="Calibri" panose="020F0502020204030204" pitchFamily="34" charset="0"/>
                  </a:rPr>
                  <a:t>2018-2023</a:t>
                </a:r>
              </a:p>
            </p:txBody>
          </p:sp>
          <p:sp>
            <p:nvSpPr>
              <p:cNvPr id="50" name="iconfont-1043-237262"/>
              <p:cNvSpPr/>
              <p:nvPr/>
            </p:nvSpPr>
            <p:spPr>
              <a:xfrm>
                <a:off x="358918" y="5350748"/>
                <a:ext cx="405031" cy="380166"/>
              </a:xfrm>
              <a:custGeom>
                <a:avLst/>
                <a:gdLst>
                  <a:gd name="T0" fmla="*/ 3444 w 11994"/>
                  <a:gd name="T1" fmla="*/ 5261 h 12800"/>
                  <a:gd name="T2" fmla="*/ 3023 w 11994"/>
                  <a:gd name="T3" fmla="*/ 7015 h 12800"/>
                  <a:gd name="T4" fmla="*/ 4983 w 11994"/>
                  <a:gd name="T5" fmla="*/ 9583 h 12800"/>
                  <a:gd name="T6" fmla="*/ 6113 w 11994"/>
                  <a:gd name="T7" fmla="*/ 9956 h 12800"/>
                  <a:gd name="T8" fmla="*/ 11994 w 11994"/>
                  <a:gd name="T9" fmla="*/ 1709 h 12800"/>
                  <a:gd name="T10" fmla="*/ 11591 w 11994"/>
                  <a:gd name="T11" fmla="*/ 0 h 12800"/>
                  <a:gd name="T12" fmla="*/ 5747 w 11994"/>
                  <a:gd name="T13" fmla="*/ 8161 h 12800"/>
                  <a:gd name="T14" fmla="*/ 3444 w 11994"/>
                  <a:gd name="T15" fmla="*/ 5261 h 12800"/>
                  <a:gd name="T16" fmla="*/ 11516 w 11994"/>
                  <a:gd name="T17" fmla="*/ 6941 h 12800"/>
                  <a:gd name="T18" fmla="*/ 5859 w 11994"/>
                  <a:gd name="T19" fmla="*/ 12599 h 12800"/>
                  <a:gd name="T20" fmla="*/ 201 w 11994"/>
                  <a:gd name="T21" fmla="*/ 6941 h 12800"/>
                  <a:gd name="T22" fmla="*/ 5858 w 11994"/>
                  <a:gd name="T23" fmla="*/ 1284 h 12800"/>
                  <a:gd name="T24" fmla="*/ 8873 w 11994"/>
                  <a:gd name="T25" fmla="*/ 2157 h 12800"/>
                  <a:gd name="T26" fmla="*/ 9006 w 11994"/>
                  <a:gd name="T27" fmla="*/ 2004 h 12800"/>
                  <a:gd name="T28" fmla="*/ 5858 w 11994"/>
                  <a:gd name="T29" fmla="*/ 1083 h 12800"/>
                  <a:gd name="T30" fmla="*/ 0 w 11994"/>
                  <a:gd name="T31" fmla="*/ 6941 h 12800"/>
                  <a:gd name="T32" fmla="*/ 5858 w 11994"/>
                  <a:gd name="T33" fmla="*/ 12800 h 12800"/>
                  <a:gd name="T34" fmla="*/ 11717 w 11994"/>
                  <a:gd name="T35" fmla="*/ 6941 h 12800"/>
                  <a:gd name="T36" fmla="*/ 10634 w 11994"/>
                  <a:gd name="T37" fmla="*/ 3554 h 12800"/>
                  <a:gd name="T38" fmla="*/ 10495 w 11994"/>
                  <a:gd name="T39" fmla="*/ 3706 h 12800"/>
                  <a:gd name="T40" fmla="*/ 11516 w 11994"/>
                  <a:gd name="T41" fmla="*/ 6941 h 128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1994" h="12800">
                    <a:moveTo>
                      <a:pt x="3444" y="5261"/>
                    </a:moveTo>
                    <a:lnTo>
                      <a:pt x="3023" y="7015"/>
                    </a:lnTo>
                    <a:cubicBezTo>
                      <a:pt x="3023" y="7015"/>
                      <a:pt x="4576" y="8212"/>
                      <a:pt x="4983" y="9583"/>
                    </a:cubicBezTo>
                    <a:cubicBezTo>
                      <a:pt x="5305" y="10668"/>
                      <a:pt x="5749" y="10789"/>
                      <a:pt x="6113" y="9956"/>
                    </a:cubicBezTo>
                    <a:cubicBezTo>
                      <a:pt x="6640" y="8748"/>
                      <a:pt x="8738" y="4313"/>
                      <a:pt x="11994" y="1709"/>
                    </a:cubicBezTo>
                    <a:cubicBezTo>
                      <a:pt x="11864" y="807"/>
                      <a:pt x="11591" y="0"/>
                      <a:pt x="11591" y="0"/>
                    </a:cubicBezTo>
                    <a:cubicBezTo>
                      <a:pt x="11591" y="0"/>
                      <a:pt x="7559" y="3062"/>
                      <a:pt x="5747" y="8161"/>
                    </a:cubicBezTo>
                    <a:cubicBezTo>
                      <a:pt x="5407" y="7018"/>
                      <a:pt x="4406" y="6035"/>
                      <a:pt x="3444" y="5261"/>
                    </a:cubicBezTo>
                    <a:close/>
                    <a:moveTo>
                      <a:pt x="11516" y="6941"/>
                    </a:moveTo>
                    <a:cubicBezTo>
                      <a:pt x="11516" y="10061"/>
                      <a:pt x="8978" y="12599"/>
                      <a:pt x="5859" y="12599"/>
                    </a:cubicBezTo>
                    <a:cubicBezTo>
                      <a:pt x="2739" y="12599"/>
                      <a:pt x="201" y="10061"/>
                      <a:pt x="201" y="6941"/>
                    </a:cubicBezTo>
                    <a:cubicBezTo>
                      <a:pt x="201" y="3822"/>
                      <a:pt x="2739" y="1284"/>
                      <a:pt x="5858" y="1284"/>
                    </a:cubicBezTo>
                    <a:cubicBezTo>
                      <a:pt x="6966" y="1284"/>
                      <a:pt x="8000" y="1605"/>
                      <a:pt x="8873" y="2157"/>
                    </a:cubicBezTo>
                    <a:cubicBezTo>
                      <a:pt x="8917" y="2105"/>
                      <a:pt x="8961" y="2054"/>
                      <a:pt x="9006" y="2004"/>
                    </a:cubicBezTo>
                    <a:cubicBezTo>
                      <a:pt x="8096" y="1422"/>
                      <a:pt x="7016" y="1083"/>
                      <a:pt x="5858" y="1083"/>
                    </a:cubicBezTo>
                    <a:cubicBezTo>
                      <a:pt x="2628" y="1083"/>
                      <a:pt x="0" y="3711"/>
                      <a:pt x="0" y="6941"/>
                    </a:cubicBezTo>
                    <a:cubicBezTo>
                      <a:pt x="0" y="10172"/>
                      <a:pt x="2628" y="12800"/>
                      <a:pt x="5858" y="12800"/>
                    </a:cubicBezTo>
                    <a:cubicBezTo>
                      <a:pt x="9089" y="12800"/>
                      <a:pt x="11717" y="10172"/>
                      <a:pt x="11717" y="6941"/>
                    </a:cubicBezTo>
                    <a:cubicBezTo>
                      <a:pt x="11717" y="5680"/>
                      <a:pt x="11315" y="4511"/>
                      <a:pt x="10634" y="3554"/>
                    </a:cubicBezTo>
                    <a:cubicBezTo>
                      <a:pt x="10588" y="3605"/>
                      <a:pt x="10541" y="3655"/>
                      <a:pt x="10495" y="3706"/>
                    </a:cubicBezTo>
                    <a:cubicBezTo>
                      <a:pt x="11138" y="4624"/>
                      <a:pt x="11516" y="5739"/>
                      <a:pt x="11516" y="6941"/>
                    </a:cubicBezTo>
                    <a:close/>
                  </a:path>
                </a:pathLst>
              </a:custGeom>
              <a:solidFill>
                <a:srgbClr val="56C3FE">
                  <a:lumMod val="75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</a:endParaRPr>
              </a:p>
            </p:txBody>
          </p:sp>
          <p:pic>
            <p:nvPicPr>
              <p:cNvPr id="51" name="图片 50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7072" t="5023" r="25678" b="6947"/>
              <a:stretch>
                <a:fillRect/>
              </a:stretch>
            </p:blipFill>
            <p:spPr>
              <a:xfrm>
                <a:off x="1965853" y="5286233"/>
                <a:ext cx="520678" cy="496256"/>
              </a:xfrm>
              <a:prstGeom prst="rect">
                <a:avLst/>
              </a:prstGeom>
            </p:spPr>
          </p:pic>
        </p:grpSp>
        <p:cxnSp>
          <p:nvCxnSpPr>
            <p:cNvPr id="11" name="îṡḻíḓé"/>
            <p:cNvCxnSpPr/>
            <p:nvPr/>
          </p:nvCxnSpPr>
          <p:spPr>
            <a:xfrm>
              <a:off x="8128308" y="2121068"/>
              <a:ext cx="249852" cy="0"/>
            </a:xfrm>
            <a:prstGeom prst="line">
              <a:avLst/>
            </a:prstGeom>
            <a:noFill/>
            <a:ln w="3175" cap="rnd" cmpd="sng" algn="ctr">
              <a:solidFill>
                <a:srgbClr val="FFFFFF">
                  <a:lumMod val="85000"/>
                </a:srgbClr>
              </a:solidFill>
              <a:prstDash val="solid"/>
              <a:round/>
              <a:headEnd type="none"/>
              <a:tailEnd type="none" w="med" len="med"/>
            </a:ln>
            <a:effectLst/>
          </p:spPr>
        </p:cxnSp>
        <p:cxnSp>
          <p:nvCxnSpPr>
            <p:cNvPr id="12" name="îSliḋê"/>
            <p:cNvCxnSpPr/>
            <p:nvPr/>
          </p:nvCxnSpPr>
          <p:spPr>
            <a:xfrm>
              <a:off x="5882594" y="2773373"/>
              <a:ext cx="249852" cy="0"/>
            </a:xfrm>
            <a:prstGeom prst="line">
              <a:avLst/>
            </a:prstGeom>
            <a:noFill/>
            <a:ln w="3175" cap="rnd" cmpd="sng" algn="ctr">
              <a:solidFill>
                <a:srgbClr val="FFFFFF">
                  <a:lumMod val="85000"/>
                </a:srgbClr>
              </a:solidFill>
              <a:prstDash val="solid"/>
              <a:round/>
              <a:headEnd type="none"/>
              <a:tailEnd type="none" w="med" len="med"/>
            </a:ln>
            <a:effectLst/>
          </p:spPr>
        </p:cxnSp>
        <p:cxnSp>
          <p:nvCxnSpPr>
            <p:cNvPr id="13" name="îśľidê"/>
            <p:cNvCxnSpPr/>
            <p:nvPr/>
          </p:nvCxnSpPr>
          <p:spPr>
            <a:xfrm>
              <a:off x="3644063" y="3707364"/>
              <a:ext cx="249852" cy="0"/>
            </a:xfrm>
            <a:prstGeom prst="line">
              <a:avLst/>
            </a:prstGeom>
            <a:noFill/>
            <a:ln w="3175" cap="rnd" cmpd="sng" algn="ctr">
              <a:solidFill>
                <a:srgbClr val="FFFFFF">
                  <a:lumMod val="85000"/>
                </a:srgbClr>
              </a:solidFill>
              <a:prstDash val="solid"/>
              <a:round/>
              <a:headEnd type="none"/>
              <a:tailEnd type="none" w="med" len="med"/>
            </a:ln>
            <a:effectLst/>
          </p:spPr>
        </p:cxnSp>
        <p:sp>
          <p:nvSpPr>
            <p:cNvPr id="14" name="î$ļíḍè"/>
            <p:cNvSpPr/>
            <p:nvPr/>
          </p:nvSpPr>
          <p:spPr>
            <a:xfrm>
              <a:off x="1808406" y="2814385"/>
              <a:ext cx="2593901" cy="550184"/>
            </a:xfrm>
            <a:prstGeom prst="roundRect">
              <a:avLst>
                <a:gd name="adj" fmla="val 50000"/>
              </a:avLst>
            </a:prstGeom>
            <a:solidFill>
              <a:srgbClr val="56C3FE">
                <a:lumMod val="60000"/>
                <a:lumOff val="40000"/>
              </a:srgbClr>
            </a:solidFill>
            <a:ln w="12700" cap="flat" cmpd="sng" algn="ctr">
              <a:noFill/>
              <a:prstDash val="solid"/>
              <a:miter lim="800000"/>
            </a:ln>
            <a:effectLst>
              <a:outerShdw dist="38100" dir="2700000" algn="tl" rotWithShape="0">
                <a:srgbClr val="A6A6A6">
                  <a:lumMod val="85000"/>
                  <a:lumOff val="15000"/>
                  <a:alpha val="19000"/>
                </a:srgbClr>
              </a:outerShdw>
            </a:effectLst>
          </p:spPr>
          <p:txBody>
            <a:bodyPr wrap="none" rtlCol="0" anchor="ctr">
              <a:noAutofit/>
            </a:bodyPr>
            <a:lstStyle/>
            <a:p>
              <a:pPr lv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1400" b="1" kern="0" dirty="0">
                  <a:solidFill>
                    <a:srgbClr val="0065A6"/>
                  </a:solidFill>
                  <a:latin typeface="Calibri" panose="020F0502020204030204" pitchFamily="34" charset="0"/>
                  <a:ea typeface="微软雅黑" panose="020B0503020204020204" charset="-122"/>
                  <a:cs typeface="Calibri" panose="020F0502020204030204" pitchFamily="34" charset="0"/>
                </a:rPr>
                <a:t>p</a:t>
              </a:r>
              <a:r>
                <a:rPr kumimoji="0" lang="en-US" altLang="zh-CN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0065A6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 panose="020B0503020204020204" charset="-122"/>
                  <a:cs typeface="Calibri" panose="020F0502020204030204" pitchFamily="34" charset="0"/>
                </a:rPr>
                <a:t>-</a:t>
              </a:r>
              <a:r>
                <a:rPr kumimoji="0" lang="en-US" altLang="zh-CN" sz="1400" b="1" i="0" u="none" strike="noStrike" kern="0" cap="none" spc="0" normalizeH="0" baseline="30000" noProof="0" dirty="0">
                  <a:ln>
                    <a:noFill/>
                  </a:ln>
                  <a:solidFill>
                    <a:srgbClr val="0065A6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 panose="020B0503020204020204" charset="-122"/>
                  <a:cs typeface="Calibri" panose="020F0502020204030204" pitchFamily="34" charset="0"/>
                </a:rPr>
                <a:t>11</a:t>
              </a:r>
              <a:r>
                <a:rPr kumimoji="0" lang="en-US" altLang="zh-CN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0065A6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 panose="020B0503020204020204" charset="-122"/>
                  <a:cs typeface="Calibri" panose="020F0502020204030204" pitchFamily="34" charset="0"/>
                </a:rPr>
                <a:t>B </a:t>
              </a:r>
              <a:r>
                <a:rPr lang="en-US" altLang="zh-CN" sz="1400" b="1" kern="0" dirty="0">
                  <a:solidFill>
                    <a:srgbClr val="0065A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Reaction </a:t>
              </a:r>
              <a:r>
                <a:rPr lang="en-US" altLang="zh-CN" sz="1400" b="1" kern="0" dirty="0" smtClean="0">
                  <a:solidFill>
                    <a:srgbClr val="0065A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(EHL-2)</a:t>
              </a:r>
              <a:endParaRPr lang="en-US" altLang="zh-CN" sz="1400" b="1" kern="0" dirty="0">
                <a:solidFill>
                  <a:srgbClr val="0065A6"/>
                </a:solidFill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</a:endParaRPr>
            </a:p>
            <a:p>
              <a:pPr lv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0" lang="en-US" altLang="zh-CN" sz="1400" b="1" i="0" u="none" strike="noStrike" kern="0" cap="none" spc="0" normalizeH="0" noProof="0" dirty="0">
                  <a:ln>
                    <a:noFill/>
                  </a:ln>
                  <a:solidFill>
                    <a:srgbClr val="0065A6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 panose="020B0503020204020204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1400" b="1" i="0" u="none" strike="noStrike" kern="0" cap="none" spc="0" normalizeH="0" noProof="0" dirty="0" smtClean="0">
                  <a:ln>
                    <a:noFill/>
                  </a:ln>
                  <a:solidFill>
                    <a:srgbClr val="0065A6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 panose="020B0503020204020204" charset="-122"/>
                  <a:cs typeface="Calibri" panose="020F0502020204030204" pitchFamily="34" charset="0"/>
                </a:rPr>
                <a:t>               </a:t>
              </a:r>
              <a:r>
                <a:rPr kumimoji="0" lang="en-US" altLang="zh-CN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65A6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 panose="020B0503020204020204" charset="-122"/>
                  <a:cs typeface="Calibri" panose="020F0502020204030204" pitchFamily="34" charset="0"/>
                </a:rPr>
                <a:t>2023-</a:t>
              </a:r>
              <a:endParaRPr kumimoji="0" lang="en-US" altLang="zh-CN" sz="1600" b="1" i="0" u="none" strike="noStrike" kern="0" cap="none" spc="0" normalizeH="0" baseline="0" noProof="0" dirty="0">
                <a:ln>
                  <a:noFill/>
                </a:ln>
                <a:solidFill>
                  <a:srgbClr val="0065A6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</a:endParaRPr>
            </a:p>
          </p:txBody>
        </p:sp>
        <p:sp>
          <p:nvSpPr>
            <p:cNvPr id="15" name="íṡľïďê"/>
            <p:cNvSpPr/>
            <p:nvPr/>
          </p:nvSpPr>
          <p:spPr>
            <a:xfrm>
              <a:off x="4442834" y="1940326"/>
              <a:ext cx="2396512" cy="486791"/>
            </a:xfrm>
            <a:prstGeom prst="roundRect">
              <a:avLst>
                <a:gd name="adj" fmla="val 50000"/>
              </a:avLst>
            </a:prstGeom>
            <a:solidFill>
              <a:srgbClr val="56C3FE">
                <a:lumMod val="75000"/>
              </a:srgbClr>
            </a:solidFill>
            <a:ln w="12700" cap="flat" cmpd="sng" algn="ctr">
              <a:noFill/>
              <a:prstDash val="solid"/>
              <a:miter lim="800000"/>
            </a:ln>
            <a:effectLst>
              <a:outerShdw dist="38100" dir="2700000" algn="tl" rotWithShape="0">
                <a:srgbClr val="A6A6A6">
                  <a:lumMod val="85000"/>
                  <a:lumOff val="15000"/>
                  <a:alpha val="19000"/>
                </a:srgbClr>
              </a:outerShdw>
            </a:effectLst>
          </p:spPr>
          <p:txBody>
            <a:bodyPr wrap="none" rtlCol="0" anchor="ctr">
              <a:noAutofit/>
            </a:bodyPr>
            <a:lstStyle/>
            <a:p>
              <a:pPr lvl="0" algn="ctr">
                <a:lnSpc>
                  <a:spcPct val="120000"/>
                </a:lnSpc>
                <a:defRPr/>
              </a:pPr>
              <a:r>
                <a:rPr lang="en-US" altLang="zh-CN" sz="1400" b="1" kern="0" dirty="0">
                  <a:solidFill>
                    <a:srgbClr val="FFFFFF"/>
                  </a:solidFill>
                  <a:latin typeface="Calibri" panose="020F0502020204030204" pitchFamily="34" charset="0"/>
                  <a:ea typeface="微软雅黑" panose="020B0503020204020204" charset="-122"/>
                  <a:cs typeface="Calibri" panose="020F0502020204030204" pitchFamily="34" charset="0"/>
                </a:rPr>
                <a:t>p-</a:t>
              </a:r>
              <a:r>
                <a:rPr lang="en-US" altLang="zh-CN" sz="1400" b="1" kern="0" baseline="30000" dirty="0">
                  <a:solidFill>
                    <a:srgbClr val="FFFFFF"/>
                  </a:solidFill>
                  <a:latin typeface="Calibri" panose="020F0502020204030204" pitchFamily="34" charset="0"/>
                  <a:ea typeface="微软雅黑" panose="020B0503020204020204" charset="-122"/>
                  <a:cs typeface="Calibri" panose="020F0502020204030204" pitchFamily="34" charset="0"/>
                </a:rPr>
                <a:t>11</a:t>
              </a:r>
              <a:r>
                <a:rPr lang="en-US" altLang="zh-CN" sz="1400" b="1" kern="0" dirty="0">
                  <a:solidFill>
                    <a:srgbClr val="FFFFFF"/>
                  </a:solidFill>
                  <a:latin typeface="Calibri" panose="020F0502020204030204" pitchFamily="34" charset="0"/>
                  <a:ea typeface="微软雅黑" panose="020B0503020204020204" charset="-122"/>
                  <a:cs typeface="Calibri" panose="020F0502020204030204" pitchFamily="34" charset="0"/>
                </a:rPr>
                <a:t>B </a:t>
              </a:r>
              <a:r>
                <a:rPr lang="en-US" altLang="zh-CN" sz="1400" b="1" kern="0" dirty="0" smtClean="0">
                  <a:solidFill>
                    <a:srgbClr val="FFFFFF"/>
                  </a:solidFill>
                  <a:latin typeface="Calibri" panose="020F0502020204030204" pitchFamily="34" charset="0"/>
                  <a:ea typeface="微软雅黑" panose="020B0503020204020204" charset="-122"/>
                  <a:cs typeface="Calibri" panose="020F0502020204030204" pitchFamily="34" charset="0"/>
                </a:rPr>
                <a:t>Burn </a:t>
              </a:r>
              <a:r>
                <a:rPr lang="zh-CN" altLang="en-US" sz="1400" b="1" kern="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（</a:t>
              </a:r>
              <a:r>
                <a:rPr lang="en-US" altLang="zh-CN" sz="1400" b="1" kern="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EHL-3A</a:t>
              </a:r>
              <a:r>
                <a:rPr lang="zh-CN" altLang="en-US" sz="1400" b="1" kern="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&amp;</a:t>
              </a:r>
              <a:r>
                <a:rPr lang="en-US" altLang="zh-CN" sz="1400" b="1" kern="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3B</a:t>
              </a:r>
              <a:r>
                <a:rPr lang="zh-CN" altLang="en-US" sz="1400" b="1" kern="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）</a:t>
              </a:r>
              <a:endParaRPr kumimoji="0" lang="en-US" altLang="zh-CN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 panose="020B0503020204020204" charset="-122"/>
                  <a:cs typeface="Calibri" panose="020F0502020204030204" pitchFamily="34" charset="0"/>
                </a:rPr>
                <a:t>2027-</a:t>
              </a:r>
            </a:p>
          </p:txBody>
        </p:sp>
        <p:sp>
          <p:nvSpPr>
            <p:cNvPr id="16" name="íŝḻídê"/>
            <p:cNvSpPr/>
            <p:nvPr/>
          </p:nvSpPr>
          <p:spPr>
            <a:xfrm>
              <a:off x="6734582" y="1394852"/>
              <a:ext cx="2642830" cy="612441"/>
            </a:xfrm>
            <a:prstGeom prst="roundRect">
              <a:avLst>
                <a:gd name="adj" fmla="val 50000"/>
              </a:avLst>
            </a:prstGeom>
            <a:solidFill>
              <a:srgbClr val="56C3FE">
                <a:lumMod val="50000"/>
              </a:srgbClr>
            </a:solidFill>
            <a:ln w="12700" cap="flat" cmpd="sng" algn="ctr">
              <a:noFill/>
              <a:prstDash val="solid"/>
              <a:miter lim="800000"/>
            </a:ln>
            <a:effectLst>
              <a:outerShdw dist="38100" dir="2700000" algn="tl" rotWithShape="0">
                <a:srgbClr val="A6A6A6">
                  <a:lumMod val="85000"/>
                  <a:lumOff val="15000"/>
                  <a:alpha val="19000"/>
                </a:srgbClr>
              </a:outerShdw>
            </a:effectLst>
          </p:spPr>
          <p:txBody>
            <a:bodyPr wrap="none" rtlCol="0" anchor="ctr">
              <a:noAutofit/>
            </a:bodyPr>
            <a:lstStyle/>
            <a:p>
              <a:pPr lvl="0" algn="ctr">
                <a:lnSpc>
                  <a:spcPct val="120000"/>
                </a:lnSpc>
                <a:defRPr/>
              </a:pPr>
              <a:r>
                <a:rPr lang="en-US" altLang="zh-CN" sz="1600" b="1" kern="0" dirty="0" smtClean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Commercial </a:t>
              </a:r>
              <a:r>
                <a:rPr lang="en-US" altLang="zh-CN" sz="1600" b="1" kern="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demo </a:t>
              </a:r>
              <a:endParaRPr lang="en-US" altLang="zh-CN" sz="1600" b="1" kern="0" dirty="0" smtClean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lvl="0" algn="ctr">
                <a:lnSpc>
                  <a:spcPct val="120000"/>
                </a:lnSpc>
                <a:defRPr/>
              </a:pPr>
              <a:r>
                <a:rPr lang="en-US" altLang="zh-CN" sz="1600" b="1" kern="0" dirty="0" smtClean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2035</a:t>
              </a:r>
              <a:r>
                <a:rPr kumimoji="0" lang="zh-CN" altLang="en-US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 panose="020B0503020204020204" charset="-122"/>
                  <a:cs typeface="Calibri" panose="020F0502020204030204" pitchFamily="34" charset="0"/>
                </a:rPr>
                <a:t>-</a:t>
              </a:r>
              <a:endParaRPr kumimoji="0" lang="en-US" altLang="zh-CN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1161438" y="4601367"/>
              <a:ext cx="4207960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marL="285750" lvl="0" indent="-285750">
                <a:spcBef>
                  <a:spcPts val="600"/>
                </a:spcBef>
                <a:buFont typeface="Arial" panose="020B0604020202020204" pitchFamily="34" charset="0"/>
                <a:buChar char="•"/>
                <a:defRPr/>
              </a:pPr>
              <a:r>
                <a:rPr lang="en-GB" altLang="zh-CN" sz="1400" b="1" dirty="0">
                  <a:solidFill>
                    <a:srgbClr val="0065A6"/>
                  </a:solidFill>
                  <a:cs typeface="+mn-ea"/>
                  <a:sym typeface="+mn-lt"/>
                </a:rPr>
                <a:t>Develop key technologies for </a:t>
              </a:r>
              <a:r>
                <a:rPr lang="en-US" altLang="zh-CN" sz="1400" b="1" dirty="0">
                  <a:solidFill>
                    <a:srgbClr val="0065A6"/>
                  </a:solidFill>
                  <a:cs typeface="+mn-ea"/>
                  <a:sym typeface="+mn-lt"/>
                </a:rPr>
                <a:t>ST</a:t>
              </a:r>
              <a:r>
                <a:rPr lang="en-GB" altLang="zh-CN" sz="1400" b="1" dirty="0">
                  <a:solidFill>
                    <a:srgbClr val="0065A6"/>
                  </a:solidFill>
                  <a:cs typeface="+mn-ea"/>
                  <a:sym typeface="+mn-lt"/>
                </a:rPr>
                <a:t> </a:t>
              </a:r>
              <a:r>
                <a:rPr lang="en-US" altLang="zh-CN" sz="1400" b="1" dirty="0">
                  <a:solidFill>
                    <a:srgbClr val="0065A6"/>
                  </a:solidFill>
                  <a:cs typeface="+mn-ea"/>
                  <a:sym typeface="+mn-lt"/>
                </a:rPr>
                <a:t>p</a:t>
              </a:r>
              <a:r>
                <a:rPr lang="en-GB" altLang="zh-CN" sz="1400" b="1" dirty="0">
                  <a:solidFill>
                    <a:srgbClr val="0065A6"/>
                  </a:solidFill>
                  <a:cs typeface="+mn-ea"/>
                  <a:sym typeface="+mn-lt"/>
                </a:rPr>
                <a:t>-</a:t>
              </a:r>
              <a:r>
                <a:rPr lang="en-US" altLang="zh-CN" sz="1400" b="1" dirty="0">
                  <a:solidFill>
                    <a:srgbClr val="0065A6"/>
                  </a:solidFill>
                  <a:cs typeface="+mn-ea"/>
                  <a:sym typeface="+mn-lt"/>
                </a:rPr>
                <a:t>B</a:t>
              </a:r>
              <a:r>
                <a:rPr lang="en-GB" altLang="zh-CN" sz="1400" b="1" dirty="0">
                  <a:solidFill>
                    <a:srgbClr val="0065A6"/>
                  </a:solidFill>
                  <a:cs typeface="+mn-ea"/>
                  <a:sym typeface="+mn-lt"/>
                </a:rPr>
                <a:t> fusion</a:t>
              </a:r>
            </a:p>
          </p:txBody>
        </p:sp>
        <p:grpSp>
          <p:nvGrpSpPr>
            <p:cNvPr id="19" name="组合 18"/>
            <p:cNvGrpSpPr/>
            <p:nvPr/>
          </p:nvGrpSpPr>
          <p:grpSpPr>
            <a:xfrm>
              <a:off x="9536303" y="1507177"/>
              <a:ext cx="1247402" cy="354886"/>
              <a:chOff x="9263447" y="1570313"/>
              <a:chExt cx="1256909" cy="379879"/>
            </a:xfrm>
          </p:grpSpPr>
          <p:sp>
            <p:nvSpPr>
              <p:cNvPr id="26" name="íṥ1ïḋe"/>
              <p:cNvSpPr txBox="1"/>
              <p:nvPr/>
            </p:nvSpPr>
            <p:spPr>
              <a:xfrm>
                <a:off x="9738993" y="1649298"/>
                <a:ext cx="781363" cy="300894"/>
              </a:xfrm>
              <a:prstGeom prst="rect">
                <a:avLst/>
              </a:prstGeom>
              <a:noFill/>
            </p:spPr>
            <p:txBody>
              <a:bodyPr wrap="none" rtlCol="0">
                <a:prstTxWarp prst="textPlain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8800" b="1" i="0" u="sng" strike="noStrike" kern="1200" cap="none" spc="0" normalizeH="0" baseline="0" noProof="0" dirty="0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微软雅黑" panose="020B0503020204020204" charset="-122"/>
                    <a:cs typeface="Calibri" panose="020F0502020204030204" pitchFamily="34" charset="0"/>
                  </a:rPr>
                  <a:t>2035</a:t>
                </a:r>
                <a:endParaRPr kumimoji="0" lang="zh-CN" altLang="en-US" sz="8800" b="1" i="0" u="sng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Arial Narrow" panose="020B0606020202030204" pitchFamily="34" charset="0"/>
                  <a:ea typeface="微软雅黑" panose="020B0503020204020204" charset="-122"/>
                  <a:cs typeface="Calibri" panose="020F0502020204030204" pitchFamily="34" charset="0"/>
                </a:endParaRPr>
              </a:p>
            </p:txBody>
          </p:sp>
          <p:grpSp>
            <p:nvGrpSpPr>
              <p:cNvPr id="27" name="iṥ1îḍe"/>
              <p:cNvGrpSpPr/>
              <p:nvPr/>
            </p:nvGrpSpPr>
            <p:grpSpPr>
              <a:xfrm>
                <a:off x="9263447" y="1570313"/>
                <a:ext cx="227845" cy="208609"/>
                <a:chOff x="3352900" y="2007420"/>
                <a:chExt cx="2287588" cy="1971675"/>
              </a:xfrm>
            </p:grpSpPr>
            <p:sp>
              <p:nvSpPr>
                <p:cNvPr id="28" name="ï$líḋê"/>
                <p:cNvSpPr/>
                <p:nvPr/>
              </p:nvSpPr>
              <p:spPr bwMode="auto">
                <a:xfrm>
                  <a:off x="3352900" y="2028059"/>
                  <a:ext cx="1320798" cy="1254128"/>
                </a:xfrm>
                <a:custGeom>
                  <a:avLst/>
                  <a:gdLst>
                    <a:gd name="T0" fmla="*/ 567 w 832"/>
                    <a:gd name="T1" fmla="*/ 488 h 790"/>
                    <a:gd name="T2" fmla="*/ 678 w 832"/>
                    <a:gd name="T3" fmla="*/ 790 h 790"/>
                    <a:gd name="T4" fmla="*/ 419 w 832"/>
                    <a:gd name="T5" fmla="*/ 599 h 790"/>
                    <a:gd name="T6" fmla="*/ 419 w 832"/>
                    <a:gd name="T7" fmla="*/ 599 h 790"/>
                    <a:gd name="T8" fmla="*/ 419 w 832"/>
                    <a:gd name="T9" fmla="*/ 599 h 790"/>
                    <a:gd name="T10" fmla="*/ 160 w 832"/>
                    <a:gd name="T11" fmla="*/ 790 h 790"/>
                    <a:gd name="T12" fmla="*/ 265 w 832"/>
                    <a:gd name="T13" fmla="*/ 488 h 790"/>
                    <a:gd name="T14" fmla="*/ 271 w 832"/>
                    <a:gd name="T15" fmla="*/ 481 h 790"/>
                    <a:gd name="T16" fmla="*/ 265 w 832"/>
                    <a:gd name="T17" fmla="*/ 481 h 790"/>
                    <a:gd name="T18" fmla="*/ 0 w 832"/>
                    <a:gd name="T19" fmla="*/ 302 h 790"/>
                    <a:gd name="T20" fmla="*/ 320 w 832"/>
                    <a:gd name="T21" fmla="*/ 302 h 790"/>
                    <a:gd name="T22" fmla="*/ 413 w 832"/>
                    <a:gd name="T23" fmla="*/ 0 h 790"/>
                    <a:gd name="T24" fmla="*/ 511 w 832"/>
                    <a:gd name="T25" fmla="*/ 302 h 790"/>
                    <a:gd name="T26" fmla="*/ 505 w 832"/>
                    <a:gd name="T27" fmla="*/ 302 h 790"/>
                    <a:gd name="T28" fmla="*/ 511 w 832"/>
                    <a:gd name="T29" fmla="*/ 302 h 790"/>
                    <a:gd name="T30" fmla="*/ 832 w 832"/>
                    <a:gd name="T31" fmla="*/ 302 h 790"/>
                    <a:gd name="T32" fmla="*/ 567 w 832"/>
                    <a:gd name="T33" fmla="*/ 481 h 790"/>
                    <a:gd name="T34" fmla="*/ 567 w 832"/>
                    <a:gd name="T35" fmla="*/ 481 h 790"/>
                    <a:gd name="T36" fmla="*/ 567 w 832"/>
                    <a:gd name="T37" fmla="*/ 488 h 7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832" h="790">
                      <a:moveTo>
                        <a:pt x="567" y="488"/>
                      </a:moveTo>
                      <a:lnTo>
                        <a:pt x="678" y="790"/>
                      </a:lnTo>
                      <a:lnTo>
                        <a:pt x="419" y="599"/>
                      </a:lnTo>
                      <a:lnTo>
                        <a:pt x="419" y="599"/>
                      </a:lnTo>
                      <a:lnTo>
                        <a:pt x="419" y="599"/>
                      </a:lnTo>
                      <a:lnTo>
                        <a:pt x="160" y="790"/>
                      </a:lnTo>
                      <a:lnTo>
                        <a:pt x="265" y="488"/>
                      </a:lnTo>
                      <a:lnTo>
                        <a:pt x="271" y="481"/>
                      </a:lnTo>
                      <a:lnTo>
                        <a:pt x="265" y="481"/>
                      </a:lnTo>
                      <a:lnTo>
                        <a:pt x="0" y="302"/>
                      </a:lnTo>
                      <a:lnTo>
                        <a:pt x="320" y="302"/>
                      </a:lnTo>
                      <a:lnTo>
                        <a:pt x="413" y="0"/>
                      </a:lnTo>
                      <a:lnTo>
                        <a:pt x="511" y="302"/>
                      </a:lnTo>
                      <a:lnTo>
                        <a:pt x="505" y="302"/>
                      </a:lnTo>
                      <a:lnTo>
                        <a:pt x="511" y="302"/>
                      </a:lnTo>
                      <a:lnTo>
                        <a:pt x="832" y="302"/>
                      </a:lnTo>
                      <a:lnTo>
                        <a:pt x="567" y="481"/>
                      </a:lnTo>
                      <a:lnTo>
                        <a:pt x="567" y="481"/>
                      </a:lnTo>
                      <a:lnTo>
                        <a:pt x="567" y="48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normAutofit fontScale="25000" lnSpcReduction="20000"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A6A6A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软雅黑" panose="020B0503020204020204" charset="-122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9" name="îṧļiḑé"/>
                <p:cNvSpPr/>
                <p:nvPr/>
              </p:nvSpPr>
              <p:spPr bwMode="auto">
                <a:xfrm>
                  <a:off x="5376963" y="3194870"/>
                  <a:ext cx="68263" cy="195263"/>
                </a:xfrm>
                <a:custGeom>
                  <a:avLst/>
                  <a:gdLst>
                    <a:gd name="T0" fmla="*/ 0 w 43"/>
                    <a:gd name="T1" fmla="*/ 61 h 123"/>
                    <a:gd name="T2" fmla="*/ 19 w 43"/>
                    <a:gd name="T3" fmla="*/ 0 h 123"/>
                    <a:gd name="T4" fmla="*/ 43 w 43"/>
                    <a:gd name="T5" fmla="*/ 61 h 123"/>
                    <a:gd name="T6" fmla="*/ 25 w 43"/>
                    <a:gd name="T7" fmla="*/ 123 h 123"/>
                    <a:gd name="T8" fmla="*/ 0 w 43"/>
                    <a:gd name="T9" fmla="*/ 61 h 1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3" h="123">
                      <a:moveTo>
                        <a:pt x="0" y="61"/>
                      </a:moveTo>
                      <a:lnTo>
                        <a:pt x="19" y="0"/>
                      </a:lnTo>
                      <a:lnTo>
                        <a:pt x="43" y="61"/>
                      </a:lnTo>
                      <a:lnTo>
                        <a:pt x="25" y="123"/>
                      </a:lnTo>
                      <a:lnTo>
                        <a:pt x="0" y="6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normAutofit fontScale="25000" lnSpcReduction="20000"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A6A6A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软雅黑" panose="020B0503020204020204" charset="-122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0" name="ï$ľïḑé"/>
                <p:cNvSpPr/>
                <p:nvPr/>
              </p:nvSpPr>
              <p:spPr bwMode="auto">
                <a:xfrm>
                  <a:off x="5367438" y="3291708"/>
                  <a:ext cx="176213" cy="58738"/>
                </a:xfrm>
                <a:custGeom>
                  <a:avLst/>
                  <a:gdLst>
                    <a:gd name="T0" fmla="*/ 49 w 111"/>
                    <a:gd name="T1" fmla="*/ 0 h 37"/>
                    <a:gd name="T2" fmla="*/ 111 w 111"/>
                    <a:gd name="T3" fmla="*/ 0 h 37"/>
                    <a:gd name="T4" fmla="*/ 61 w 111"/>
                    <a:gd name="T5" fmla="*/ 37 h 37"/>
                    <a:gd name="T6" fmla="*/ 0 w 111"/>
                    <a:gd name="T7" fmla="*/ 37 h 37"/>
                    <a:gd name="T8" fmla="*/ 49 w 111"/>
                    <a:gd name="T9" fmla="*/ 0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1" h="37">
                      <a:moveTo>
                        <a:pt x="49" y="0"/>
                      </a:moveTo>
                      <a:lnTo>
                        <a:pt x="111" y="0"/>
                      </a:lnTo>
                      <a:lnTo>
                        <a:pt x="61" y="37"/>
                      </a:lnTo>
                      <a:lnTo>
                        <a:pt x="0" y="37"/>
                      </a:lnTo>
                      <a:lnTo>
                        <a:pt x="49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normAutofit fontScale="25000" lnSpcReduction="20000"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A6A6A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软雅黑" panose="020B0503020204020204" charset="-122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1" name="iṩľïďe"/>
                <p:cNvSpPr/>
                <p:nvPr/>
              </p:nvSpPr>
              <p:spPr bwMode="auto">
                <a:xfrm>
                  <a:off x="5376963" y="3291708"/>
                  <a:ext cx="117475" cy="157163"/>
                </a:xfrm>
                <a:custGeom>
                  <a:avLst/>
                  <a:gdLst>
                    <a:gd name="T0" fmla="*/ 55 w 74"/>
                    <a:gd name="T1" fmla="*/ 37 h 99"/>
                    <a:gd name="T2" fmla="*/ 74 w 74"/>
                    <a:gd name="T3" fmla="*/ 99 h 99"/>
                    <a:gd name="T4" fmla="*/ 25 w 74"/>
                    <a:gd name="T5" fmla="*/ 62 h 99"/>
                    <a:gd name="T6" fmla="*/ 0 w 74"/>
                    <a:gd name="T7" fmla="*/ 0 h 99"/>
                    <a:gd name="T8" fmla="*/ 55 w 74"/>
                    <a:gd name="T9" fmla="*/ 37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4" h="99">
                      <a:moveTo>
                        <a:pt x="55" y="37"/>
                      </a:moveTo>
                      <a:lnTo>
                        <a:pt x="74" y="99"/>
                      </a:lnTo>
                      <a:lnTo>
                        <a:pt x="25" y="62"/>
                      </a:lnTo>
                      <a:lnTo>
                        <a:pt x="0" y="0"/>
                      </a:lnTo>
                      <a:lnTo>
                        <a:pt x="55" y="3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normAutofit fontScale="25000" lnSpcReduction="20000"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A6A6A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软雅黑" panose="020B0503020204020204" charset="-122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2" name="iS1íde"/>
                <p:cNvSpPr/>
                <p:nvPr/>
              </p:nvSpPr>
              <p:spPr bwMode="auto">
                <a:xfrm>
                  <a:off x="5278538" y="3291708"/>
                  <a:ext cx="185738" cy="58738"/>
                </a:xfrm>
                <a:custGeom>
                  <a:avLst/>
                  <a:gdLst>
                    <a:gd name="T0" fmla="*/ 68 w 117"/>
                    <a:gd name="T1" fmla="*/ 0 h 37"/>
                    <a:gd name="T2" fmla="*/ 0 w 117"/>
                    <a:gd name="T3" fmla="*/ 0 h 37"/>
                    <a:gd name="T4" fmla="*/ 56 w 117"/>
                    <a:gd name="T5" fmla="*/ 37 h 37"/>
                    <a:gd name="T6" fmla="*/ 117 w 117"/>
                    <a:gd name="T7" fmla="*/ 37 h 37"/>
                    <a:gd name="T8" fmla="*/ 68 w 117"/>
                    <a:gd name="T9" fmla="*/ 0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37">
                      <a:moveTo>
                        <a:pt x="68" y="0"/>
                      </a:moveTo>
                      <a:lnTo>
                        <a:pt x="0" y="0"/>
                      </a:lnTo>
                      <a:lnTo>
                        <a:pt x="56" y="37"/>
                      </a:lnTo>
                      <a:lnTo>
                        <a:pt x="117" y="37"/>
                      </a:lnTo>
                      <a:lnTo>
                        <a:pt x="68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normAutofit fontScale="25000" lnSpcReduction="20000"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A6A6A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软雅黑" panose="020B0503020204020204" charset="-122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3" name="îşľîďé"/>
                <p:cNvSpPr/>
                <p:nvPr/>
              </p:nvSpPr>
              <p:spPr bwMode="auto">
                <a:xfrm>
                  <a:off x="5327750" y="3291708"/>
                  <a:ext cx="117475" cy="157163"/>
                </a:xfrm>
                <a:custGeom>
                  <a:avLst/>
                  <a:gdLst>
                    <a:gd name="T0" fmla="*/ 25 w 74"/>
                    <a:gd name="T1" fmla="*/ 37 h 99"/>
                    <a:gd name="T2" fmla="*/ 0 w 74"/>
                    <a:gd name="T3" fmla="*/ 99 h 99"/>
                    <a:gd name="T4" fmla="*/ 56 w 74"/>
                    <a:gd name="T5" fmla="*/ 62 h 99"/>
                    <a:gd name="T6" fmla="*/ 74 w 74"/>
                    <a:gd name="T7" fmla="*/ 0 h 99"/>
                    <a:gd name="T8" fmla="*/ 25 w 74"/>
                    <a:gd name="T9" fmla="*/ 37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4" h="99">
                      <a:moveTo>
                        <a:pt x="25" y="37"/>
                      </a:moveTo>
                      <a:lnTo>
                        <a:pt x="0" y="99"/>
                      </a:lnTo>
                      <a:lnTo>
                        <a:pt x="56" y="62"/>
                      </a:lnTo>
                      <a:lnTo>
                        <a:pt x="74" y="0"/>
                      </a:lnTo>
                      <a:lnTo>
                        <a:pt x="25" y="3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normAutofit fontScale="25000" lnSpcReduction="20000"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A6A6A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软雅黑" panose="020B0503020204020204" charset="-122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4" name="îSlîďe"/>
                <p:cNvSpPr/>
                <p:nvPr/>
              </p:nvSpPr>
              <p:spPr bwMode="auto">
                <a:xfrm>
                  <a:off x="4907063" y="3704458"/>
                  <a:ext cx="58738" cy="185738"/>
                </a:xfrm>
                <a:custGeom>
                  <a:avLst/>
                  <a:gdLst>
                    <a:gd name="T0" fmla="*/ 0 w 37"/>
                    <a:gd name="T1" fmla="*/ 55 h 117"/>
                    <a:gd name="T2" fmla="*/ 37 w 37"/>
                    <a:gd name="T3" fmla="*/ 0 h 117"/>
                    <a:gd name="T4" fmla="*/ 37 w 37"/>
                    <a:gd name="T5" fmla="*/ 68 h 117"/>
                    <a:gd name="T6" fmla="*/ 7 w 37"/>
                    <a:gd name="T7" fmla="*/ 117 h 117"/>
                    <a:gd name="T8" fmla="*/ 0 w 37"/>
                    <a:gd name="T9" fmla="*/ 55 h 1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7" h="117">
                      <a:moveTo>
                        <a:pt x="0" y="55"/>
                      </a:moveTo>
                      <a:lnTo>
                        <a:pt x="37" y="0"/>
                      </a:lnTo>
                      <a:lnTo>
                        <a:pt x="37" y="68"/>
                      </a:lnTo>
                      <a:lnTo>
                        <a:pt x="7" y="117"/>
                      </a:lnTo>
                      <a:lnTo>
                        <a:pt x="0" y="5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normAutofit fontScale="25000" lnSpcReduction="20000"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A6A6A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软雅黑" panose="020B0503020204020204" charset="-122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5" name="ïṡľîḓê"/>
                <p:cNvSpPr/>
                <p:nvPr/>
              </p:nvSpPr>
              <p:spPr bwMode="auto">
                <a:xfrm>
                  <a:off x="4878488" y="3812408"/>
                  <a:ext cx="185738" cy="58738"/>
                </a:xfrm>
                <a:custGeom>
                  <a:avLst/>
                  <a:gdLst>
                    <a:gd name="T0" fmla="*/ 55 w 117"/>
                    <a:gd name="T1" fmla="*/ 0 h 37"/>
                    <a:gd name="T2" fmla="*/ 117 w 117"/>
                    <a:gd name="T3" fmla="*/ 18 h 37"/>
                    <a:gd name="T4" fmla="*/ 55 w 117"/>
                    <a:gd name="T5" fmla="*/ 37 h 37"/>
                    <a:gd name="T6" fmla="*/ 0 w 117"/>
                    <a:gd name="T7" fmla="*/ 18 h 37"/>
                    <a:gd name="T8" fmla="*/ 55 w 117"/>
                    <a:gd name="T9" fmla="*/ 0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37">
                      <a:moveTo>
                        <a:pt x="55" y="0"/>
                      </a:moveTo>
                      <a:lnTo>
                        <a:pt x="117" y="18"/>
                      </a:lnTo>
                      <a:lnTo>
                        <a:pt x="55" y="37"/>
                      </a:lnTo>
                      <a:lnTo>
                        <a:pt x="0" y="18"/>
                      </a:lnTo>
                      <a:lnTo>
                        <a:pt x="55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normAutofit fontScale="25000" lnSpcReduction="20000"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A6A6A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软雅黑" panose="020B0503020204020204" charset="-122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6" name="íŝḻiďé"/>
                <p:cNvSpPr/>
                <p:nvPr/>
              </p:nvSpPr>
              <p:spPr bwMode="auto">
                <a:xfrm>
                  <a:off x="4907063" y="3791770"/>
                  <a:ext cx="69850" cy="187325"/>
                </a:xfrm>
                <a:custGeom>
                  <a:avLst/>
                  <a:gdLst>
                    <a:gd name="T0" fmla="*/ 37 w 44"/>
                    <a:gd name="T1" fmla="*/ 50 h 118"/>
                    <a:gd name="T2" fmla="*/ 44 w 44"/>
                    <a:gd name="T3" fmla="*/ 118 h 118"/>
                    <a:gd name="T4" fmla="*/ 0 w 44"/>
                    <a:gd name="T5" fmla="*/ 62 h 118"/>
                    <a:gd name="T6" fmla="*/ 0 w 44"/>
                    <a:gd name="T7" fmla="*/ 0 h 118"/>
                    <a:gd name="T8" fmla="*/ 37 w 44"/>
                    <a:gd name="T9" fmla="*/ 50 h 1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4" h="118">
                      <a:moveTo>
                        <a:pt x="37" y="50"/>
                      </a:moveTo>
                      <a:lnTo>
                        <a:pt x="44" y="118"/>
                      </a:lnTo>
                      <a:lnTo>
                        <a:pt x="0" y="62"/>
                      </a:lnTo>
                      <a:lnTo>
                        <a:pt x="0" y="0"/>
                      </a:lnTo>
                      <a:lnTo>
                        <a:pt x="37" y="5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normAutofit fontScale="25000" lnSpcReduction="20000"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A6A6A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软雅黑" panose="020B0503020204020204" charset="-122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7" name="iṧ1iďe"/>
                <p:cNvSpPr/>
                <p:nvPr/>
              </p:nvSpPr>
              <p:spPr bwMode="auto">
                <a:xfrm>
                  <a:off x="4810225" y="3763195"/>
                  <a:ext cx="155575" cy="107950"/>
                </a:xfrm>
                <a:custGeom>
                  <a:avLst/>
                  <a:gdLst>
                    <a:gd name="T0" fmla="*/ 61 w 98"/>
                    <a:gd name="T1" fmla="*/ 18 h 68"/>
                    <a:gd name="T2" fmla="*/ 0 w 98"/>
                    <a:gd name="T3" fmla="*/ 0 h 68"/>
                    <a:gd name="T4" fmla="*/ 43 w 98"/>
                    <a:gd name="T5" fmla="*/ 49 h 68"/>
                    <a:gd name="T6" fmla="*/ 98 w 98"/>
                    <a:gd name="T7" fmla="*/ 68 h 68"/>
                    <a:gd name="T8" fmla="*/ 61 w 98"/>
                    <a:gd name="T9" fmla="*/ 18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8">
                      <a:moveTo>
                        <a:pt x="61" y="18"/>
                      </a:moveTo>
                      <a:lnTo>
                        <a:pt x="0" y="0"/>
                      </a:lnTo>
                      <a:lnTo>
                        <a:pt x="43" y="49"/>
                      </a:lnTo>
                      <a:lnTo>
                        <a:pt x="98" y="68"/>
                      </a:lnTo>
                      <a:lnTo>
                        <a:pt x="61" y="1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normAutofit fontScale="25000" lnSpcReduction="20000"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A6A6A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软雅黑" panose="020B0503020204020204" charset="-122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8" name="ïšḷiḍé"/>
                <p:cNvSpPr/>
                <p:nvPr/>
              </p:nvSpPr>
              <p:spPr bwMode="auto">
                <a:xfrm>
                  <a:off x="4810225" y="3812408"/>
                  <a:ext cx="155575" cy="117475"/>
                </a:xfrm>
                <a:custGeom>
                  <a:avLst/>
                  <a:gdLst>
                    <a:gd name="T0" fmla="*/ 43 w 98"/>
                    <a:gd name="T1" fmla="*/ 18 h 74"/>
                    <a:gd name="T2" fmla="*/ 0 w 98"/>
                    <a:gd name="T3" fmla="*/ 74 h 74"/>
                    <a:gd name="T4" fmla="*/ 61 w 98"/>
                    <a:gd name="T5" fmla="*/ 49 h 74"/>
                    <a:gd name="T6" fmla="*/ 98 w 98"/>
                    <a:gd name="T7" fmla="*/ 0 h 74"/>
                    <a:gd name="T8" fmla="*/ 43 w 98"/>
                    <a:gd name="T9" fmla="*/ 18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74">
                      <a:moveTo>
                        <a:pt x="43" y="18"/>
                      </a:moveTo>
                      <a:lnTo>
                        <a:pt x="0" y="74"/>
                      </a:lnTo>
                      <a:lnTo>
                        <a:pt x="61" y="49"/>
                      </a:lnTo>
                      <a:lnTo>
                        <a:pt x="98" y="0"/>
                      </a:lnTo>
                      <a:lnTo>
                        <a:pt x="43" y="1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normAutofit fontScale="25000" lnSpcReduction="20000"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A6A6A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软雅黑" panose="020B0503020204020204" charset="-122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9" name="i$1idé"/>
                <p:cNvSpPr/>
                <p:nvPr/>
              </p:nvSpPr>
              <p:spPr bwMode="auto">
                <a:xfrm>
                  <a:off x="5484913" y="2615433"/>
                  <a:ext cx="96838" cy="157163"/>
                </a:xfrm>
                <a:custGeom>
                  <a:avLst/>
                  <a:gdLst>
                    <a:gd name="T0" fmla="*/ 12 w 61"/>
                    <a:gd name="T1" fmla="*/ 37 h 99"/>
                    <a:gd name="T2" fmla="*/ 61 w 61"/>
                    <a:gd name="T3" fmla="*/ 0 h 99"/>
                    <a:gd name="T4" fmla="*/ 43 w 61"/>
                    <a:gd name="T5" fmla="*/ 62 h 99"/>
                    <a:gd name="T6" fmla="*/ 0 w 61"/>
                    <a:gd name="T7" fmla="*/ 99 h 99"/>
                    <a:gd name="T8" fmla="*/ 12 w 61"/>
                    <a:gd name="T9" fmla="*/ 37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99">
                      <a:moveTo>
                        <a:pt x="12" y="37"/>
                      </a:moveTo>
                      <a:lnTo>
                        <a:pt x="61" y="0"/>
                      </a:lnTo>
                      <a:lnTo>
                        <a:pt x="43" y="62"/>
                      </a:lnTo>
                      <a:lnTo>
                        <a:pt x="0" y="99"/>
                      </a:lnTo>
                      <a:lnTo>
                        <a:pt x="12" y="3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normAutofit fontScale="25000" lnSpcReduction="20000"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A6A6A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软雅黑" panose="020B0503020204020204" charset="-122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0" name="îS1ide"/>
                <p:cNvSpPr/>
                <p:nvPr/>
              </p:nvSpPr>
              <p:spPr bwMode="auto">
                <a:xfrm>
                  <a:off x="5454750" y="2713858"/>
                  <a:ext cx="185738" cy="58738"/>
                </a:xfrm>
                <a:custGeom>
                  <a:avLst/>
                  <a:gdLst>
                    <a:gd name="T0" fmla="*/ 62 w 117"/>
                    <a:gd name="T1" fmla="*/ 0 h 37"/>
                    <a:gd name="T2" fmla="*/ 117 w 117"/>
                    <a:gd name="T3" fmla="*/ 37 h 37"/>
                    <a:gd name="T4" fmla="*/ 56 w 117"/>
                    <a:gd name="T5" fmla="*/ 37 h 37"/>
                    <a:gd name="T6" fmla="*/ 0 w 117"/>
                    <a:gd name="T7" fmla="*/ 0 h 37"/>
                    <a:gd name="T8" fmla="*/ 62 w 117"/>
                    <a:gd name="T9" fmla="*/ 0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37">
                      <a:moveTo>
                        <a:pt x="62" y="0"/>
                      </a:moveTo>
                      <a:lnTo>
                        <a:pt x="117" y="37"/>
                      </a:lnTo>
                      <a:lnTo>
                        <a:pt x="56" y="37"/>
                      </a:lnTo>
                      <a:lnTo>
                        <a:pt x="0" y="0"/>
                      </a:lnTo>
                      <a:lnTo>
                        <a:pt x="62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normAutofit fontScale="25000" lnSpcReduction="20000"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A6A6A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软雅黑" panose="020B0503020204020204" charset="-122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1" name="iŝľíḋe"/>
                <p:cNvSpPr/>
                <p:nvPr/>
              </p:nvSpPr>
              <p:spPr bwMode="auto">
                <a:xfrm>
                  <a:off x="5475388" y="2683695"/>
                  <a:ext cx="68263" cy="187325"/>
                </a:xfrm>
                <a:custGeom>
                  <a:avLst/>
                  <a:gdLst>
                    <a:gd name="T0" fmla="*/ 43 w 43"/>
                    <a:gd name="T1" fmla="*/ 56 h 118"/>
                    <a:gd name="T2" fmla="*/ 24 w 43"/>
                    <a:gd name="T3" fmla="*/ 118 h 118"/>
                    <a:gd name="T4" fmla="*/ 0 w 43"/>
                    <a:gd name="T5" fmla="*/ 56 h 118"/>
                    <a:gd name="T6" fmla="*/ 18 w 43"/>
                    <a:gd name="T7" fmla="*/ 0 h 118"/>
                    <a:gd name="T8" fmla="*/ 43 w 43"/>
                    <a:gd name="T9" fmla="*/ 56 h 1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3" h="118">
                      <a:moveTo>
                        <a:pt x="43" y="56"/>
                      </a:moveTo>
                      <a:lnTo>
                        <a:pt x="24" y="118"/>
                      </a:lnTo>
                      <a:lnTo>
                        <a:pt x="0" y="56"/>
                      </a:lnTo>
                      <a:lnTo>
                        <a:pt x="18" y="0"/>
                      </a:lnTo>
                      <a:lnTo>
                        <a:pt x="43" y="5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normAutofit fontScale="25000" lnSpcReduction="20000"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A6A6A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软雅黑" panose="020B0503020204020204" charset="-122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2" name="íṩlíḑê"/>
                <p:cNvSpPr/>
                <p:nvPr/>
              </p:nvSpPr>
              <p:spPr bwMode="auto">
                <a:xfrm>
                  <a:off x="5416650" y="2615433"/>
                  <a:ext cx="127000" cy="157163"/>
                </a:xfrm>
                <a:custGeom>
                  <a:avLst/>
                  <a:gdLst>
                    <a:gd name="T0" fmla="*/ 55 w 80"/>
                    <a:gd name="T1" fmla="*/ 37 h 99"/>
                    <a:gd name="T2" fmla="*/ 0 w 80"/>
                    <a:gd name="T3" fmla="*/ 0 h 99"/>
                    <a:gd name="T4" fmla="*/ 24 w 80"/>
                    <a:gd name="T5" fmla="*/ 62 h 99"/>
                    <a:gd name="T6" fmla="*/ 80 w 80"/>
                    <a:gd name="T7" fmla="*/ 99 h 99"/>
                    <a:gd name="T8" fmla="*/ 55 w 80"/>
                    <a:gd name="T9" fmla="*/ 37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0" h="99">
                      <a:moveTo>
                        <a:pt x="55" y="37"/>
                      </a:moveTo>
                      <a:lnTo>
                        <a:pt x="0" y="0"/>
                      </a:lnTo>
                      <a:lnTo>
                        <a:pt x="24" y="62"/>
                      </a:lnTo>
                      <a:lnTo>
                        <a:pt x="80" y="99"/>
                      </a:lnTo>
                      <a:lnTo>
                        <a:pt x="55" y="3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normAutofit fontScale="25000" lnSpcReduction="20000"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A6A6A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软雅黑" panose="020B0503020204020204" charset="-122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3" name="íŝ1íḑé"/>
                <p:cNvSpPr/>
                <p:nvPr/>
              </p:nvSpPr>
              <p:spPr bwMode="auto">
                <a:xfrm>
                  <a:off x="5376963" y="2713858"/>
                  <a:ext cx="176213" cy="68263"/>
                </a:xfrm>
                <a:custGeom>
                  <a:avLst/>
                  <a:gdLst>
                    <a:gd name="T0" fmla="*/ 49 w 111"/>
                    <a:gd name="T1" fmla="*/ 0 h 43"/>
                    <a:gd name="T2" fmla="*/ 0 w 111"/>
                    <a:gd name="T3" fmla="*/ 43 h 43"/>
                    <a:gd name="T4" fmla="*/ 62 w 111"/>
                    <a:gd name="T5" fmla="*/ 37 h 43"/>
                    <a:gd name="T6" fmla="*/ 111 w 111"/>
                    <a:gd name="T7" fmla="*/ 0 h 43"/>
                    <a:gd name="T8" fmla="*/ 49 w 111"/>
                    <a:gd name="T9" fmla="*/ 0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1" h="43">
                      <a:moveTo>
                        <a:pt x="49" y="0"/>
                      </a:moveTo>
                      <a:lnTo>
                        <a:pt x="0" y="43"/>
                      </a:lnTo>
                      <a:lnTo>
                        <a:pt x="62" y="37"/>
                      </a:lnTo>
                      <a:lnTo>
                        <a:pt x="111" y="0"/>
                      </a:lnTo>
                      <a:lnTo>
                        <a:pt x="49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normAutofit fontScale="25000" lnSpcReduction="20000"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A6A6A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软雅黑" panose="020B0503020204020204" charset="-122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4" name="íṧ1iḑé"/>
                <p:cNvSpPr/>
                <p:nvPr/>
              </p:nvSpPr>
              <p:spPr bwMode="auto">
                <a:xfrm>
                  <a:off x="5210275" y="2007420"/>
                  <a:ext cx="58738" cy="187325"/>
                </a:xfrm>
                <a:custGeom>
                  <a:avLst/>
                  <a:gdLst>
                    <a:gd name="T0" fmla="*/ 0 w 37"/>
                    <a:gd name="T1" fmla="*/ 56 h 118"/>
                    <a:gd name="T2" fmla="*/ 37 w 37"/>
                    <a:gd name="T3" fmla="*/ 0 h 118"/>
                    <a:gd name="T4" fmla="*/ 37 w 37"/>
                    <a:gd name="T5" fmla="*/ 68 h 118"/>
                    <a:gd name="T6" fmla="*/ 0 w 37"/>
                    <a:gd name="T7" fmla="*/ 118 h 118"/>
                    <a:gd name="T8" fmla="*/ 0 w 37"/>
                    <a:gd name="T9" fmla="*/ 56 h 1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7" h="118">
                      <a:moveTo>
                        <a:pt x="0" y="56"/>
                      </a:moveTo>
                      <a:lnTo>
                        <a:pt x="37" y="0"/>
                      </a:lnTo>
                      <a:lnTo>
                        <a:pt x="37" y="68"/>
                      </a:lnTo>
                      <a:lnTo>
                        <a:pt x="0" y="118"/>
                      </a:lnTo>
                      <a:lnTo>
                        <a:pt x="0" y="5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normAutofit fontScale="25000" lnSpcReduction="20000"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A6A6A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软雅黑" panose="020B0503020204020204" charset="-122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5" name="íṧḷïdê"/>
                <p:cNvSpPr/>
                <p:nvPr/>
              </p:nvSpPr>
              <p:spPr bwMode="auto">
                <a:xfrm>
                  <a:off x="5172175" y="2115370"/>
                  <a:ext cx="195263" cy="58738"/>
                </a:xfrm>
                <a:custGeom>
                  <a:avLst/>
                  <a:gdLst>
                    <a:gd name="T0" fmla="*/ 61 w 123"/>
                    <a:gd name="T1" fmla="*/ 0 h 37"/>
                    <a:gd name="T2" fmla="*/ 123 w 123"/>
                    <a:gd name="T3" fmla="*/ 19 h 37"/>
                    <a:gd name="T4" fmla="*/ 61 w 123"/>
                    <a:gd name="T5" fmla="*/ 37 h 37"/>
                    <a:gd name="T6" fmla="*/ 0 w 123"/>
                    <a:gd name="T7" fmla="*/ 19 h 37"/>
                    <a:gd name="T8" fmla="*/ 61 w 123"/>
                    <a:gd name="T9" fmla="*/ 0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3" h="37">
                      <a:moveTo>
                        <a:pt x="61" y="0"/>
                      </a:moveTo>
                      <a:lnTo>
                        <a:pt x="123" y="19"/>
                      </a:lnTo>
                      <a:lnTo>
                        <a:pt x="61" y="37"/>
                      </a:lnTo>
                      <a:lnTo>
                        <a:pt x="0" y="19"/>
                      </a:lnTo>
                      <a:lnTo>
                        <a:pt x="61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normAutofit fontScale="25000" lnSpcReduction="20000"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A6A6A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软雅黑" panose="020B0503020204020204" charset="-122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6" name="îs1ïḓé"/>
                <p:cNvSpPr/>
                <p:nvPr/>
              </p:nvSpPr>
              <p:spPr bwMode="auto">
                <a:xfrm>
                  <a:off x="5210275" y="2105845"/>
                  <a:ext cx="58738" cy="176213"/>
                </a:xfrm>
                <a:custGeom>
                  <a:avLst/>
                  <a:gdLst>
                    <a:gd name="T0" fmla="*/ 37 w 37"/>
                    <a:gd name="T1" fmla="*/ 43 h 111"/>
                    <a:gd name="T2" fmla="*/ 37 w 37"/>
                    <a:gd name="T3" fmla="*/ 111 h 111"/>
                    <a:gd name="T4" fmla="*/ 0 w 37"/>
                    <a:gd name="T5" fmla="*/ 62 h 111"/>
                    <a:gd name="T6" fmla="*/ 0 w 37"/>
                    <a:gd name="T7" fmla="*/ 0 h 111"/>
                    <a:gd name="T8" fmla="*/ 37 w 37"/>
                    <a:gd name="T9" fmla="*/ 43 h 1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7" h="111">
                      <a:moveTo>
                        <a:pt x="37" y="43"/>
                      </a:moveTo>
                      <a:lnTo>
                        <a:pt x="37" y="111"/>
                      </a:lnTo>
                      <a:lnTo>
                        <a:pt x="0" y="62"/>
                      </a:lnTo>
                      <a:lnTo>
                        <a:pt x="0" y="0"/>
                      </a:lnTo>
                      <a:lnTo>
                        <a:pt x="37" y="4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normAutofit fontScale="25000" lnSpcReduction="20000"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A6A6A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软雅黑" panose="020B0503020204020204" charset="-122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7" name="iṡľîḓé"/>
                <p:cNvSpPr/>
                <p:nvPr/>
              </p:nvSpPr>
              <p:spPr bwMode="auto">
                <a:xfrm>
                  <a:off x="5113438" y="2066158"/>
                  <a:ext cx="155575" cy="107950"/>
                </a:xfrm>
                <a:custGeom>
                  <a:avLst/>
                  <a:gdLst>
                    <a:gd name="T0" fmla="*/ 61 w 98"/>
                    <a:gd name="T1" fmla="*/ 19 h 68"/>
                    <a:gd name="T2" fmla="*/ 0 w 98"/>
                    <a:gd name="T3" fmla="*/ 0 h 68"/>
                    <a:gd name="T4" fmla="*/ 43 w 98"/>
                    <a:gd name="T5" fmla="*/ 50 h 68"/>
                    <a:gd name="T6" fmla="*/ 98 w 98"/>
                    <a:gd name="T7" fmla="*/ 68 h 68"/>
                    <a:gd name="T8" fmla="*/ 61 w 98"/>
                    <a:gd name="T9" fmla="*/ 19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8">
                      <a:moveTo>
                        <a:pt x="61" y="19"/>
                      </a:moveTo>
                      <a:lnTo>
                        <a:pt x="0" y="0"/>
                      </a:lnTo>
                      <a:lnTo>
                        <a:pt x="43" y="50"/>
                      </a:lnTo>
                      <a:lnTo>
                        <a:pt x="98" y="68"/>
                      </a:lnTo>
                      <a:lnTo>
                        <a:pt x="61" y="19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normAutofit fontScale="25000" lnSpcReduction="20000"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A6A6A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软雅黑" panose="020B0503020204020204" charset="-122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8" name="ïṧľiḓé"/>
                <p:cNvSpPr/>
                <p:nvPr/>
              </p:nvSpPr>
              <p:spPr bwMode="auto">
                <a:xfrm>
                  <a:off x="5113438" y="2115370"/>
                  <a:ext cx="155575" cy="117475"/>
                </a:xfrm>
                <a:custGeom>
                  <a:avLst/>
                  <a:gdLst>
                    <a:gd name="T0" fmla="*/ 37 w 98"/>
                    <a:gd name="T1" fmla="*/ 25 h 74"/>
                    <a:gd name="T2" fmla="*/ 0 w 98"/>
                    <a:gd name="T3" fmla="*/ 74 h 74"/>
                    <a:gd name="T4" fmla="*/ 61 w 98"/>
                    <a:gd name="T5" fmla="*/ 56 h 74"/>
                    <a:gd name="T6" fmla="*/ 98 w 98"/>
                    <a:gd name="T7" fmla="*/ 0 h 74"/>
                    <a:gd name="T8" fmla="*/ 37 w 98"/>
                    <a:gd name="T9" fmla="*/ 25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74">
                      <a:moveTo>
                        <a:pt x="37" y="25"/>
                      </a:moveTo>
                      <a:lnTo>
                        <a:pt x="0" y="74"/>
                      </a:lnTo>
                      <a:lnTo>
                        <a:pt x="61" y="56"/>
                      </a:lnTo>
                      <a:lnTo>
                        <a:pt x="98" y="0"/>
                      </a:lnTo>
                      <a:lnTo>
                        <a:pt x="37" y="2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normAutofit fontScale="25000" lnSpcReduction="20000"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A6A6A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软雅黑" panose="020B0503020204020204" charset="-122"/>
                    <a:cs typeface="Calibri" panose="020F0502020204030204" pitchFamily="34" charset="0"/>
                  </a:endParaRPr>
                </a:p>
              </p:txBody>
            </p:sp>
          </p:grpSp>
        </p:grpSp>
        <p:sp>
          <p:nvSpPr>
            <p:cNvPr id="20" name="文本框 19"/>
            <p:cNvSpPr txBox="1"/>
            <p:nvPr/>
          </p:nvSpPr>
          <p:spPr>
            <a:xfrm>
              <a:off x="10897105" y="1360962"/>
              <a:ext cx="92666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 panose="020B0503020204020204" charset="-122"/>
                  <a:cs typeface="Calibri" panose="020F0502020204030204" pitchFamily="34" charset="0"/>
                </a:rPr>
                <a:t>Fusion power</a:t>
              </a: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</a:endParaRPr>
            </a:p>
          </p:txBody>
        </p:sp>
        <p:sp>
          <p:nvSpPr>
            <p:cNvPr id="21" name="矩形 20"/>
            <p:cNvSpPr/>
            <p:nvPr/>
          </p:nvSpPr>
          <p:spPr>
            <a:xfrm>
              <a:off x="1342514" y="3601382"/>
              <a:ext cx="5276011" cy="4924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lvl="0" indent="-285750">
                <a:buFont typeface="Wingdings" panose="05000000000000000000" pitchFamily="2" charset="2"/>
                <a:buChar char="Ø"/>
                <a:defRPr/>
              </a:pPr>
              <a:r>
                <a:rPr lang="en-US" altLang="zh-CN" sz="1300" kern="0" dirty="0">
                  <a:solidFill>
                    <a:srgbClr val="0065A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Experimental verification of </a:t>
              </a:r>
              <a:r>
                <a:rPr lang="en-US" altLang="zh-CN" sz="1300" kern="0" dirty="0" smtClean="0">
                  <a:solidFill>
                    <a:srgbClr val="0065A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high-temperature </a:t>
              </a:r>
              <a:r>
                <a:rPr lang="en-US" altLang="zh-CN" sz="1300" kern="0" dirty="0">
                  <a:solidFill>
                    <a:srgbClr val="0065A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plasma </a:t>
              </a:r>
              <a:r>
                <a:rPr lang="en-US" altLang="zh-CN" sz="1300" kern="0" dirty="0" smtClean="0">
                  <a:solidFill>
                    <a:srgbClr val="0065A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technologies</a:t>
              </a:r>
            </a:p>
            <a:p>
              <a:pPr marL="285750" lvl="0" indent="-285750">
                <a:buFont typeface="Wingdings" panose="05000000000000000000" pitchFamily="2" charset="2"/>
                <a:buChar char="Ø"/>
                <a:defRPr/>
              </a:pPr>
              <a:r>
                <a:rPr lang="en-US" altLang="zh-CN" sz="1300" kern="0" dirty="0" smtClean="0">
                  <a:solidFill>
                    <a:srgbClr val="0065A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Feasibility </a:t>
              </a:r>
              <a:r>
                <a:rPr lang="en-US" altLang="zh-CN" sz="1300" kern="0" dirty="0">
                  <a:solidFill>
                    <a:srgbClr val="0065A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assessment of boosted p-¹¹B fusion reaction </a:t>
              </a:r>
              <a:r>
                <a:rPr lang="en-US" altLang="zh-CN" sz="1300" kern="0" dirty="0" smtClean="0">
                  <a:solidFill>
                    <a:srgbClr val="0065A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rates</a:t>
              </a:r>
              <a:endParaRPr kumimoji="0" lang="en-US" altLang="zh-CN" sz="1300" b="0" i="0" u="none" strike="noStrike" kern="0" cap="none" spc="0" normalizeH="0" baseline="0" noProof="0" dirty="0">
                <a:ln>
                  <a:noFill/>
                </a:ln>
                <a:solidFill>
                  <a:srgbClr val="0065A6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</a:endParaRPr>
            </a:p>
          </p:txBody>
        </p:sp>
        <p:sp>
          <p:nvSpPr>
            <p:cNvPr id="22" name="矩形 21"/>
            <p:cNvSpPr/>
            <p:nvPr/>
          </p:nvSpPr>
          <p:spPr>
            <a:xfrm>
              <a:off x="1161437" y="4796879"/>
              <a:ext cx="4082661" cy="4924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lvl="0" indent="-285750">
                <a:buFont typeface="Wingdings" panose="05000000000000000000" pitchFamily="2" charset="2"/>
                <a:buChar char="Ø"/>
                <a:defRPr/>
              </a:pPr>
              <a:r>
                <a:rPr lang="en-US" altLang="zh-CN" sz="1300" kern="0" dirty="0" smtClean="0">
                  <a:solidFill>
                    <a:srgbClr val="0065A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Enhance </a:t>
              </a:r>
              <a:r>
                <a:rPr lang="en-US" altLang="zh-CN" sz="1300" kern="0" dirty="0">
                  <a:solidFill>
                    <a:srgbClr val="0065A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plasma performance parameters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Ø"/>
                <a:defRPr/>
              </a:pPr>
              <a:r>
                <a:rPr kumimoji="0" lang="en-US" altLang="zh-CN" sz="13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65A6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 panose="020B0503020204020204" charset="-122"/>
                  <a:cs typeface="Calibri" panose="020F0502020204030204" pitchFamily="34" charset="0"/>
                </a:rPr>
                <a:t>Achieve</a:t>
              </a:r>
              <a:r>
                <a:rPr kumimoji="0" lang="en-US" altLang="zh-CN" sz="1300" b="0" i="0" u="none" strike="noStrike" kern="0" cap="none" spc="0" normalizeH="0" noProof="0" dirty="0" smtClean="0">
                  <a:ln>
                    <a:noFill/>
                  </a:ln>
                  <a:solidFill>
                    <a:srgbClr val="0065A6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 panose="020B0503020204020204" charset="-122"/>
                  <a:cs typeface="Calibri" panose="020F0502020204030204" pitchFamily="34" charset="0"/>
                </a:rPr>
                <a:t> b</a:t>
              </a:r>
              <a:r>
                <a:rPr kumimoji="0" lang="en-US" altLang="zh-CN" sz="13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65A6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 panose="020B0503020204020204" charset="-122"/>
                  <a:cs typeface="Calibri" panose="020F0502020204030204" pitchFamily="34" charset="0"/>
                </a:rPr>
                <a:t>oron </a:t>
              </a:r>
              <a:r>
                <a:rPr kumimoji="0" lang="en-US" altLang="zh-CN" sz="1300" b="0" i="0" u="none" strike="noStrike" kern="0" cap="none" spc="0" normalizeH="0" baseline="0" noProof="0" dirty="0">
                  <a:ln>
                    <a:noFill/>
                  </a:ln>
                  <a:solidFill>
                    <a:srgbClr val="0065A6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 panose="020B0503020204020204" charset="-122"/>
                  <a:cs typeface="Calibri" panose="020F0502020204030204" pitchFamily="34" charset="0"/>
                </a:rPr>
                <a:t>fueling and </a:t>
              </a:r>
              <a:r>
                <a:rPr kumimoji="0" lang="en-US" altLang="zh-CN" sz="13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65A6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 panose="020B0503020204020204" charset="-122"/>
                  <a:cs typeface="Calibri" panose="020F0502020204030204" pitchFamily="34" charset="0"/>
                </a:rPr>
                <a:t>robust </a:t>
              </a:r>
              <a:r>
                <a:rPr lang="en-US" altLang="zh-CN" sz="1300" kern="0" dirty="0" smtClean="0">
                  <a:solidFill>
                    <a:srgbClr val="0065A6"/>
                  </a:solidFill>
                  <a:latin typeface="Calibri" panose="020F0502020204030204" pitchFamily="34" charset="0"/>
                  <a:ea typeface="微软雅黑" panose="020B0503020204020204" charset="-122"/>
                  <a:cs typeface="Calibri" panose="020F0502020204030204" pitchFamily="34" charset="0"/>
                </a:rPr>
                <a:t>o</a:t>
              </a:r>
              <a:r>
                <a:rPr kumimoji="0" lang="en-US" altLang="zh-CN" sz="13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0065A6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 panose="020B0503020204020204" charset="-122"/>
                  <a:cs typeface="Calibri" panose="020F0502020204030204" pitchFamily="34" charset="0"/>
                </a:rPr>
                <a:t>peration</a:t>
              </a:r>
              <a:r>
                <a:rPr kumimoji="0" lang="en-US" altLang="zh-CN" sz="13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65A6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 panose="020B0503020204020204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1300" b="0" i="0" u="none" strike="noStrike" kern="0" cap="none" spc="0" normalizeH="0" baseline="0" noProof="0" dirty="0">
                  <a:ln>
                    <a:noFill/>
                  </a:ln>
                  <a:solidFill>
                    <a:srgbClr val="0065A6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 panose="020B0503020204020204" charset="-122"/>
                  <a:cs typeface="Calibri" panose="020F0502020204030204" pitchFamily="34" charset="0"/>
                </a:rPr>
                <a:t>control</a:t>
              </a:r>
            </a:p>
          </p:txBody>
        </p:sp>
        <p:sp>
          <p:nvSpPr>
            <p:cNvPr id="23" name="矩形 22"/>
            <p:cNvSpPr/>
            <p:nvPr/>
          </p:nvSpPr>
          <p:spPr>
            <a:xfrm>
              <a:off x="458660" y="6092555"/>
              <a:ext cx="3534392" cy="4924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Ø"/>
                <a:defRPr/>
              </a:pPr>
              <a:r>
                <a:rPr kumimoji="0" lang="en-US" altLang="zh-CN" sz="1300" b="0" i="0" u="none" strike="noStrike" kern="0" cap="none" spc="0" normalizeH="0" baseline="0" noProof="0" dirty="0">
                  <a:ln>
                    <a:noFill/>
                  </a:ln>
                  <a:solidFill>
                    <a:srgbClr val="0065A6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 panose="020B0503020204020204" charset="-122"/>
                  <a:cs typeface="Calibri" panose="020F0502020204030204" pitchFamily="34" charset="0"/>
                </a:rPr>
                <a:t>Initiation, ramp-up, sustainm</a:t>
              </a:r>
              <a:r>
                <a:rPr lang="en-US" altLang="zh-CN" sz="1300" kern="0" dirty="0" err="1">
                  <a:solidFill>
                    <a:srgbClr val="0065A6"/>
                  </a:solidFill>
                  <a:latin typeface="Calibri" panose="020F0502020204030204" pitchFamily="34" charset="0"/>
                  <a:ea typeface="微软雅黑" panose="020B0503020204020204" charset="-122"/>
                  <a:cs typeface="Calibri" panose="020F0502020204030204" pitchFamily="34" charset="0"/>
                </a:rPr>
                <a:t>ent</a:t>
              </a:r>
              <a:endParaRPr kumimoji="0" lang="en-US" altLang="zh-CN" sz="1300" b="0" i="0" u="none" strike="noStrike" kern="0" cap="none" spc="0" normalizeH="0" baseline="0" noProof="0" dirty="0">
                <a:ln>
                  <a:noFill/>
                </a:ln>
                <a:solidFill>
                  <a:srgbClr val="0065A6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</a:endParaRP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Ø"/>
                <a:defRPr/>
              </a:pPr>
              <a:r>
                <a:rPr kumimoji="0" lang="en-US" altLang="zh-CN" sz="1300" b="0" i="0" u="none" strike="noStrike" kern="0" cap="none" spc="0" normalizeH="0" baseline="0" noProof="0" dirty="0">
                  <a:ln>
                    <a:noFill/>
                  </a:ln>
                  <a:solidFill>
                    <a:srgbClr val="0065A6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 panose="020B0503020204020204" charset="-122"/>
                  <a:cs typeface="Calibri" panose="020F0502020204030204" pitchFamily="34" charset="0"/>
                </a:rPr>
                <a:t>ST device design, assembly, and operation</a:t>
              </a:r>
            </a:p>
          </p:txBody>
        </p:sp>
        <p:sp>
          <p:nvSpPr>
            <p:cNvPr id="24" name="矩形 23"/>
            <p:cNvSpPr/>
            <p:nvPr/>
          </p:nvSpPr>
          <p:spPr>
            <a:xfrm>
              <a:off x="4414403" y="2900588"/>
              <a:ext cx="2755311" cy="4924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lvl="0" indent="-285750">
                <a:buFont typeface="Wingdings" panose="05000000000000000000" pitchFamily="2" charset="2"/>
                <a:buChar char="Ø"/>
                <a:defRPr/>
              </a:pPr>
              <a:r>
                <a:rPr lang="en-US" altLang="zh-CN" sz="1300" kern="0" dirty="0" err="1">
                  <a:solidFill>
                    <a:srgbClr val="0065A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Phys</a:t>
              </a:r>
              <a:r>
                <a:rPr lang="en-US" altLang="zh-CN" sz="1300" kern="0" dirty="0">
                  <a:solidFill>
                    <a:srgbClr val="0065A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engineering, tech. scale-up</a:t>
              </a:r>
            </a:p>
            <a:p>
              <a:pPr marL="285750" indent="-285750">
                <a:buFont typeface="Wingdings" panose="05000000000000000000" pitchFamily="2" charset="2"/>
                <a:buChar char="Ø"/>
                <a:defRPr/>
              </a:pPr>
              <a:r>
                <a:rPr lang="en-US" altLang="zh-CN" sz="1300" kern="0" dirty="0" smtClean="0">
                  <a:solidFill>
                    <a:srgbClr val="0065A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Sustained </a:t>
              </a:r>
              <a:r>
                <a:rPr lang="en-US" altLang="zh-CN" sz="1300" kern="0" dirty="0">
                  <a:solidFill>
                    <a:srgbClr val="0065A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energy gain (Q&gt;3</a:t>
              </a:r>
              <a:r>
                <a:rPr lang="en-US" altLang="zh-CN" sz="1300" kern="0" dirty="0" smtClean="0">
                  <a:solidFill>
                    <a:srgbClr val="0065A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)</a:t>
              </a:r>
              <a:endParaRPr lang="zh-CN" altLang="en-US" sz="1300" kern="0" dirty="0">
                <a:solidFill>
                  <a:srgbClr val="0065A6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5" name="矩形 24"/>
            <p:cNvSpPr/>
            <p:nvPr/>
          </p:nvSpPr>
          <p:spPr>
            <a:xfrm>
              <a:off x="7020398" y="2048450"/>
              <a:ext cx="3419608" cy="29238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lvl="0" indent="-285750">
                <a:buFont typeface="Wingdings" panose="05000000000000000000" pitchFamily="2" charset="2"/>
                <a:buChar char="Ø"/>
                <a:defRPr/>
              </a:pPr>
              <a:endParaRPr kumimoji="0" lang="zh-CN" alt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0065A6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</a:endParaRPr>
            </a:p>
          </p:txBody>
        </p:sp>
      </p:grpSp>
      <p:pic>
        <p:nvPicPr>
          <p:cNvPr id="59" name="图片 8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5332" y="1093800"/>
            <a:ext cx="1653224" cy="452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" name="íṧļíḍe"/>
          <p:cNvSpPr/>
          <p:nvPr/>
        </p:nvSpPr>
        <p:spPr>
          <a:xfrm>
            <a:off x="-23189" y="5776984"/>
            <a:ext cx="3588100" cy="4335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b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GB" altLang="zh-CN" sz="1400" b="1" i="0" u="none" strike="noStrike" kern="1200" cap="none" spc="0" normalizeH="0" baseline="0" noProof="0" dirty="0">
                <a:ln>
                  <a:noFill/>
                </a:ln>
                <a:solidFill>
                  <a:srgbClr val="0065A6"/>
                </a:solidFill>
                <a:effectLst/>
                <a:uLnTx/>
                <a:uFillTx/>
                <a:latin typeface="Calibri" panose="020F0502020204030204"/>
                <a:ea typeface="微软雅黑" panose="020B0503020204020204" charset="-122"/>
                <a:cs typeface="+mn-ea"/>
                <a:sym typeface="+mn-lt"/>
              </a:rPr>
              <a:t>Established the basis of </a:t>
            </a:r>
            <a:r>
              <a: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srgbClr val="0065A6"/>
                </a:solidFill>
                <a:effectLst/>
                <a:uLnTx/>
                <a:uFillTx/>
                <a:latin typeface="Calibri" panose="020F0502020204030204"/>
                <a:ea typeface="微软雅黑" panose="020B0503020204020204" charset="-122"/>
                <a:cs typeface="+mn-ea"/>
                <a:sym typeface="+mn-lt"/>
              </a:rPr>
              <a:t>ST p-B</a:t>
            </a:r>
            <a:r>
              <a:rPr kumimoji="0" lang="en-GB" altLang="zh-CN" sz="1400" b="1" i="0" u="none" strike="noStrike" kern="1200" cap="none" spc="0" normalizeH="0" baseline="0" noProof="0" dirty="0">
                <a:ln>
                  <a:noFill/>
                </a:ln>
                <a:solidFill>
                  <a:srgbClr val="0065A6"/>
                </a:solidFill>
                <a:effectLst/>
                <a:uLnTx/>
                <a:uFillTx/>
                <a:latin typeface="Calibri" panose="020F0502020204030204"/>
                <a:ea typeface="微软雅黑" panose="020B0503020204020204" charset="-122"/>
                <a:cs typeface="+mn-ea"/>
                <a:sym typeface="+mn-lt"/>
              </a:rPr>
              <a:t> fusion</a:t>
            </a:r>
            <a:endParaRPr kumimoji="0" lang="en-US" altLang="zh-CN" sz="1400" b="1" i="0" u="none" strike="noStrike" kern="1200" cap="none" spc="0" normalizeH="0" baseline="0" noProof="0" dirty="0">
              <a:ln>
                <a:noFill/>
              </a:ln>
              <a:solidFill>
                <a:srgbClr val="0065A6"/>
              </a:solidFill>
              <a:effectLst/>
              <a:uLnTx/>
              <a:uFillTx/>
              <a:latin typeface="Calibri" panose="020F0502020204030204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62" name="矩形 61"/>
          <p:cNvSpPr/>
          <p:nvPr/>
        </p:nvSpPr>
        <p:spPr>
          <a:xfrm>
            <a:off x="1071859" y="3382078"/>
            <a:ext cx="5115648" cy="30777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285750" lvl="0" indent="-28575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altLang="zh-CN" sz="1400" b="1" dirty="0" smtClean="0">
                <a:solidFill>
                  <a:srgbClr val="0065A6"/>
                </a:solidFill>
                <a:cs typeface="+mn-ea"/>
                <a:sym typeface="+mn-lt"/>
              </a:rPr>
              <a:t>Validate </a:t>
            </a:r>
            <a:r>
              <a:rPr lang="en-US" altLang="zh-CN" sz="1400" b="1" dirty="0">
                <a:solidFill>
                  <a:srgbClr val="0065A6"/>
                </a:solidFill>
                <a:cs typeface="+mn-ea"/>
                <a:sym typeface="+mn-lt"/>
              </a:rPr>
              <a:t>all critical aspects of </a:t>
            </a:r>
            <a:r>
              <a:rPr lang="en-US" altLang="zh-CN" sz="1400" b="1" dirty="0" smtClean="0">
                <a:solidFill>
                  <a:srgbClr val="0065A6"/>
                </a:solidFill>
                <a:cs typeface="+mn-ea"/>
                <a:sym typeface="+mn-lt"/>
              </a:rPr>
              <a:t>p-</a:t>
            </a:r>
            <a:r>
              <a:rPr lang="en-US" altLang="zh-CN" sz="1400" b="1" baseline="30000" dirty="0" smtClean="0">
                <a:solidFill>
                  <a:srgbClr val="0065A6"/>
                </a:solidFill>
                <a:cs typeface="+mn-ea"/>
                <a:sym typeface="+mn-lt"/>
              </a:rPr>
              <a:t>11</a:t>
            </a:r>
            <a:r>
              <a:rPr lang="en-US" altLang="zh-CN" sz="1400" b="1" dirty="0" smtClean="0">
                <a:solidFill>
                  <a:srgbClr val="0065A6"/>
                </a:solidFill>
                <a:cs typeface="+mn-ea"/>
                <a:sym typeface="+mn-lt"/>
              </a:rPr>
              <a:t>B </a:t>
            </a:r>
            <a:r>
              <a:rPr lang="en-US" altLang="zh-CN" sz="1400" b="1" dirty="0">
                <a:solidFill>
                  <a:srgbClr val="0065A6"/>
                </a:solidFill>
                <a:cs typeface="+mn-ea"/>
                <a:sym typeface="+mn-lt"/>
              </a:rPr>
              <a:t>fusion </a:t>
            </a:r>
            <a:endParaRPr lang="en-GB" altLang="zh-CN" sz="1400" b="1" dirty="0">
              <a:solidFill>
                <a:srgbClr val="0065A6"/>
              </a:solidFill>
              <a:cs typeface="+mn-ea"/>
              <a:sym typeface="+mn-lt"/>
            </a:endParaRPr>
          </a:p>
        </p:txBody>
      </p:sp>
      <p:sp>
        <p:nvSpPr>
          <p:cNvPr id="64" name="矩形 63"/>
          <p:cNvSpPr/>
          <p:nvPr/>
        </p:nvSpPr>
        <p:spPr>
          <a:xfrm>
            <a:off x="4108055" y="2442657"/>
            <a:ext cx="3775813" cy="5232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285750" lvl="0" indent="-28575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altLang="zh-CN" sz="1400" b="1" dirty="0">
                <a:solidFill>
                  <a:srgbClr val="0065A6"/>
                </a:solidFill>
                <a:cs typeface="+mn-ea"/>
                <a:sym typeface="+mn-lt"/>
              </a:rPr>
              <a:t>Achieve </a:t>
            </a:r>
            <a:r>
              <a:rPr lang="en-US" altLang="zh-CN" sz="1400" b="1" dirty="0" smtClean="0">
                <a:solidFill>
                  <a:srgbClr val="0065A6"/>
                </a:solidFill>
                <a:cs typeface="+mn-ea"/>
                <a:sym typeface="+mn-lt"/>
              </a:rPr>
              <a:t>p-¹¹B </a:t>
            </a:r>
            <a:r>
              <a:rPr lang="en-US" altLang="zh-CN" sz="1400" b="1" dirty="0">
                <a:solidFill>
                  <a:srgbClr val="0065A6"/>
                </a:solidFill>
                <a:cs typeface="+mn-ea"/>
                <a:sym typeface="+mn-lt"/>
              </a:rPr>
              <a:t>plasma ignition and demonstrate net electricity generation</a:t>
            </a:r>
          </a:p>
        </p:txBody>
      </p:sp>
      <p:pic>
        <p:nvPicPr>
          <p:cNvPr id="65" name="图片 6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3015" y="2827775"/>
            <a:ext cx="523415" cy="523415"/>
          </a:xfrm>
          <a:prstGeom prst="rect">
            <a:avLst/>
          </a:prstGeom>
        </p:spPr>
      </p:pic>
      <p:sp>
        <p:nvSpPr>
          <p:cNvPr id="66" name="矩形 65"/>
          <p:cNvSpPr/>
          <p:nvPr/>
        </p:nvSpPr>
        <p:spPr>
          <a:xfrm>
            <a:off x="6737237" y="2034853"/>
            <a:ext cx="3521885" cy="81560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285750" lvl="0" indent="-28575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altLang="zh-CN" sz="1400" b="1" dirty="0" smtClean="0">
                <a:solidFill>
                  <a:srgbClr val="0065A6"/>
                </a:solidFill>
                <a:cs typeface="+mn-ea"/>
                <a:sym typeface="+mn-lt"/>
              </a:rPr>
              <a:t>Deliver </a:t>
            </a:r>
            <a:r>
              <a:rPr lang="en-US" altLang="zh-CN" sz="1400" b="1" dirty="0">
                <a:solidFill>
                  <a:srgbClr val="0065A6"/>
                </a:solidFill>
                <a:cs typeface="+mn-ea"/>
                <a:sym typeface="+mn-lt"/>
              </a:rPr>
              <a:t>commercially viable fusion energy at competitive cost</a:t>
            </a:r>
          </a:p>
          <a:p>
            <a:pPr marL="285750" lvl="0" indent="-28575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endParaRPr lang="en-US" altLang="zh-CN" sz="1400" b="1" dirty="0">
              <a:solidFill>
                <a:srgbClr val="0065A6"/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99793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97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9060975" y="6323648"/>
            <a:ext cx="2845285" cy="476158"/>
          </a:xfrm>
        </p:spPr>
        <p:txBody>
          <a:bodyPr/>
          <a:lstStyle/>
          <a:p>
            <a:pPr marL="0" marR="0" lvl="0" indent="0" algn="r" defTabSz="10883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07137BE-2571-4627-852D-6D48689D2AD1}" type="slidenum">
              <a:rPr kumimoji="0" lang="zh-CN" altLang="en-US" sz="1900" b="0" i="0" u="none" strike="noStrike" kern="1200" cap="none" spc="0" normalizeH="0" baseline="0" noProof="0" smtClean="0">
                <a:ln>
                  <a:noFill/>
                </a:ln>
                <a:solidFill>
                  <a:srgbClr val="015196"/>
                </a:solidFill>
                <a:effectLst/>
                <a:uLnTx/>
                <a:uFillTx/>
                <a:latin typeface="+mj-lt"/>
                <a:ea typeface="微软雅黑" panose="020B0503020204020204" charset="-122"/>
                <a:cs typeface="Arial" panose="020B0604020202020204" pitchFamily="34" charset="0"/>
              </a:rPr>
              <a:t>8</a:t>
            </a:fld>
            <a:endParaRPr kumimoji="0" lang="zh-CN" altLang="en-US" sz="1900" b="0" i="0" u="none" strike="noStrike" kern="1200" cap="none" spc="0" normalizeH="0" baseline="0" noProof="0" dirty="0">
              <a:ln>
                <a:noFill/>
              </a:ln>
              <a:solidFill>
                <a:srgbClr val="015196"/>
              </a:solidFill>
              <a:effectLst/>
              <a:uLnTx/>
              <a:uFillTx/>
              <a:latin typeface="+mj-lt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6" name="Title 1"/>
          <p:cNvSpPr txBox="1"/>
          <p:nvPr/>
        </p:nvSpPr>
        <p:spPr bwMode="auto">
          <a:xfrm>
            <a:off x="663902" y="527110"/>
            <a:ext cx="10964617" cy="564592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 sz="2800">
                <a:solidFill>
                  <a:srgbClr val="015196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  <a:lvl2pPr>
              <a:defRPr sz="2800">
                <a:solidFill>
                  <a:schemeClr val="tx2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2pPr>
            <a:lvl3pPr>
              <a:defRPr sz="2800">
                <a:solidFill>
                  <a:schemeClr val="tx2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3pPr>
            <a:lvl4pPr>
              <a:defRPr sz="2800">
                <a:solidFill>
                  <a:schemeClr val="tx2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4pPr>
            <a:lvl5pPr>
              <a:defRPr sz="2800">
                <a:solidFill>
                  <a:schemeClr val="tx2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9pPr>
          </a:lstStyle>
          <a:p>
            <a:pPr marL="0" marR="0" lvl="0" indent="0" algn="l" defTabSz="9798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600" b="1" i="0" u="none" strike="noStrike" kern="1200" cap="none" spc="0" normalizeH="0" noProof="0" dirty="0">
                <a:ln>
                  <a:noFill/>
                </a:ln>
                <a:solidFill>
                  <a:srgbClr val="0065A6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</a:rPr>
              <a:t>ENN’s </a:t>
            </a:r>
            <a:r>
              <a:rPr lang="en-GB" altLang="zh-CN" sz="2600" b="1" dirty="0">
                <a:solidFill>
                  <a:srgbClr val="0065A6"/>
                </a:solidFill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</a:rPr>
              <a:t>R</a:t>
            </a:r>
            <a:r>
              <a:rPr kumimoji="0" lang="en-GB" altLang="zh-C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65A6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</a:rPr>
              <a:t>oadmap</a:t>
            </a:r>
            <a:r>
              <a:rPr kumimoji="0" lang="en-GB" altLang="zh-CN" sz="2600" b="1" i="0" u="none" strike="noStrike" kern="1200" cap="none" spc="0" normalizeH="0" baseline="0" noProof="0" dirty="0">
                <a:ln>
                  <a:noFill/>
                </a:ln>
                <a:solidFill>
                  <a:srgbClr val="0065A6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</a:rPr>
              <a:t> for </a:t>
            </a:r>
            <a:r>
              <a:rPr kumimoji="0" lang="en-US" altLang="zh-CN" sz="2600" b="1" i="0" u="none" strike="noStrike" kern="1200" cap="none" spc="0" normalizeH="0" baseline="0" noProof="0" dirty="0">
                <a:ln>
                  <a:noFill/>
                </a:ln>
                <a:solidFill>
                  <a:srgbClr val="0065A6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</a:rPr>
              <a:t>p-¹¹B</a:t>
            </a:r>
            <a:r>
              <a:rPr kumimoji="0" lang="en-GB" altLang="zh-CN" sz="2600" b="1" i="0" u="none" strike="noStrike" kern="1200" cap="none" spc="0" normalizeH="0" baseline="0" noProof="0" dirty="0">
                <a:ln>
                  <a:noFill/>
                </a:ln>
                <a:solidFill>
                  <a:srgbClr val="0065A6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</a:rPr>
              <a:t> Fusion </a:t>
            </a:r>
            <a:r>
              <a:rPr lang="en-GB" altLang="zh-CN" sz="2600" b="1" dirty="0">
                <a:solidFill>
                  <a:srgbClr val="0065A6"/>
                </a:solidFill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</a:rPr>
              <a:t>P</a:t>
            </a:r>
            <a:r>
              <a:rPr kumimoji="0" lang="en-GB" altLang="zh-C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65A6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</a:rPr>
              <a:t>ower</a:t>
            </a:r>
            <a:r>
              <a:rPr kumimoji="0" lang="en-GB" altLang="zh-CN" sz="2600" b="1" i="0" u="none" strike="noStrike" kern="1200" cap="none" spc="0" normalizeH="0" baseline="0" noProof="0" dirty="0">
                <a:ln>
                  <a:noFill/>
                </a:ln>
                <a:solidFill>
                  <a:srgbClr val="0065A6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</a:rPr>
              <a:t> </a:t>
            </a:r>
            <a:r>
              <a:rPr lang="en-GB" altLang="zh-CN" sz="2600" b="1" dirty="0">
                <a:solidFill>
                  <a:srgbClr val="0065A6"/>
                </a:solidFill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</a:rPr>
              <a:t>B</a:t>
            </a:r>
            <a:r>
              <a:rPr kumimoji="0" lang="en-GB" altLang="zh-C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65A6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</a:rPr>
              <a:t>ased</a:t>
            </a:r>
            <a:r>
              <a:rPr kumimoji="0" lang="en-GB" altLang="zh-CN" sz="2600" b="1" i="0" u="none" strike="noStrike" kern="1200" cap="none" spc="0" normalizeH="0" baseline="0" noProof="0" dirty="0">
                <a:ln>
                  <a:noFill/>
                </a:ln>
                <a:solidFill>
                  <a:srgbClr val="0065A6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</a:rPr>
              <a:t> on the Spherical </a:t>
            </a:r>
            <a:r>
              <a:rPr lang="en-GB" altLang="zh-CN" sz="2600" b="1" dirty="0">
                <a:solidFill>
                  <a:srgbClr val="0065A6"/>
                </a:solidFill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</a:rPr>
              <a:t>T</a:t>
            </a:r>
            <a:r>
              <a:rPr kumimoji="0" lang="en-GB" altLang="zh-C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65A6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</a:rPr>
              <a:t>orus</a:t>
            </a:r>
            <a:r>
              <a:rPr kumimoji="0" lang="en-GB" altLang="zh-CN" sz="2600" b="1" i="0" u="none" strike="noStrike" kern="1200" cap="none" spc="0" normalizeH="0" baseline="0" noProof="0" dirty="0">
                <a:ln>
                  <a:noFill/>
                </a:ln>
                <a:solidFill>
                  <a:srgbClr val="0065A6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</a:rPr>
              <a:t> (ST)</a:t>
            </a:r>
            <a:endParaRPr kumimoji="0" lang="zh-CN" altLang="en-US" sz="2600" b="1" i="0" u="none" strike="noStrike" kern="1200" cap="none" spc="0" normalizeH="0" baseline="0" noProof="0" dirty="0">
              <a:ln>
                <a:noFill/>
              </a:ln>
              <a:solidFill>
                <a:srgbClr val="0065A6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charset="-122"/>
              <a:cs typeface="Calibri" panose="020F0502020204030204" pitchFamily="34" charset="0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84170" y="1360962"/>
            <a:ext cx="11468948" cy="5382917"/>
            <a:chOff x="354825" y="1360962"/>
            <a:chExt cx="11468948" cy="5382917"/>
          </a:xfrm>
        </p:grpSpPr>
        <p:sp>
          <p:nvSpPr>
            <p:cNvPr id="10" name="ïślídê"/>
            <p:cNvSpPr/>
            <p:nvPr/>
          </p:nvSpPr>
          <p:spPr bwMode="auto">
            <a:xfrm>
              <a:off x="372766" y="1599290"/>
              <a:ext cx="10642081" cy="5144589"/>
            </a:xfrm>
            <a:custGeom>
              <a:avLst/>
              <a:gdLst>
                <a:gd name="T0" fmla="*/ 0 w 5509"/>
                <a:gd name="T1" fmla="*/ 4313 h 4313"/>
                <a:gd name="T2" fmla="*/ 5509 w 5509"/>
                <a:gd name="T3" fmla="*/ 0 h 43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509" h="4313">
                  <a:moveTo>
                    <a:pt x="0" y="4313"/>
                  </a:moveTo>
                  <a:cubicBezTo>
                    <a:pt x="133" y="2246"/>
                    <a:pt x="2433" y="446"/>
                    <a:pt x="5509" y="0"/>
                  </a:cubicBezTo>
                </a:path>
              </a:pathLst>
            </a:custGeom>
            <a:noFill/>
            <a:ln w="19050" cap="flat">
              <a:solidFill>
                <a:srgbClr val="A6A6A6">
                  <a:lumMod val="50000"/>
                  <a:lumOff val="50000"/>
                </a:srgb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</a:endParaRPr>
            </a:p>
          </p:txBody>
        </p:sp>
        <p:grpSp>
          <p:nvGrpSpPr>
            <p:cNvPr id="8" name="组合 7"/>
            <p:cNvGrpSpPr/>
            <p:nvPr/>
          </p:nvGrpSpPr>
          <p:grpSpPr>
            <a:xfrm>
              <a:off x="959599" y="4085914"/>
              <a:ext cx="2322301" cy="545835"/>
              <a:chOff x="900949" y="4085914"/>
              <a:chExt cx="2322301" cy="545835"/>
            </a:xfrm>
          </p:grpSpPr>
          <p:sp>
            <p:nvSpPr>
              <p:cNvPr id="52" name="î$ļíḍè"/>
              <p:cNvSpPr/>
              <p:nvPr/>
            </p:nvSpPr>
            <p:spPr>
              <a:xfrm>
                <a:off x="900949" y="4095460"/>
                <a:ext cx="2322301" cy="504473"/>
              </a:xfrm>
              <a:prstGeom prst="roundRect">
                <a:avLst>
                  <a:gd name="adj" fmla="val 50000"/>
                </a:avLst>
              </a:prstGeom>
              <a:solidFill>
                <a:srgbClr val="56C3FE">
                  <a:lumMod val="40000"/>
                  <a:lumOff val="6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dist="38100" dir="2700000" algn="tl" rotWithShape="0">
                  <a:srgbClr val="A6A6A6">
                    <a:lumMod val="85000"/>
                    <a:lumOff val="15000"/>
                    <a:alpha val="19000"/>
                  </a:srgbClr>
                </a:outerShdw>
              </a:effectLst>
            </p:spPr>
            <p:txBody>
              <a:bodyPr wrap="non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1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65A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软雅黑" panose="020B0503020204020204" charset="-122"/>
                    <a:cs typeface="Calibri" panose="020F0502020204030204" pitchFamily="34" charset="0"/>
                  </a:rPr>
                  <a:t>EXL-50U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1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65A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软雅黑" panose="020B0503020204020204" charset="-122"/>
                    <a:cs typeface="Calibri" panose="020F0502020204030204" pitchFamily="34" charset="0"/>
                  </a:rPr>
                  <a:t>2022-</a:t>
                </a:r>
              </a:p>
            </p:txBody>
          </p:sp>
          <p:sp>
            <p:nvSpPr>
              <p:cNvPr id="53" name="iconfont-1043-237262"/>
              <p:cNvSpPr/>
              <p:nvPr/>
            </p:nvSpPr>
            <p:spPr>
              <a:xfrm>
                <a:off x="1007649" y="4176390"/>
                <a:ext cx="405031" cy="380166"/>
              </a:xfrm>
              <a:custGeom>
                <a:avLst/>
                <a:gdLst>
                  <a:gd name="T0" fmla="*/ 3444 w 11994"/>
                  <a:gd name="T1" fmla="*/ 5261 h 12800"/>
                  <a:gd name="T2" fmla="*/ 3023 w 11994"/>
                  <a:gd name="T3" fmla="*/ 7015 h 12800"/>
                  <a:gd name="T4" fmla="*/ 4983 w 11994"/>
                  <a:gd name="T5" fmla="*/ 9583 h 12800"/>
                  <a:gd name="T6" fmla="*/ 6113 w 11994"/>
                  <a:gd name="T7" fmla="*/ 9956 h 12800"/>
                  <a:gd name="T8" fmla="*/ 11994 w 11994"/>
                  <a:gd name="T9" fmla="*/ 1709 h 12800"/>
                  <a:gd name="T10" fmla="*/ 11591 w 11994"/>
                  <a:gd name="T11" fmla="*/ 0 h 12800"/>
                  <a:gd name="T12" fmla="*/ 5747 w 11994"/>
                  <a:gd name="T13" fmla="*/ 8161 h 12800"/>
                  <a:gd name="T14" fmla="*/ 3444 w 11994"/>
                  <a:gd name="T15" fmla="*/ 5261 h 12800"/>
                  <a:gd name="T16" fmla="*/ 11516 w 11994"/>
                  <a:gd name="T17" fmla="*/ 6941 h 12800"/>
                  <a:gd name="T18" fmla="*/ 5859 w 11994"/>
                  <a:gd name="T19" fmla="*/ 12599 h 12800"/>
                  <a:gd name="T20" fmla="*/ 201 w 11994"/>
                  <a:gd name="T21" fmla="*/ 6941 h 12800"/>
                  <a:gd name="T22" fmla="*/ 5858 w 11994"/>
                  <a:gd name="T23" fmla="*/ 1284 h 12800"/>
                  <a:gd name="T24" fmla="*/ 8873 w 11994"/>
                  <a:gd name="T25" fmla="*/ 2157 h 12800"/>
                  <a:gd name="T26" fmla="*/ 9006 w 11994"/>
                  <a:gd name="T27" fmla="*/ 2004 h 12800"/>
                  <a:gd name="T28" fmla="*/ 5858 w 11994"/>
                  <a:gd name="T29" fmla="*/ 1083 h 12800"/>
                  <a:gd name="T30" fmla="*/ 0 w 11994"/>
                  <a:gd name="T31" fmla="*/ 6941 h 12800"/>
                  <a:gd name="T32" fmla="*/ 5858 w 11994"/>
                  <a:gd name="T33" fmla="*/ 12800 h 12800"/>
                  <a:gd name="T34" fmla="*/ 11717 w 11994"/>
                  <a:gd name="T35" fmla="*/ 6941 h 12800"/>
                  <a:gd name="T36" fmla="*/ 10634 w 11994"/>
                  <a:gd name="T37" fmla="*/ 3554 h 12800"/>
                  <a:gd name="T38" fmla="*/ 10495 w 11994"/>
                  <a:gd name="T39" fmla="*/ 3706 h 12800"/>
                  <a:gd name="T40" fmla="*/ 11516 w 11994"/>
                  <a:gd name="T41" fmla="*/ 6941 h 128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1994" h="12800">
                    <a:moveTo>
                      <a:pt x="3444" y="5261"/>
                    </a:moveTo>
                    <a:lnTo>
                      <a:pt x="3023" y="7015"/>
                    </a:lnTo>
                    <a:cubicBezTo>
                      <a:pt x="3023" y="7015"/>
                      <a:pt x="4576" y="8212"/>
                      <a:pt x="4983" y="9583"/>
                    </a:cubicBezTo>
                    <a:cubicBezTo>
                      <a:pt x="5305" y="10668"/>
                      <a:pt x="5749" y="10789"/>
                      <a:pt x="6113" y="9956"/>
                    </a:cubicBezTo>
                    <a:cubicBezTo>
                      <a:pt x="6640" y="8748"/>
                      <a:pt x="8738" y="4313"/>
                      <a:pt x="11994" y="1709"/>
                    </a:cubicBezTo>
                    <a:cubicBezTo>
                      <a:pt x="11864" y="807"/>
                      <a:pt x="11591" y="0"/>
                      <a:pt x="11591" y="0"/>
                    </a:cubicBezTo>
                    <a:cubicBezTo>
                      <a:pt x="11591" y="0"/>
                      <a:pt x="7559" y="3062"/>
                      <a:pt x="5747" y="8161"/>
                    </a:cubicBezTo>
                    <a:cubicBezTo>
                      <a:pt x="5407" y="7018"/>
                      <a:pt x="4406" y="6035"/>
                      <a:pt x="3444" y="5261"/>
                    </a:cubicBezTo>
                    <a:close/>
                    <a:moveTo>
                      <a:pt x="11516" y="6941"/>
                    </a:moveTo>
                    <a:cubicBezTo>
                      <a:pt x="11516" y="10061"/>
                      <a:pt x="8978" y="12599"/>
                      <a:pt x="5859" y="12599"/>
                    </a:cubicBezTo>
                    <a:cubicBezTo>
                      <a:pt x="2739" y="12599"/>
                      <a:pt x="201" y="10061"/>
                      <a:pt x="201" y="6941"/>
                    </a:cubicBezTo>
                    <a:cubicBezTo>
                      <a:pt x="201" y="3822"/>
                      <a:pt x="2739" y="1284"/>
                      <a:pt x="5858" y="1284"/>
                    </a:cubicBezTo>
                    <a:cubicBezTo>
                      <a:pt x="6966" y="1284"/>
                      <a:pt x="8000" y="1605"/>
                      <a:pt x="8873" y="2157"/>
                    </a:cubicBezTo>
                    <a:cubicBezTo>
                      <a:pt x="8917" y="2105"/>
                      <a:pt x="8961" y="2054"/>
                      <a:pt x="9006" y="2004"/>
                    </a:cubicBezTo>
                    <a:cubicBezTo>
                      <a:pt x="8096" y="1422"/>
                      <a:pt x="7016" y="1083"/>
                      <a:pt x="5858" y="1083"/>
                    </a:cubicBezTo>
                    <a:cubicBezTo>
                      <a:pt x="2628" y="1083"/>
                      <a:pt x="0" y="3711"/>
                      <a:pt x="0" y="6941"/>
                    </a:cubicBezTo>
                    <a:cubicBezTo>
                      <a:pt x="0" y="10172"/>
                      <a:pt x="2628" y="12800"/>
                      <a:pt x="5858" y="12800"/>
                    </a:cubicBezTo>
                    <a:cubicBezTo>
                      <a:pt x="9089" y="12800"/>
                      <a:pt x="11717" y="10172"/>
                      <a:pt x="11717" y="6941"/>
                    </a:cubicBezTo>
                    <a:cubicBezTo>
                      <a:pt x="11717" y="5680"/>
                      <a:pt x="11315" y="4511"/>
                      <a:pt x="10634" y="3554"/>
                    </a:cubicBezTo>
                    <a:cubicBezTo>
                      <a:pt x="10588" y="3605"/>
                      <a:pt x="10541" y="3655"/>
                      <a:pt x="10495" y="3706"/>
                    </a:cubicBezTo>
                    <a:cubicBezTo>
                      <a:pt x="11138" y="4624"/>
                      <a:pt x="11516" y="5739"/>
                      <a:pt x="11516" y="6941"/>
                    </a:cubicBezTo>
                    <a:close/>
                  </a:path>
                </a:pathLst>
              </a:custGeom>
              <a:solidFill>
                <a:srgbClr val="56C3FE">
                  <a:lumMod val="75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</a:endParaRPr>
              </a:p>
            </p:txBody>
          </p:sp>
          <p:pic>
            <p:nvPicPr>
              <p:cNvPr id="54" name="图片 53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995" t="3698" r="34707" b="5870"/>
              <a:stretch>
                <a:fillRect/>
              </a:stretch>
            </p:blipFill>
            <p:spPr>
              <a:xfrm>
                <a:off x="2569186" y="4085914"/>
                <a:ext cx="505515" cy="545835"/>
              </a:xfrm>
              <a:prstGeom prst="rect">
                <a:avLst/>
              </a:prstGeom>
            </p:spPr>
          </p:pic>
        </p:grpSp>
        <p:grpSp>
          <p:nvGrpSpPr>
            <p:cNvPr id="9" name="组合 8"/>
            <p:cNvGrpSpPr/>
            <p:nvPr/>
          </p:nvGrpSpPr>
          <p:grpSpPr>
            <a:xfrm>
              <a:off x="354825" y="5296062"/>
              <a:ext cx="2322301" cy="510491"/>
              <a:chOff x="258578" y="5271998"/>
              <a:chExt cx="2322301" cy="510491"/>
            </a:xfrm>
          </p:grpSpPr>
          <p:sp>
            <p:nvSpPr>
              <p:cNvPr id="49" name="î$ļíḍè"/>
              <p:cNvSpPr/>
              <p:nvPr/>
            </p:nvSpPr>
            <p:spPr>
              <a:xfrm>
                <a:off x="258578" y="5271998"/>
                <a:ext cx="2322301" cy="504473"/>
              </a:xfrm>
              <a:prstGeom prst="roundRect">
                <a:avLst>
                  <a:gd name="adj" fmla="val 50000"/>
                </a:avLst>
              </a:prstGeom>
              <a:solidFill>
                <a:srgbClr val="56C3FE">
                  <a:lumMod val="20000"/>
                  <a:lumOff val="8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dist="38100" dir="2700000" algn="tl" rotWithShape="0">
                  <a:srgbClr val="A6A6A6">
                    <a:lumMod val="85000"/>
                    <a:lumOff val="15000"/>
                    <a:alpha val="19000"/>
                  </a:srgbClr>
                </a:outerShdw>
              </a:effectLst>
            </p:spPr>
            <p:txBody>
              <a:bodyPr wrap="non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1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65A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软雅黑" panose="020B0503020204020204" charset="-122"/>
                    <a:cs typeface="Calibri" panose="020F0502020204030204" pitchFamily="34" charset="0"/>
                  </a:rPr>
                  <a:t>EXL-50 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1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65A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软雅黑" panose="020B0503020204020204" charset="-122"/>
                    <a:cs typeface="Calibri" panose="020F0502020204030204" pitchFamily="34" charset="0"/>
                  </a:rPr>
                  <a:t>2018-2023</a:t>
                </a:r>
              </a:p>
            </p:txBody>
          </p:sp>
          <p:sp>
            <p:nvSpPr>
              <p:cNvPr id="50" name="iconfont-1043-237262"/>
              <p:cNvSpPr/>
              <p:nvPr/>
            </p:nvSpPr>
            <p:spPr>
              <a:xfrm>
                <a:off x="358918" y="5350748"/>
                <a:ext cx="405031" cy="380166"/>
              </a:xfrm>
              <a:custGeom>
                <a:avLst/>
                <a:gdLst>
                  <a:gd name="T0" fmla="*/ 3444 w 11994"/>
                  <a:gd name="T1" fmla="*/ 5261 h 12800"/>
                  <a:gd name="T2" fmla="*/ 3023 w 11994"/>
                  <a:gd name="T3" fmla="*/ 7015 h 12800"/>
                  <a:gd name="T4" fmla="*/ 4983 w 11994"/>
                  <a:gd name="T5" fmla="*/ 9583 h 12800"/>
                  <a:gd name="T6" fmla="*/ 6113 w 11994"/>
                  <a:gd name="T7" fmla="*/ 9956 h 12800"/>
                  <a:gd name="T8" fmla="*/ 11994 w 11994"/>
                  <a:gd name="T9" fmla="*/ 1709 h 12800"/>
                  <a:gd name="T10" fmla="*/ 11591 w 11994"/>
                  <a:gd name="T11" fmla="*/ 0 h 12800"/>
                  <a:gd name="T12" fmla="*/ 5747 w 11994"/>
                  <a:gd name="T13" fmla="*/ 8161 h 12800"/>
                  <a:gd name="T14" fmla="*/ 3444 w 11994"/>
                  <a:gd name="T15" fmla="*/ 5261 h 12800"/>
                  <a:gd name="T16" fmla="*/ 11516 w 11994"/>
                  <a:gd name="T17" fmla="*/ 6941 h 12800"/>
                  <a:gd name="T18" fmla="*/ 5859 w 11994"/>
                  <a:gd name="T19" fmla="*/ 12599 h 12800"/>
                  <a:gd name="T20" fmla="*/ 201 w 11994"/>
                  <a:gd name="T21" fmla="*/ 6941 h 12800"/>
                  <a:gd name="T22" fmla="*/ 5858 w 11994"/>
                  <a:gd name="T23" fmla="*/ 1284 h 12800"/>
                  <a:gd name="T24" fmla="*/ 8873 w 11994"/>
                  <a:gd name="T25" fmla="*/ 2157 h 12800"/>
                  <a:gd name="T26" fmla="*/ 9006 w 11994"/>
                  <a:gd name="T27" fmla="*/ 2004 h 12800"/>
                  <a:gd name="T28" fmla="*/ 5858 w 11994"/>
                  <a:gd name="T29" fmla="*/ 1083 h 12800"/>
                  <a:gd name="T30" fmla="*/ 0 w 11994"/>
                  <a:gd name="T31" fmla="*/ 6941 h 12800"/>
                  <a:gd name="T32" fmla="*/ 5858 w 11994"/>
                  <a:gd name="T33" fmla="*/ 12800 h 12800"/>
                  <a:gd name="T34" fmla="*/ 11717 w 11994"/>
                  <a:gd name="T35" fmla="*/ 6941 h 12800"/>
                  <a:gd name="T36" fmla="*/ 10634 w 11994"/>
                  <a:gd name="T37" fmla="*/ 3554 h 12800"/>
                  <a:gd name="T38" fmla="*/ 10495 w 11994"/>
                  <a:gd name="T39" fmla="*/ 3706 h 12800"/>
                  <a:gd name="T40" fmla="*/ 11516 w 11994"/>
                  <a:gd name="T41" fmla="*/ 6941 h 128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1994" h="12800">
                    <a:moveTo>
                      <a:pt x="3444" y="5261"/>
                    </a:moveTo>
                    <a:lnTo>
                      <a:pt x="3023" y="7015"/>
                    </a:lnTo>
                    <a:cubicBezTo>
                      <a:pt x="3023" y="7015"/>
                      <a:pt x="4576" y="8212"/>
                      <a:pt x="4983" y="9583"/>
                    </a:cubicBezTo>
                    <a:cubicBezTo>
                      <a:pt x="5305" y="10668"/>
                      <a:pt x="5749" y="10789"/>
                      <a:pt x="6113" y="9956"/>
                    </a:cubicBezTo>
                    <a:cubicBezTo>
                      <a:pt x="6640" y="8748"/>
                      <a:pt x="8738" y="4313"/>
                      <a:pt x="11994" y="1709"/>
                    </a:cubicBezTo>
                    <a:cubicBezTo>
                      <a:pt x="11864" y="807"/>
                      <a:pt x="11591" y="0"/>
                      <a:pt x="11591" y="0"/>
                    </a:cubicBezTo>
                    <a:cubicBezTo>
                      <a:pt x="11591" y="0"/>
                      <a:pt x="7559" y="3062"/>
                      <a:pt x="5747" y="8161"/>
                    </a:cubicBezTo>
                    <a:cubicBezTo>
                      <a:pt x="5407" y="7018"/>
                      <a:pt x="4406" y="6035"/>
                      <a:pt x="3444" y="5261"/>
                    </a:cubicBezTo>
                    <a:close/>
                    <a:moveTo>
                      <a:pt x="11516" y="6941"/>
                    </a:moveTo>
                    <a:cubicBezTo>
                      <a:pt x="11516" y="10061"/>
                      <a:pt x="8978" y="12599"/>
                      <a:pt x="5859" y="12599"/>
                    </a:cubicBezTo>
                    <a:cubicBezTo>
                      <a:pt x="2739" y="12599"/>
                      <a:pt x="201" y="10061"/>
                      <a:pt x="201" y="6941"/>
                    </a:cubicBezTo>
                    <a:cubicBezTo>
                      <a:pt x="201" y="3822"/>
                      <a:pt x="2739" y="1284"/>
                      <a:pt x="5858" y="1284"/>
                    </a:cubicBezTo>
                    <a:cubicBezTo>
                      <a:pt x="6966" y="1284"/>
                      <a:pt x="8000" y="1605"/>
                      <a:pt x="8873" y="2157"/>
                    </a:cubicBezTo>
                    <a:cubicBezTo>
                      <a:pt x="8917" y="2105"/>
                      <a:pt x="8961" y="2054"/>
                      <a:pt x="9006" y="2004"/>
                    </a:cubicBezTo>
                    <a:cubicBezTo>
                      <a:pt x="8096" y="1422"/>
                      <a:pt x="7016" y="1083"/>
                      <a:pt x="5858" y="1083"/>
                    </a:cubicBezTo>
                    <a:cubicBezTo>
                      <a:pt x="2628" y="1083"/>
                      <a:pt x="0" y="3711"/>
                      <a:pt x="0" y="6941"/>
                    </a:cubicBezTo>
                    <a:cubicBezTo>
                      <a:pt x="0" y="10172"/>
                      <a:pt x="2628" y="12800"/>
                      <a:pt x="5858" y="12800"/>
                    </a:cubicBezTo>
                    <a:cubicBezTo>
                      <a:pt x="9089" y="12800"/>
                      <a:pt x="11717" y="10172"/>
                      <a:pt x="11717" y="6941"/>
                    </a:cubicBezTo>
                    <a:cubicBezTo>
                      <a:pt x="11717" y="5680"/>
                      <a:pt x="11315" y="4511"/>
                      <a:pt x="10634" y="3554"/>
                    </a:cubicBezTo>
                    <a:cubicBezTo>
                      <a:pt x="10588" y="3605"/>
                      <a:pt x="10541" y="3655"/>
                      <a:pt x="10495" y="3706"/>
                    </a:cubicBezTo>
                    <a:cubicBezTo>
                      <a:pt x="11138" y="4624"/>
                      <a:pt x="11516" y="5739"/>
                      <a:pt x="11516" y="6941"/>
                    </a:cubicBezTo>
                    <a:close/>
                  </a:path>
                </a:pathLst>
              </a:custGeom>
              <a:solidFill>
                <a:srgbClr val="56C3FE">
                  <a:lumMod val="75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</a:endParaRPr>
              </a:p>
            </p:txBody>
          </p:sp>
          <p:pic>
            <p:nvPicPr>
              <p:cNvPr id="51" name="图片 50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7072" t="5023" r="25678" b="6947"/>
              <a:stretch>
                <a:fillRect/>
              </a:stretch>
            </p:blipFill>
            <p:spPr>
              <a:xfrm>
                <a:off x="1965853" y="5286233"/>
                <a:ext cx="520678" cy="496256"/>
              </a:xfrm>
              <a:prstGeom prst="rect">
                <a:avLst/>
              </a:prstGeom>
            </p:spPr>
          </p:pic>
        </p:grpSp>
        <p:cxnSp>
          <p:nvCxnSpPr>
            <p:cNvPr id="11" name="îṡḻíḓé"/>
            <p:cNvCxnSpPr/>
            <p:nvPr/>
          </p:nvCxnSpPr>
          <p:spPr>
            <a:xfrm>
              <a:off x="8128308" y="2121068"/>
              <a:ext cx="249852" cy="0"/>
            </a:xfrm>
            <a:prstGeom prst="line">
              <a:avLst/>
            </a:prstGeom>
            <a:noFill/>
            <a:ln w="3175" cap="rnd" cmpd="sng" algn="ctr">
              <a:solidFill>
                <a:srgbClr val="FFFFFF">
                  <a:lumMod val="85000"/>
                </a:srgbClr>
              </a:solidFill>
              <a:prstDash val="solid"/>
              <a:round/>
              <a:headEnd type="none"/>
              <a:tailEnd type="none" w="med" len="med"/>
            </a:ln>
            <a:effectLst/>
          </p:spPr>
        </p:cxnSp>
        <p:cxnSp>
          <p:nvCxnSpPr>
            <p:cNvPr id="12" name="îSliḋê"/>
            <p:cNvCxnSpPr/>
            <p:nvPr/>
          </p:nvCxnSpPr>
          <p:spPr>
            <a:xfrm>
              <a:off x="5882594" y="2773373"/>
              <a:ext cx="249852" cy="0"/>
            </a:xfrm>
            <a:prstGeom prst="line">
              <a:avLst/>
            </a:prstGeom>
            <a:noFill/>
            <a:ln w="3175" cap="rnd" cmpd="sng" algn="ctr">
              <a:solidFill>
                <a:srgbClr val="FFFFFF">
                  <a:lumMod val="85000"/>
                </a:srgbClr>
              </a:solidFill>
              <a:prstDash val="solid"/>
              <a:round/>
              <a:headEnd type="none"/>
              <a:tailEnd type="none" w="med" len="med"/>
            </a:ln>
            <a:effectLst/>
          </p:spPr>
        </p:cxnSp>
        <p:cxnSp>
          <p:nvCxnSpPr>
            <p:cNvPr id="13" name="îśľidê"/>
            <p:cNvCxnSpPr/>
            <p:nvPr/>
          </p:nvCxnSpPr>
          <p:spPr>
            <a:xfrm>
              <a:off x="3644063" y="3707364"/>
              <a:ext cx="249852" cy="0"/>
            </a:xfrm>
            <a:prstGeom prst="line">
              <a:avLst/>
            </a:prstGeom>
            <a:noFill/>
            <a:ln w="3175" cap="rnd" cmpd="sng" algn="ctr">
              <a:solidFill>
                <a:srgbClr val="FFFFFF">
                  <a:lumMod val="85000"/>
                </a:srgbClr>
              </a:solidFill>
              <a:prstDash val="solid"/>
              <a:round/>
              <a:headEnd type="none"/>
              <a:tailEnd type="none" w="med" len="med"/>
            </a:ln>
            <a:effectLst/>
          </p:spPr>
        </p:cxnSp>
        <p:sp>
          <p:nvSpPr>
            <p:cNvPr id="14" name="î$ļíḍè"/>
            <p:cNvSpPr/>
            <p:nvPr/>
          </p:nvSpPr>
          <p:spPr>
            <a:xfrm>
              <a:off x="1808406" y="2814385"/>
              <a:ext cx="2593901" cy="550184"/>
            </a:xfrm>
            <a:prstGeom prst="roundRect">
              <a:avLst>
                <a:gd name="adj" fmla="val 50000"/>
              </a:avLst>
            </a:prstGeom>
            <a:solidFill>
              <a:srgbClr val="56C3FE">
                <a:lumMod val="60000"/>
                <a:lumOff val="40000"/>
              </a:srgbClr>
            </a:solidFill>
            <a:ln w="12700" cap="flat" cmpd="sng" algn="ctr">
              <a:noFill/>
              <a:prstDash val="solid"/>
              <a:miter lim="800000"/>
            </a:ln>
            <a:effectLst>
              <a:outerShdw dist="38100" dir="2700000" algn="tl" rotWithShape="0">
                <a:srgbClr val="A6A6A6">
                  <a:lumMod val="85000"/>
                  <a:lumOff val="15000"/>
                  <a:alpha val="19000"/>
                </a:srgbClr>
              </a:outerShdw>
            </a:effectLst>
          </p:spPr>
          <p:txBody>
            <a:bodyPr wrap="none" rtlCol="0" anchor="ctr">
              <a:noAutofit/>
            </a:bodyPr>
            <a:lstStyle/>
            <a:p>
              <a:pPr lv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1400" b="1" kern="0" dirty="0">
                  <a:solidFill>
                    <a:srgbClr val="0065A6"/>
                  </a:solidFill>
                  <a:latin typeface="Calibri" panose="020F0502020204030204" pitchFamily="34" charset="0"/>
                  <a:ea typeface="微软雅黑" panose="020B0503020204020204" charset="-122"/>
                  <a:cs typeface="Calibri" panose="020F0502020204030204" pitchFamily="34" charset="0"/>
                </a:rPr>
                <a:t>p</a:t>
              </a:r>
              <a:r>
                <a:rPr kumimoji="0" lang="en-US" altLang="zh-CN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0065A6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 panose="020B0503020204020204" charset="-122"/>
                  <a:cs typeface="Calibri" panose="020F0502020204030204" pitchFamily="34" charset="0"/>
                </a:rPr>
                <a:t>-</a:t>
              </a:r>
              <a:r>
                <a:rPr kumimoji="0" lang="en-US" altLang="zh-CN" sz="1400" b="1" i="0" u="none" strike="noStrike" kern="0" cap="none" spc="0" normalizeH="0" baseline="30000" noProof="0" dirty="0">
                  <a:ln>
                    <a:noFill/>
                  </a:ln>
                  <a:solidFill>
                    <a:srgbClr val="0065A6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 panose="020B0503020204020204" charset="-122"/>
                  <a:cs typeface="Calibri" panose="020F0502020204030204" pitchFamily="34" charset="0"/>
                </a:rPr>
                <a:t>11</a:t>
              </a:r>
              <a:r>
                <a:rPr kumimoji="0" lang="en-US" altLang="zh-CN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0065A6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 panose="020B0503020204020204" charset="-122"/>
                  <a:cs typeface="Calibri" panose="020F0502020204030204" pitchFamily="34" charset="0"/>
                </a:rPr>
                <a:t>B </a:t>
              </a:r>
              <a:r>
                <a:rPr lang="en-US" altLang="zh-CN" sz="1400" b="1" kern="0" dirty="0">
                  <a:solidFill>
                    <a:srgbClr val="0065A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Reaction </a:t>
              </a:r>
              <a:r>
                <a:rPr lang="en-US" altLang="zh-CN" sz="1400" b="1" kern="0" dirty="0" smtClean="0">
                  <a:solidFill>
                    <a:srgbClr val="0065A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(EHL-2)</a:t>
              </a:r>
              <a:endParaRPr lang="en-US" altLang="zh-CN" sz="1400" b="1" kern="0" dirty="0">
                <a:solidFill>
                  <a:srgbClr val="0065A6"/>
                </a:solidFill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</a:endParaRPr>
            </a:p>
            <a:p>
              <a:pPr lv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0" lang="en-US" altLang="zh-CN" sz="1400" b="1" i="0" u="none" strike="noStrike" kern="0" cap="none" spc="0" normalizeH="0" noProof="0" dirty="0">
                  <a:ln>
                    <a:noFill/>
                  </a:ln>
                  <a:solidFill>
                    <a:srgbClr val="0065A6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 panose="020B0503020204020204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1400" b="1" i="0" u="none" strike="noStrike" kern="0" cap="none" spc="0" normalizeH="0" noProof="0" dirty="0" smtClean="0">
                  <a:ln>
                    <a:noFill/>
                  </a:ln>
                  <a:solidFill>
                    <a:srgbClr val="0065A6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 panose="020B0503020204020204" charset="-122"/>
                  <a:cs typeface="Calibri" panose="020F0502020204030204" pitchFamily="34" charset="0"/>
                </a:rPr>
                <a:t>               </a:t>
              </a:r>
              <a:r>
                <a:rPr kumimoji="0" lang="en-US" altLang="zh-CN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65A6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 panose="020B0503020204020204" charset="-122"/>
                  <a:cs typeface="Calibri" panose="020F0502020204030204" pitchFamily="34" charset="0"/>
                </a:rPr>
                <a:t>2023-</a:t>
              </a:r>
              <a:endParaRPr kumimoji="0" lang="en-US" altLang="zh-CN" sz="1600" b="1" i="0" u="none" strike="noStrike" kern="0" cap="none" spc="0" normalizeH="0" baseline="0" noProof="0" dirty="0">
                <a:ln>
                  <a:noFill/>
                </a:ln>
                <a:solidFill>
                  <a:srgbClr val="0065A6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</a:endParaRPr>
            </a:p>
          </p:txBody>
        </p:sp>
        <p:sp>
          <p:nvSpPr>
            <p:cNvPr id="15" name="íṡľïďê"/>
            <p:cNvSpPr/>
            <p:nvPr/>
          </p:nvSpPr>
          <p:spPr>
            <a:xfrm>
              <a:off x="4442834" y="1940326"/>
              <a:ext cx="2396512" cy="486791"/>
            </a:xfrm>
            <a:prstGeom prst="roundRect">
              <a:avLst>
                <a:gd name="adj" fmla="val 50000"/>
              </a:avLst>
            </a:prstGeom>
            <a:solidFill>
              <a:srgbClr val="56C3FE">
                <a:lumMod val="75000"/>
              </a:srgbClr>
            </a:solidFill>
            <a:ln w="12700" cap="flat" cmpd="sng" algn="ctr">
              <a:noFill/>
              <a:prstDash val="solid"/>
              <a:miter lim="800000"/>
            </a:ln>
            <a:effectLst>
              <a:outerShdw dist="38100" dir="2700000" algn="tl" rotWithShape="0">
                <a:srgbClr val="A6A6A6">
                  <a:lumMod val="85000"/>
                  <a:lumOff val="15000"/>
                  <a:alpha val="19000"/>
                </a:srgbClr>
              </a:outerShdw>
            </a:effectLst>
          </p:spPr>
          <p:txBody>
            <a:bodyPr wrap="none" rtlCol="0" anchor="ctr">
              <a:noAutofit/>
            </a:bodyPr>
            <a:lstStyle/>
            <a:p>
              <a:pPr lvl="0" algn="ctr">
                <a:lnSpc>
                  <a:spcPct val="120000"/>
                </a:lnSpc>
                <a:defRPr/>
              </a:pPr>
              <a:r>
                <a:rPr lang="en-US" altLang="zh-CN" sz="1400" b="1" kern="0" dirty="0">
                  <a:solidFill>
                    <a:srgbClr val="FFFFFF"/>
                  </a:solidFill>
                  <a:latin typeface="Calibri" panose="020F0502020204030204" pitchFamily="34" charset="0"/>
                  <a:ea typeface="微软雅黑" panose="020B0503020204020204" charset="-122"/>
                  <a:cs typeface="Calibri" panose="020F0502020204030204" pitchFamily="34" charset="0"/>
                </a:rPr>
                <a:t>p-</a:t>
              </a:r>
              <a:r>
                <a:rPr lang="en-US" altLang="zh-CN" sz="1400" b="1" kern="0" baseline="30000" dirty="0">
                  <a:solidFill>
                    <a:srgbClr val="FFFFFF"/>
                  </a:solidFill>
                  <a:latin typeface="Calibri" panose="020F0502020204030204" pitchFamily="34" charset="0"/>
                  <a:ea typeface="微软雅黑" panose="020B0503020204020204" charset="-122"/>
                  <a:cs typeface="Calibri" panose="020F0502020204030204" pitchFamily="34" charset="0"/>
                </a:rPr>
                <a:t>11</a:t>
              </a:r>
              <a:r>
                <a:rPr lang="en-US" altLang="zh-CN" sz="1400" b="1" kern="0" dirty="0">
                  <a:solidFill>
                    <a:srgbClr val="FFFFFF"/>
                  </a:solidFill>
                  <a:latin typeface="Calibri" panose="020F0502020204030204" pitchFamily="34" charset="0"/>
                  <a:ea typeface="微软雅黑" panose="020B0503020204020204" charset="-122"/>
                  <a:cs typeface="Calibri" panose="020F0502020204030204" pitchFamily="34" charset="0"/>
                </a:rPr>
                <a:t>B </a:t>
              </a:r>
              <a:r>
                <a:rPr lang="en-US" altLang="zh-CN" sz="1400" b="1" kern="0" dirty="0" smtClean="0">
                  <a:solidFill>
                    <a:srgbClr val="FFFFFF"/>
                  </a:solidFill>
                  <a:latin typeface="Calibri" panose="020F0502020204030204" pitchFamily="34" charset="0"/>
                  <a:ea typeface="微软雅黑" panose="020B0503020204020204" charset="-122"/>
                  <a:cs typeface="Calibri" panose="020F0502020204030204" pitchFamily="34" charset="0"/>
                </a:rPr>
                <a:t>Burn </a:t>
              </a:r>
              <a:r>
                <a:rPr lang="zh-CN" altLang="en-US" sz="1400" b="1" kern="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（</a:t>
              </a:r>
              <a:r>
                <a:rPr lang="en-US" altLang="zh-CN" sz="1400" b="1" kern="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EHL-3A</a:t>
              </a:r>
              <a:r>
                <a:rPr lang="zh-CN" altLang="en-US" sz="1400" b="1" kern="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&amp;</a:t>
              </a:r>
              <a:r>
                <a:rPr lang="en-US" altLang="zh-CN" sz="1400" b="1" kern="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3B</a:t>
              </a:r>
              <a:r>
                <a:rPr lang="zh-CN" altLang="en-US" sz="1400" b="1" kern="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）</a:t>
              </a:r>
              <a:endParaRPr kumimoji="0" lang="en-US" altLang="zh-CN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 panose="020B0503020204020204" charset="-122"/>
                  <a:cs typeface="Calibri" panose="020F0502020204030204" pitchFamily="34" charset="0"/>
                </a:rPr>
                <a:t>2027-</a:t>
              </a:r>
            </a:p>
          </p:txBody>
        </p:sp>
        <p:sp>
          <p:nvSpPr>
            <p:cNvPr id="16" name="íŝḻídê"/>
            <p:cNvSpPr/>
            <p:nvPr/>
          </p:nvSpPr>
          <p:spPr>
            <a:xfrm>
              <a:off x="6734582" y="1394852"/>
              <a:ext cx="2642830" cy="612441"/>
            </a:xfrm>
            <a:prstGeom prst="roundRect">
              <a:avLst>
                <a:gd name="adj" fmla="val 50000"/>
              </a:avLst>
            </a:prstGeom>
            <a:solidFill>
              <a:srgbClr val="56C3FE">
                <a:lumMod val="50000"/>
              </a:srgbClr>
            </a:solidFill>
            <a:ln w="12700" cap="flat" cmpd="sng" algn="ctr">
              <a:noFill/>
              <a:prstDash val="solid"/>
              <a:miter lim="800000"/>
            </a:ln>
            <a:effectLst>
              <a:outerShdw dist="38100" dir="2700000" algn="tl" rotWithShape="0">
                <a:srgbClr val="A6A6A6">
                  <a:lumMod val="85000"/>
                  <a:lumOff val="15000"/>
                  <a:alpha val="19000"/>
                </a:srgbClr>
              </a:outerShdw>
            </a:effectLst>
          </p:spPr>
          <p:txBody>
            <a:bodyPr wrap="none" rtlCol="0" anchor="ctr">
              <a:noAutofit/>
            </a:bodyPr>
            <a:lstStyle/>
            <a:p>
              <a:pPr lvl="0" algn="ctr">
                <a:lnSpc>
                  <a:spcPct val="120000"/>
                </a:lnSpc>
                <a:defRPr/>
              </a:pPr>
              <a:r>
                <a:rPr lang="en-US" altLang="zh-CN" sz="1600" b="1" kern="0" dirty="0" smtClean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Commercial </a:t>
              </a:r>
              <a:r>
                <a:rPr lang="en-US" altLang="zh-CN" sz="1600" b="1" kern="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demo </a:t>
              </a:r>
              <a:endParaRPr lang="en-US" altLang="zh-CN" sz="1600" b="1" kern="0" dirty="0" smtClean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lvl="0" algn="ctr">
                <a:lnSpc>
                  <a:spcPct val="120000"/>
                </a:lnSpc>
                <a:defRPr/>
              </a:pPr>
              <a:r>
                <a:rPr lang="en-US" altLang="zh-CN" sz="1600" b="1" kern="0" dirty="0" smtClean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2035</a:t>
              </a:r>
              <a:r>
                <a:rPr kumimoji="0" lang="zh-CN" altLang="en-US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 panose="020B0503020204020204" charset="-122"/>
                  <a:cs typeface="Calibri" panose="020F0502020204030204" pitchFamily="34" charset="0"/>
                </a:rPr>
                <a:t>-</a:t>
              </a:r>
              <a:endParaRPr kumimoji="0" lang="en-US" altLang="zh-CN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1161438" y="4601367"/>
              <a:ext cx="4207960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marL="285750" lvl="0" indent="-285750">
                <a:spcBef>
                  <a:spcPts val="600"/>
                </a:spcBef>
                <a:buFont typeface="Arial" panose="020B0604020202020204" pitchFamily="34" charset="0"/>
                <a:buChar char="•"/>
                <a:defRPr/>
              </a:pPr>
              <a:r>
                <a:rPr lang="en-GB" altLang="zh-CN" sz="1400" b="1" dirty="0">
                  <a:solidFill>
                    <a:srgbClr val="0065A6"/>
                  </a:solidFill>
                  <a:cs typeface="+mn-ea"/>
                  <a:sym typeface="+mn-lt"/>
                </a:rPr>
                <a:t>Develop key technologies for </a:t>
              </a:r>
              <a:r>
                <a:rPr lang="en-US" altLang="zh-CN" sz="1400" b="1" dirty="0">
                  <a:solidFill>
                    <a:srgbClr val="0065A6"/>
                  </a:solidFill>
                  <a:cs typeface="+mn-ea"/>
                  <a:sym typeface="+mn-lt"/>
                </a:rPr>
                <a:t>ST</a:t>
              </a:r>
              <a:r>
                <a:rPr lang="en-GB" altLang="zh-CN" sz="1400" b="1" dirty="0">
                  <a:solidFill>
                    <a:srgbClr val="0065A6"/>
                  </a:solidFill>
                  <a:cs typeface="+mn-ea"/>
                  <a:sym typeface="+mn-lt"/>
                </a:rPr>
                <a:t> </a:t>
              </a:r>
              <a:r>
                <a:rPr lang="en-US" altLang="zh-CN" sz="1400" b="1" dirty="0">
                  <a:solidFill>
                    <a:srgbClr val="0065A6"/>
                  </a:solidFill>
                  <a:cs typeface="+mn-ea"/>
                  <a:sym typeface="+mn-lt"/>
                </a:rPr>
                <a:t>p</a:t>
              </a:r>
              <a:r>
                <a:rPr lang="en-GB" altLang="zh-CN" sz="1400" b="1" dirty="0">
                  <a:solidFill>
                    <a:srgbClr val="0065A6"/>
                  </a:solidFill>
                  <a:cs typeface="+mn-ea"/>
                  <a:sym typeface="+mn-lt"/>
                </a:rPr>
                <a:t>-</a:t>
              </a:r>
              <a:r>
                <a:rPr lang="en-US" altLang="zh-CN" sz="1400" b="1" dirty="0">
                  <a:solidFill>
                    <a:srgbClr val="0065A6"/>
                  </a:solidFill>
                  <a:cs typeface="+mn-ea"/>
                  <a:sym typeface="+mn-lt"/>
                </a:rPr>
                <a:t>B</a:t>
              </a:r>
              <a:r>
                <a:rPr lang="en-GB" altLang="zh-CN" sz="1400" b="1" dirty="0">
                  <a:solidFill>
                    <a:srgbClr val="0065A6"/>
                  </a:solidFill>
                  <a:cs typeface="+mn-ea"/>
                  <a:sym typeface="+mn-lt"/>
                </a:rPr>
                <a:t> fusion</a:t>
              </a:r>
            </a:p>
          </p:txBody>
        </p:sp>
        <p:grpSp>
          <p:nvGrpSpPr>
            <p:cNvPr id="19" name="组合 18"/>
            <p:cNvGrpSpPr/>
            <p:nvPr/>
          </p:nvGrpSpPr>
          <p:grpSpPr>
            <a:xfrm>
              <a:off x="9536303" y="1507177"/>
              <a:ext cx="1247402" cy="354886"/>
              <a:chOff x="9263447" y="1570313"/>
              <a:chExt cx="1256909" cy="379879"/>
            </a:xfrm>
          </p:grpSpPr>
          <p:sp>
            <p:nvSpPr>
              <p:cNvPr id="26" name="íṥ1ïḋe"/>
              <p:cNvSpPr txBox="1"/>
              <p:nvPr/>
            </p:nvSpPr>
            <p:spPr>
              <a:xfrm>
                <a:off x="9738993" y="1649298"/>
                <a:ext cx="781363" cy="300894"/>
              </a:xfrm>
              <a:prstGeom prst="rect">
                <a:avLst/>
              </a:prstGeom>
              <a:noFill/>
            </p:spPr>
            <p:txBody>
              <a:bodyPr wrap="none" rtlCol="0">
                <a:prstTxWarp prst="textPlain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8800" b="1" i="0" u="sng" strike="noStrike" kern="1200" cap="none" spc="0" normalizeH="0" baseline="0" noProof="0" dirty="0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微软雅黑" panose="020B0503020204020204" charset="-122"/>
                    <a:cs typeface="Calibri" panose="020F0502020204030204" pitchFamily="34" charset="0"/>
                  </a:rPr>
                  <a:t>2035</a:t>
                </a:r>
                <a:endParaRPr kumimoji="0" lang="zh-CN" altLang="en-US" sz="8800" b="1" i="0" u="sng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Arial Narrow" panose="020B0606020202030204" pitchFamily="34" charset="0"/>
                  <a:ea typeface="微软雅黑" panose="020B0503020204020204" charset="-122"/>
                  <a:cs typeface="Calibri" panose="020F0502020204030204" pitchFamily="34" charset="0"/>
                </a:endParaRPr>
              </a:p>
            </p:txBody>
          </p:sp>
          <p:grpSp>
            <p:nvGrpSpPr>
              <p:cNvPr id="27" name="iṥ1îḍe"/>
              <p:cNvGrpSpPr/>
              <p:nvPr/>
            </p:nvGrpSpPr>
            <p:grpSpPr>
              <a:xfrm>
                <a:off x="9263447" y="1570313"/>
                <a:ext cx="227845" cy="208609"/>
                <a:chOff x="3352900" y="2007420"/>
                <a:chExt cx="2287588" cy="1971675"/>
              </a:xfrm>
            </p:grpSpPr>
            <p:sp>
              <p:nvSpPr>
                <p:cNvPr id="28" name="ï$líḋê"/>
                <p:cNvSpPr/>
                <p:nvPr/>
              </p:nvSpPr>
              <p:spPr bwMode="auto">
                <a:xfrm>
                  <a:off x="3352900" y="2028059"/>
                  <a:ext cx="1320798" cy="1254128"/>
                </a:xfrm>
                <a:custGeom>
                  <a:avLst/>
                  <a:gdLst>
                    <a:gd name="T0" fmla="*/ 567 w 832"/>
                    <a:gd name="T1" fmla="*/ 488 h 790"/>
                    <a:gd name="T2" fmla="*/ 678 w 832"/>
                    <a:gd name="T3" fmla="*/ 790 h 790"/>
                    <a:gd name="T4" fmla="*/ 419 w 832"/>
                    <a:gd name="T5" fmla="*/ 599 h 790"/>
                    <a:gd name="T6" fmla="*/ 419 w 832"/>
                    <a:gd name="T7" fmla="*/ 599 h 790"/>
                    <a:gd name="T8" fmla="*/ 419 w 832"/>
                    <a:gd name="T9" fmla="*/ 599 h 790"/>
                    <a:gd name="T10" fmla="*/ 160 w 832"/>
                    <a:gd name="T11" fmla="*/ 790 h 790"/>
                    <a:gd name="T12" fmla="*/ 265 w 832"/>
                    <a:gd name="T13" fmla="*/ 488 h 790"/>
                    <a:gd name="T14" fmla="*/ 271 w 832"/>
                    <a:gd name="T15" fmla="*/ 481 h 790"/>
                    <a:gd name="T16" fmla="*/ 265 w 832"/>
                    <a:gd name="T17" fmla="*/ 481 h 790"/>
                    <a:gd name="T18" fmla="*/ 0 w 832"/>
                    <a:gd name="T19" fmla="*/ 302 h 790"/>
                    <a:gd name="T20" fmla="*/ 320 w 832"/>
                    <a:gd name="T21" fmla="*/ 302 h 790"/>
                    <a:gd name="T22" fmla="*/ 413 w 832"/>
                    <a:gd name="T23" fmla="*/ 0 h 790"/>
                    <a:gd name="T24" fmla="*/ 511 w 832"/>
                    <a:gd name="T25" fmla="*/ 302 h 790"/>
                    <a:gd name="T26" fmla="*/ 505 w 832"/>
                    <a:gd name="T27" fmla="*/ 302 h 790"/>
                    <a:gd name="T28" fmla="*/ 511 w 832"/>
                    <a:gd name="T29" fmla="*/ 302 h 790"/>
                    <a:gd name="T30" fmla="*/ 832 w 832"/>
                    <a:gd name="T31" fmla="*/ 302 h 790"/>
                    <a:gd name="T32" fmla="*/ 567 w 832"/>
                    <a:gd name="T33" fmla="*/ 481 h 790"/>
                    <a:gd name="T34" fmla="*/ 567 w 832"/>
                    <a:gd name="T35" fmla="*/ 481 h 790"/>
                    <a:gd name="T36" fmla="*/ 567 w 832"/>
                    <a:gd name="T37" fmla="*/ 488 h 7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832" h="790">
                      <a:moveTo>
                        <a:pt x="567" y="488"/>
                      </a:moveTo>
                      <a:lnTo>
                        <a:pt x="678" y="790"/>
                      </a:lnTo>
                      <a:lnTo>
                        <a:pt x="419" y="599"/>
                      </a:lnTo>
                      <a:lnTo>
                        <a:pt x="419" y="599"/>
                      </a:lnTo>
                      <a:lnTo>
                        <a:pt x="419" y="599"/>
                      </a:lnTo>
                      <a:lnTo>
                        <a:pt x="160" y="790"/>
                      </a:lnTo>
                      <a:lnTo>
                        <a:pt x="265" y="488"/>
                      </a:lnTo>
                      <a:lnTo>
                        <a:pt x="271" y="481"/>
                      </a:lnTo>
                      <a:lnTo>
                        <a:pt x="265" y="481"/>
                      </a:lnTo>
                      <a:lnTo>
                        <a:pt x="0" y="302"/>
                      </a:lnTo>
                      <a:lnTo>
                        <a:pt x="320" y="302"/>
                      </a:lnTo>
                      <a:lnTo>
                        <a:pt x="413" y="0"/>
                      </a:lnTo>
                      <a:lnTo>
                        <a:pt x="511" y="302"/>
                      </a:lnTo>
                      <a:lnTo>
                        <a:pt x="505" y="302"/>
                      </a:lnTo>
                      <a:lnTo>
                        <a:pt x="511" y="302"/>
                      </a:lnTo>
                      <a:lnTo>
                        <a:pt x="832" y="302"/>
                      </a:lnTo>
                      <a:lnTo>
                        <a:pt x="567" y="481"/>
                      </a:lnTo>
                      <a:lnTo>
                        <a:pt x="567" y="481"/>
                      </a:lnTo>
                      <a:lnTo>
                        <a:pt x="567" y="48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normAutofit fontScale="25000" lnSpcReduction="20000"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A6A6A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软雅黑" panose="020B0503020204020204" charset="-122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9" name="îṧļiḑé"/>
                <p:cNvSpPr/>
                <p:nvPr/>
              </p:nvSpPr>
              <p:spPr bwMode="auto">
                <a:xfrm>
                  <a:off x="5376963" y="3194870"/>
                  <a:ext cx="68263" cy="195263"/>
                </a:xfrm>
                <a:custGeom>
                  <a:avLst/>
                  <a:gdLst>
                    <a:gd name="T0" fmla="*/ 0 w 43"/>
                    <a:gd name="T1" fmla="*/ 61 h 123"/>
                    <a:gd name="T2" fmla="*/ 19 w 43"/>
                    <a:gd name="T3" fmla="*/ 0 h 123"/>
                    <a:gd name="T4" fmla="*/ 43 w 43"/>
                    <a:gd name="T5" fmla="*/ 61 h 123"/>
                    <a:gd name="T6" fmla="*/ 25 w 43"/>
                    <a:gd name="T7" fmla="*/ 123 h 123"/>
                    <a:gd name="T8" fmla="*/ 0 w 43"/>
                    <a:gd name="T9" fmla="*/ 61 h 1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3" h="123">
                      <a:moveTo>
                        <a:pt x="0" y="61"/>
                      </a:moveTo>
                      <a:lnTo>
                        <a:pt x="19" y="0"/>
                      </a:lnTo>
                      <a:lnTo>
                        <a:pt x="43" y="61"/>
                      </a:lnTo>
                      <a:lnTo>
                        <a:pt x="25" y="123"/>
                      </a:lnTo>
                      <a:lnTo>
                        <a:pt x="0" y="6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normAutofit fontScale="25000" lnSpcReduction="20000"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A6A6A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软雅黑" panose="020B0503020204020204" charset="-122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0" name="ï$ľïḑé"/>
                <p:cNvSpPr/>
                <p:nvPr/>
              </p:nvSpPr>
              <p:spPr bwMode="auto">
                <a:xfrm>
                  <a:off x="5367438" y="3291708"/>
                  <a:ext cx="176213" cy="58738"/>
                </a:xfrm>
                <a:custGeom>
                  <a:avLst/>
                  <a:gdLst>
                    <a:gd name="T0" fmla="*/ 49 w 111"/>
                    <a:gd name="T1" fmla="*/ 0 h 37"/>
                    <a:gd name="T2" fmla="*/ 111 w 111"/>
                    <a:gd name="T3" fmla="*/ 0 h 37"/>
                    <a:gd name="T4" fmla="*/ 61 w 111"/>
                    <a:gd name="T5" fmla="*/ 37 h 37"/>
                    <a:gd name="T6" fmla="*/ 0 w 111"/>
                    <a:gd name="T7" fmla="*/ 37 h 37"/>
                    <a:gd name="T8" fmla="*/ 49 w 111"/>
                    <a:gd name="T9" fmla="*/ 0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1" h="37">
                      <a:moveTo>
                        <a:pt x="49" y="0"/>
                      </a:moveTo>
                      <a:lnTo>
                        <a:pt x="111" y="0"/>
                      </a:lnTo>
                      <a:lnTo>
                        <a:pt x="61" y="37"/>
                      </a:lnTo>
                      <a:lnTo>
                        <a:pt x="0" y="37"/>
                      </a:lnTo>
                      <a:lnTo>
                        <a:pt x="49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normAutofit fontScale="25000" lnSpcReduction="20000"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A6A6A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软雅黑" panose="020B0503020204020204" charset="-122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1" name="iṩľïďe"/>
                <p:cNvSpPr/>
                <p:nvPr/>
              </p:nvSpPr>
              <p:spPr bwMode="auto">
                <a:xfrm>
                  <a:off x="5376963" y="3291708"/>
                  <a:ext cx="117475" cy="157163"/>
                </a:xfrm>
                <a:custGeom>
                  <a:avLst/>
                  <a:gdLst>
                    <a:gd name="T0" fmla="*/ 55 w 74"/>
                    <a:gd name="T1" fmla="*/ 37 h 99"/>
                    <a:gd name="T2" fmla="*/ 74 w 74"/>
                    <a:gd name="T3" fmla="*/ 99 h 99"/>
                    <a:gd name="T4" fmla="*/ 25 w 74"/>
                    <a:gd name="T5" fmla="*/ 62 h 99"/>
                    <a:gd name="T6" fmla="*/ 0 w 74"/>
                    <a:gd name="T7" fmla="*/ 0 h 99"/>
                    <a:gd name="T8" fmla="*/ 55 w 74"/>
                    <a:gd name="T9" fmla="*/ 37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4" h="99">
                      <a:moveTo>
                        <a:pt x="55" y="37"/>
                      </a:moveTo>
                      <a:lnTo>
                        <a:pt x="74" y="99"/>
                      </a:lnTo>
                      <a:lnTo>
                        <a:pt x="25" y="62"/>
                      </a:lnTo>
                      <a:lnTo>
                        <a:pt x="0" y="0"/>
                      </a:lnTo>
                      <a:lnTo>
                        <a:pt x="55" y="3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normAutofit fontScale="25000" lnSpcReduction="20000"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A6A6A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软雅黑" panose="020B0503020204020204" charset="-122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2" name="iS1íde"/>
                <p:cNvSpPr/>
                <p:nvPr/>
              </p:nvSpPr>
              <p:spPr bwMode="auto">
                <a:xfrm>
                  <a:off x="5278538" y="3291708"/>
                  <a:ext cx="185738" cy="58738"/>
                </a:xfrm>
                <a:custGeom>
                  <a:avLst/>
                  <a:gdLst>
                    <a:gd name="T0" fmla="*/ 68 w 117"/>
                    <a:gd name="T1" fmla="*/ 0 h 37"/>
                    <a:gd name="T2" fmla="*/ 0 w 117"/>
                    <a:gd name="T3" fmla="*/ 0 h 37"/>
                    <a:gd name="T4" fmla="*/ 56 w 117"/>
                    <a:gd name="T5" fmla="*/ 37 h 37"/>
                    <a:gd name="T6" fmla="*/ 117 w 117"/>
                    <a:gd name="T7" fmla="*/ 37 h 37"/>
                    <a:gd name="T8" fmla="*/ 68 w 117"/>
                    <a:gd name="T9" fmla="*/ 0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37">
                      <a:moveTo>
                        <a:pt x="68" y="0"/>
                      </a:moveTo>
                      <a:lnTo>
                        <a:pt x="0" y="0"/>
                      </a:lnTo>
                      <a:lnTo>
                        <a:pt x="56" y="37"/>
                      </a:lnTo>
                      <a:lnTo>
                        <a:pt x="117" y="37"/>
                      </a:lnTo>
                      <a:lnTo>
                        <a:pt x="68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normAutofit fontScale="25000" lnSpcReduction="20000"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A6A6A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软雅黑" panose="020B0503020204020204" charset="-122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3" name="îşľîďé"/>
                <p:cNvSpPr/>
                <p:nvPr/>
              </p:nvSpPr>
              <p:spPr bwMode="auto">
                <a:xfrm>
                  <a:off x="5327750" y="3291708"/>
                  <a:ext cx="117475" cy="157163"/>
                </a:xfrm>
                <a:custGeom>
                  <a:avLst/>
                  <a:gdLst>
                    <a:gd name="T0" fmla="*/ 25 w 74"/>
                    <a:gd name="T1" fmla="*/ 37 h 99"/>
                    <a:gd name="T2" fmla="*/ 0 w 74"/>
                    <a:gd name="T3" fmla="*/ 99 h 99"/>
                    <a:gd name="T4" fmla="*/ 56 w 74"/>
                    <a:gd name="T5" fmla="*/ 62 h 99"/>
                    <a:gd name="T6" fmla="*/ 74 w 74"/>
                    <a:gd name="T7" fmla="*/ 0 h 99"/>
                    <a:gd name="T8" fmla="*/ 25 w 74"/>
                    <a:gd name="T9" fmla="*/ 37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4" h="99">
                      <a:moveTo>
                        <a:pt x="25" y="37"/>
                      </a:moveTo>
                      <a:lnTo>
                        <a:pt x="0" y="99"/>
                      </a:lnTo>
                      <a:lnTo>
                        <a:pt x="56" y="62"/>
                      </a:lnTo>
                      <a:lnTo>
                        <a:pt x="74" y="0"/>
                      </a:lnTo>
                      <a:lnTo>
                        <a:pt x="25" y="3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normAutofit fontScale="25000" lnSpcReduction="20000"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A6A6A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软雅黑" panose="020B0503020204020204" charset="-122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4" name="îSlîďe"/>
                <p:cNvSpPr/>
                <p:nvPr/>
              </p:nvSpPr>
              <p:spPr bwMode="auto">
                <a:xfrm>
                  <a:off x="4907063" y="3704458"/>
                  <a:ext cx="58738" cy="185738"/>
                </a:xfrm>
                <a:custGeom>
                  <a:avLst/>
                  <a:gdLst>
                    <a:gd name="T0" fmla="*/ 0 w 37"/>
                    <a:gd name="T1" fmla="*/ 55 h 117"/>
                    <a:gd name="T2" fmla="*/ 37 w 37"/>
                    <a:gd name="T3" fmla="*/ 0 h 117"/>
                    <a:gd name="T4" fmla="*/ 37 w 37"/>
                    <a:gd name="T5" fmla="*/ 68 h 117"/>
                    <a:gd name="T6" fmla="*/ 7 w 37"/>
                    <a:gd name="T7" fmla="*/ 117 h 117"/>
                    <a:gd name="T8" fmla="*/ 0 w 37"/>
                    <a:gd name="T9" fmla="*/ 55 h 1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7" h="117">
                      <a:moveTo>
                        <a:pt x="0" y="55"/>
                      </a:moveTo>
                      <a:lnTo>
                        <a:pt x="37" y="0"/>
                      </a:lnTo>
                      <a:lnTo>
                        <a:pt x="37" y="68"/>
                      </a:lnTo>
                      <a:lnTo>
                        <a:pt x="7" y="117"/>
                      </a:lnTo>
                      <a:lnTo>
                        <a:pt x="0" y="5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normAutofit fontScale="25000" lnSpcReduction="20000"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A6A6A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软雅黑" panose="020B0503020204020204" charset="-122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5" name="ïṡľîḓê"/>
                <p:cNvSpPr/>
                <p:nvPr/>
              </p:nvSpPr>
              <p:spPr bwMode="auto">
                <a:xfrm>
                  <a:off x="4878488" y="3812408"/>
                  <a:ext cx="185738" cy="58738"/>
                </a:xfrm>
                <a:custGeom>
                  <a:avLst/>
                  <a:gdLst>
                    <a:gd name="T0" fmla="*/ 55 w 117"/>
                    <a:gd name="T1" fmla="*/ 0 h 37"/>
                    <a:gd name="T2" fmla="*/ 117 w 117"/>
                    <a:gd name="T3" fmla="*/ 18 h 37"/>
                    <a:gd name="T4" fmla="*/ 55 w 117"/>
                    <a:gd name="T5" fmla="*/ 37 h 37"/>
                    <a:gd name="T6" fmla="*/ 0 w 117"/>
                    <a:gd name="T7" fmla="*/ 18 h 37"/>
                    <a:gd name="T8" fmla="*/ 55 w 117"/>
                    <a:gd name="T9" fmla="*/ 0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37">
                      <a:moveTo>
                        <a:pt x="55" y="0"/>
                      </a:moveTo>
                      <a:lnTo>
                        <a:pt x="117" y="18"/>
                      </a:lnTo>
                      <a:lnTo>
                        <a:pt x="55" y="37"/>
                      </a:lnTo>
                      <a:lnTo>
                        <a:pt x="0" y="18"/>
                      </a:lnTo>
                      <a:lnTo>
                        <a:pt x="55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normAutofit fontScale="25000" lnSpcReduction="20000"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A6A6A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软雅黑" panose="020B0503020204020204" charset="-122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6" name="íŝḻiďé"/>
                <p:cNvSpPr/>
                <p:nvPr/>
              </p:nvSpPr>
              <p:spPr bwMode="auto">
                <a:xfrm>
                  <a:off x="4907063" y="3791770"/>
                  <a:ext cx="69850" cy="187325"/>
                </a:xfrm>
                <a:custGeom>
                  <a:avLst/>
                  <a:gdLst>
                    <a:gd name="T0" fmla="*/ 37 w 44"/>
                    <a:gd name="T1" fmla="*/ 50 h 118"/>
                    <a:gd name="T2" fmla="*/ 44 w 44"/>
                    <a:gd name="T3" fmla="*/ 118 h 118"/>
                    <a:gd name="T4" fmla="*/ 0 w 44"/>
                    <a:gd name="T5" fmla="*/ 62 h 118"/>
                    <a:gd name="T6" fmla="*/ 0 w 44"/>
                    <a:gd name="T7" fmla="*/ 0 h 118"/>
                    <a:gd name="T8" fmla="*/ 37 w 44"/>
                    <a:gd name="T9" fmla="*/ 50 h 1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4" h="118">
                      <a:moveTo>
                        <a:pt x="37" y="50"/>
                      </a:moveTo>
                      <a:lnTo>
                        <a:pt x="44" y="118"/>
                      </a:lnTo>
                      <a:lnTo>
                        <a:pt x="0" y="62"/>
                      </a:lnTo>
                      <a:lnTo>
                        <a:pt x="0" y="0"/>
                      </a:lnTo>
                      <a:lnTo>
                        <a:pt x="37" y="5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normAutofit fontScale="25000" lnSpcReduction="20000"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A6A6A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软雅黑" panose="020B0503020204020204" charset="-122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7" name="iṧ1iďe"/>
                <p:cNvSpPr/>
                <p:nvPr/>
              </p:nvSpPr>
              <p:spPr bwMode="auto">
                <a:xfrm>
                  <a:off x="4810225" y="3763195"/>
                  <a:ext cx="155575" cy="107950"/>
                </a:xfrm>
                <a:custGeom>
                  <a:avLst/>
                  <a:gdLst>
                    <a:gd name="T0" fmla="*/ 61 w 98"/>
                    <a:gd name="T1" fmla="*/ 18 h 68"/>
                    <a:gd name="T2" fmla="*/ 0 w 98"/>
                    <a:gd name="T3" fmla="*/ 0 h 68"/>
                    <a:gd name="T4" fmla="*/ 43 w 98"/>
                    <a:gd name="T5" fmla="*/ 49 h 68"/>
                    <a:gd name="T6" fmla="*/ 98 w 98"/>
                    <a:gd name="T7" fmla="*/ 68 h 68"/>
                    <a:gd name="T8" fmla="*/ 61 w 98"/>
                    <a:gd name="T9" fmla="*/ 18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8">
                      <a:moveTo>
                        <a:pt x="61" y="18"/>
                      </a:moveTo>
                      <a:lnTo>
                        <a:pt x="0" y="0"/>
                      </a:lnTo>
                      <a:lnTo>
                        <a:pt x="43" y="49"/>
                      </a:lnTo>
                      <a:lnTo>
                        <a:pt x="98" y="68"/>
                      </a:lnTo>
                      <a:lnTo>
                        <a:pt x="61" y="1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normAutofit fontScale="25000" lnSpcReduction="20000"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A6A6A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软雅黑" panose="020B0503020204020204" charset="-122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8" name="ïšḷiḍé"/>
                <p:cNvSpPr/>
                <p:nvPr/>
              </p:nvSpPr>
              <p:spPr bwMode="auto">
                <a:xfrm>
                  <a:off x="4810225" y="3812408"/>
                  <a:ext cx="155575" cy="117475"/>
                </a:xfrm>
                <a:custGeom>
                  <a:avLst/>
                  <a:gdLst>
                    <a:gd name="T0" fmla="*/ 43 w 98"/>
                    <a:gd name="T1" fmla="*/ 18 h 74"/>
                    <a:gd name="T2" fmla="*/ 0 w 98"/>
                    <a:gd name="T3" fmla="*/ 74 h 74"/>
                    <a:gd name="T4" fmla="*/ 61 w 98"/>
                    <a:gd name="T5" fmla="*/ 49 h 74"/>
                    <a:gd name="T6" fmla="*/ 98 w 98"/>
                    <a:gd name="T7" fmla="*/ 0 h 74"/>
                    <a:gd name="T8" fmla="*/ 43 w 98"/>
                    <a:gd name="T9" fmla="*/ 18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74">
                      <a:moveTo>
                        <a:pt x="43" y="18"/>
                      </a:moveTo>
                      <a:lnTo>
                        <a:pt x="0" y="74"/>
                      </a:lnTo>
                      <a:lnTo>
                        <a:pt x="61" y="49"/>
                      </a:lnTo>
                      <a:lnTo>
                        <a:pt x="98" y="0"/>
                      </a:lnTo>
                      <a:lnTo>
                        <a:pt x="43" y="1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normAutofit fontScale="25000" lnSpcReduction="20000"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A6A6A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软雅黑" panose="020B0503020204020204" charset="-122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9" name="i$1idé"/>
                <p:cNvSpPr/>
                <p:nvPr/>
              </p:nvSpPr>
              <p:spPr bwMode="auto">
                <a:xfrm>
                  <a:off x="5484913" y="2615433"/>
                  <a:ext cx="96838" cy="157163"/>
                </a:xfrm>
                <a:custGeom>
                  <a:avLst/>
                  <a:gdLst>
                    <a:gd name="T0" fmla="*/ 12 w 61"/>
                    <a:gd name="T1" fmla="*/ 37 h 99"/>
                    <a:gd name="T2" fmla="*/ 61 w 61"/>
                    <a:gd name="T3" fmla="*/ 0 h 99"/>
                    <a:gd name="T4" fmla="*/ 43 w 61"/>
                    <a:gd name="T5" fmla="*/ 62 h 99"/>
                    <a:gd name="T6" fmla="*/ 0 w 61"/>
                    <a:gd name="T7" fmla="*/ 99 h 99"/>
                    <a:gd name="T8" fmla="*/ 12 w 61"/>
                    <a:gd name="T9" fmla="*/ 37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99">
                      <a:moveTo>
                        <a:pt x="12" y="37"/>
                      </a:moveTo>
                      <a:lnTo>
                        <a:pt x="61" y="0"/>
                      </a:lnTo>
                      <a:lnTo>
                        <a:pt x="43" y="62"/>
                      </a:lnTo>
                      <a:lnTo>
                        <a:pt x="0" y="99"/>
                      </a:lnTo>
                      <a:lnTo>
                        <a:pt x="12" y="3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normAutofit fontScale="25000" lnSpcReduction="20000"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A6A6A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软雅黑" panose="020B0503020204020204" charset="-122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0" name="îS1ide"/>
                <p:cNvSpPr/>
                <p:nvPr/>
              </p:nvSpPr>
              <p:spPr bwMode="auto">
                <a:xfrm>
                  <a:off x="5454750" y="2713858"/>
                  <a:ext cx="185738" cy="58738"/>
                </a:xfrm>
                <a:custGeom>
                  <a:avLst/>
                  <a:gdLst>
                    <a:gd name="T0" fmla="*/ 62 w 117"/>
                    <a:gd name="T1" fmla="*/ 0 h 37"/>
                    <a:gd name="T2" fmla="*/ 117 w 117"/>
                    <a:gd name="T3" fmla="*/ 37 h 37"/>
                    <a:gd name="T4" fmla="*/ 56 w 117"/>
                    <a:gd name="T5" fmla="*/ 37 h 37"/>
                    <a:gd name="T6" fmla="*/ 0 w 117"/>
                    <a:gd name="T7" fmla="*/ 0 h 37"/>
                    <a:gd name="T8" fmla="*/ 62 w 117"/>
                    <a:gd name="T9" fmla="*/ 0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37">
                      <a:moveTo>
                        <a:pt x="62" y="0"/>
                      </a:moveTo>
                      <a:lnTo>
                        <a:pt x="117" y="37"/>
                      </a:lnTo>
                      <a:lnTo>
                        <a:pt x="56" y="37"/>
                      </a:lnTo>
                      <a:lnTo>
                        <a:pt x="0" y="0"/>
                      </a:lnTo>
                      <a:lnTo>
                        <a:pt x="62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normAutofit fontScale="25000" lnSpcReduction="20000"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A6A6A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软雅黑" panose="020B0503020204020204" charset="-122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1" name="iŝľíḋe"/>
                <p:cNvSpPr/>
                <p:nvPr/>
              </p:nvSpPr>
              <p:spPr bwMode="auto">
                <a:xfrm>
                  <a:off x="5475388" y="2683695"/>
                  <a:ext cx="68263" cy="187325"/>
                </a:xfrm>
                <a:custGeom>
                  <a:avLst/>
                  <a:gdLst>
                    <a:gd name="T0" fmla="*/ 43 w 43"/>
                    <a:gd name="T1" fmla="*/ 56 h 118"/>
                    <a:gd name="T2" fmla="*/ 24 w 43"/>
                    <a:gd name="T3" fmla="*/ 118 h 118"/>
                    <a:gd name="T4" fmla="*/ 0 w 43"/>
                    <a:gd name="T5" fmla="*/ 56 h 118"/>
                    <a:gd name="T6" fmla="*/ 18 w 43"/>
                    <a:gd name="T7" fmla="*/ 0 h 118"/>
                    <a:gd name="T8" fmla="*/ 43 w 43"/>
                    <a:gd name="T9" fmla="*/ 56 h 1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3" h="118">
                      <a:moveTo>
                        <a:pt x="43" y="56"/>
                      </a:moveTo>
                      <a:lnTo>
                        <a:pt x="24" y="118"/>
                      </a:lnTo>
                      <a:lnTo>
                        <a:pt x="0" y="56"/>
                      </a:lnTo>
                      <a:lnTo>
                        <a:pt x="18" y="0"/>
                      </a:lnTo>
                      <a:lnTo>
                        <a:pt x="43" y="5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normAutofit fontScale="25000" lnSpcReduction="20000"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A6A6A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软雅黑" panose="020B0503020204020204" charset="-122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2" name="íṩlíḑê"/>
                <p:cNvSpPr/>
                <p:nvPr/>
              </p:nvSpPr>
              <p:spPr bwMode="auto">
                <a:xfrm>
                  <a:off x="5416650" y="2615433"/>
                  <a:ext cx="127000" cy="157163"/>
                </a:xfrm>
                <a:custGeom>
                  <a:avLst/>
                  <a:gdLst>
                    <a:gd name="T0" fmla="*/ 55 w 80"/>
                    <a:gd name="T1" fmla="*/ 37 h 99"/>
                    <a:gd name="T2" fmla="*/ 0 w 80"/>
                    <a:gd name="T3" fmla="*/ 0 h 99"/>
                    <a:gd name="T4" fmla="*/ 24 w 80"/>
                    <a:gd name="T5" fmla="*/ 62 h 99"/>
                    <a:gd name="T6" fmla="*/ 80 w 80"/>
                    <a:gd name="T7" fmla="*/ 99 h 99"/>
                    <a:gd name="T8" fmla="*/ 55 w 80"/>
                    <a:gd name="T9" fmla="*/ 37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0" h="99">
                      <a:moveTo>
                        <a:pt x="55" y="37"/>
                      </a:moveTo>
                      <a:lnTo>
                        <a:pt x="0" y="0"/>
                      </a:lnTo>
                      <a:lnTo>
                        <a:pt x="24" y="62"/>
                      </a:lnTo>
                      <a:lnTo>
                        <a:pt x="80" y="99"/>
                      </a:lnTo>
                      <a:lnTo>
                        <a:pt x="55" y="3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normAutofit fontScale="25000" lnSpcReduction="20000"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A6A6A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软雅黑" panose="020B0503020204020204" charset="-122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3" name="íŝ1íḑé"/>
                <p:cNvSpPr/>
                <p:nvPr/>
              </p:nvSpPr>
              <p:spPr bwMode="auto">
                <a:xfrm>
                  <a:off x="5376963" y="2713858"/>
                  <a:ext cx="176213" cy="68263"/>
                </a:xfrm>
                <a:custGeom>
                  <a:avLst/>
                  <a:gdLst>
                    <a:gd name="T0" fmla="*/ 49 w 111"/>
                    <a:gd name="T1" fmla="*/ 0 h 43"/>
                    <a:gd name="T2" fmla="*/ 0 w 111"/>
                    <a:gd name="T3" fmla="*/ 43 h 43"/>
                    <a:gd name="T4" fmla="*/ 62 w 111"/>
                    <a:gd name="T5" fmla="*/ 37 h 43"/>
                    <a:gd name="T6" fmla="*/ 111 w 111"/>
                    <a:gd name="T7" fmla="*/ 0 h 43"/>
                    <a:gd name="T8" fmla="*/ 49 w 111"/>
                    <a:gd name="T9" fmla="*/ 0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1" h="43">
                      <a:moveTo>
                        <a:pt x="49" y="0"/>
                      </a:moveTo>
                      <a:lnTo>
                        <a:pt x="0" y="43"/>
                      </a:lnTo>
                      <a:lnTo>
                        <a:pt x="62" y="37"/>
                      </a:lnTo>
                      <a:lnTo>
                        <a:pt x="111" y="0"/>
                      </a:lnTo>
                      <a:lnTo>
                        <a:pt x="49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normAutofit fontScale="25000" lnSpcReduction="20000"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A6A6A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软雅黑" panose="020B0503020204020204" charset="-122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4" name="íṧ1iḑé"/>
                <p:cNvSpPr/>
                <p:nvPr/>
              </p:nvSpPr>
              <p:spPr bwMode="auto">
                <a:xfrm>
                  <a:off x="5210275" y="2007420"/>
                  <a:ext cx="58738" cy="187325"/>
                </a:xfrm>
                <a:custGeom>
                  <a:avLst/>
                  <a:gdLst>
                    <a:gd name="T0" fmla="*/ 0 w 37"/>
                    <a:gd name="T1" fmla="*/ 56 h 118"/>
                    <a:gd name="T2" fmla="*/ 37 w 37"/>
                    <a:gd name="T3" fmla="*/ 0 h 118"/>
                    <a:gd name="T4" fmla="*/ 37 w 37"/>
                    <a:gd name="T5" fmla="*/ 68 h 118"/>
                    <a:gd name="T6" fmla="*/ 0 w 37"/>
                    <a:gd name="T7" fmla="*/ 118 h 118"/>
                    <a:gd name="T8" fmla="*/ 0 w 37"/>
                    <a:gd name="T9" fmla="*/ 56 h 1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7" h="118">
                      <a:moveTo>
                        <a:pt x="0" y="56"/>
                      </a:moveTo>
                      <a:lnTo>
                        <a:pt x="37" y="0"/>
                      </a:lnTo>
                      <a:lnTo>
                        <a:pt x="37" y="68"/>
                      </a:lnTo>
                      <a:lnTo>
                        <a:pt x="0" y="118"/>
                      </a:lnTo>
                      <a:lnTo>
                        <a:pt x="0" y="5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normAutofit fontScale="25000" lnSpcReduction="20000"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A6A6A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软雅黑" panose="020B0503020204020204" charset="-122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5" name="íṧḷïdê"/>
                <p:cNvSpPr/>
                <p:nvPr/>
              </p:nvSpPr>
              <p:spPr bwMode="auto">
                <a:xfrm>
                  <a:off x="5172175" y="2115370"/>
                  <a:ext cx="195263" cy="58738"/>
                </a:xfrm>
                <a:custGeom>
                  <a:avLst/>
                  <a:gdLst>
                    <a:gd name="T0" fmla="*/ 61 w 123"/>
                    <a:gd name="T1" fmla="*/ 0 h 37"/>
                    <a:gd name="T2" fmla="*/ 123 w 123"/>
                    <a:gd name="T3" fmla="*/ 19 h 37"/>
                    <a:gd name="T4" fmla="*/ 61 w 123"/>
                    <a:gd name="T5" fmla="*/ 37 h 37"/>
                    <a:gd name="T6" fmla="*/ 0 w 123"/>
                    <a:gd name="T7" fmla="*/ 19 h 37"/>
                    <a:gd name="T8" fmla="*/ 61 w 123"/>
                    <a:gd name="T9" fmla="*/ 0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3" h="37">
                      <a:moveTo>
                        <a:pt x="61" y="0"/>
                      </a:moveTo>
                      <a:lnTo>
                        <a:pt x="123" y="19"/>
                      </a:lnTo>
                      <a:lnTo>
                        <a:pt x="61" y="37"/>
                      </a:lnTo>
                      <a:lnTo>
                        <a:pt x="0" y="19"/>
                      </a:lnTo>
                      <a:lnTo>
                        <a:pt x="61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normAutofit fontScale="25000" lnSpcReduction="20000"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A6A6A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软雅黑" panose="020B0503020204020204" charset="-122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6" name="îs1ïḓé"/>
                <p:cNvSpPr/>
                <p:nvPr/>
              </p:nvSpPr>
              <p:spPr bwMode="auto">
                <a:xfrm>
                  <a:off x="5210275" y="2105845"/>
                  <a:ext cx="58738" cy="176213"/>
                </a:xfrm>
                <a:custGeom>
                  <a:avLst/>
                  <a:gdLst>
                    <a:gd name="T0" fmla="*/ 37 w 37"/>
                    <a:gd name="T1" fmla="*/ 43 h 111"/>
                    <a:gd name="T2" fmla="*/ 37 w 37"/>
                    <a:gd name="T3" fmla="*/ 111 h 111"/>
                    <a:gd name="T4" fmla="*/ 0 w 37"/>
                    <a:gd name="T5" fmla="*/ 62 h 111"/>
                    <a:gd name="T6" fmla="*/ 0 w 37"/>
                    <a:gd name="T7" fmla="*/ 0 h 111"/>
                    <a:gd name="T8" fmla="*/ 37 w 37"/>
                    <a:gd name="T9" fmla="*/ 43 h 1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7" h="111">
                      <a:moveTo>
                        <a:pt x="37" y="43"/>
                      </a:moveTo>
                      <a:lnTo>
                        <a:pt x="37" y="111"/>
                      </a:lnTo>
                      <a:lnTo>
                        <a:pt x="0" y="62"/>
                      </a:lnTo>
                      <a:lnTo>
                        <a:pt x="0" y="0"/>
                      </a:lnTo>
                      <a:lnTo>
                        <a:pt x="37" y="4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normAutofit fontScale="25000" lnSpcReduction="20000"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A6A6A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软雅黑" panose="020B0503020204020204" charset="-122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7" name="iṡľîḓé"/>
                <p:cNvSpPr/>
                <p:nvPr/>
              </p:nvSpPr>
              <p:spPr bwMode="auto">
                <a:xfrm>
                  <a:off x="5113438" y="2066158"/>
                  <a:ext cx="155575" cy="107950"/>
                </a:xfrm>
                <a:custGeom>
                  <a:avLst/>
                  <a:gdLst>
                    <a:gd name="T0" fmla="*/ 61 w 98"/>
                    <a:gd name="T1" fmla="*/ 19 h 68"/>
                    <a:gd name="T2" fmla="*/ 0 w 98"/>
                    <a:gd name="T3" fmla="*/ 0 h 68"/>
                    <a:gd name="T4" fmla="*/ 43 w 98"/>
                    <a:gd name="T5" fmla="*/ 50 h 68"/>
                    <a:gd name="T6" fmla="*/ 98 w 98"/>
                    <a:gd name="T7" fmla="*/ 68 h 68"/>
                    <a:gd name="T8" fmla="*/ 61 w 98"/>
                    <a:gd name="T9" fmla="*/ 19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8">
                      <a:moveTo>
                        <a:pt x="61" y="19"/>
                      </a:moveTo>
                      <a:lnTo>
                        <a:pt x="0" y="0"/>
                      </a:lnTo>
                      <a:lnTo>
                        <a:pt x="43" y="50"/>
                      </a:lnTo>
                      <a:lnTo>
                        <a:pt x="98" y="68"/>
                      </a:lnTo>
                      <a:lnTo>
                        <a:pt x="61" y="19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normAutofit fontScale="25000" lnSpcReduction="20000"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A6A6A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软雅黑" panose="020B0503020204020204" charset="-122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8" name="ïṧľiḓé"/>
                <p:cNvSpPr/>
                <p:nvPr/>
              </p:nvSpPr>
              <p:spPr bwMode="auto">
                <a:xfrm>
                  <a:off x="5113438" y="2115370"/>
                  <a:ext cx="155575" cy="117475"/>
                </a:xfrm>
                <a:custGeom>
                  <a:avLst/>
                  <a:gdLst>
                    <a:gd name="T0" fmla="*/ 37 w 98"/>
                    <a:gd name="T1" fmla="*/ 25 h 74"/>
                    <a:gd name="T2" fmla="*/ 0 w 98"/>
                    <a:gd name="T3" fmla="*/ 74 h 74"/>
                    <a:gd name="T4" fmla="*/ 61 w 98"/>
                    <a:gd name="T5" fmla="*/ 56 h 74"/>
                    <a:gd name="T6" fmla="*/ 98 w 98"/>
                    <a:gd name="T7" fmla="*/ 0 h 74"/>
                    <a:gd name="T8" fmla="*/ 37 w 98"/>
                    <a:gd name="T9" fmla="*/ 25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74">
                      <a:moveTo>
                        <a:pt x="37" y="25"/>
                      </a:moveTo>
                      <a:lnTo>
                        <a:pt x="0" y="74"/>
                      </a:lnTo>
                      <a:lnTo>
                        <a:pt x="61" y="56"/>
                      </a:lnTo>
                      <a:lnTo>
                        <a:pt x="98" y="0"/>
                      </a:lnTo>
                      <a:lnTo>
                        <a:pt x="37" y="2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normAutofit fontScale="25000" lnSpcReduction="20000"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A6A6A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软雅黑" panose="020B0503020204020204" charset="-122"/>
                    <a:cs typeface="Calibri" panose="020F0502020204030204" pitchFamily="34" charset="0"/>
                  </a:endParaRPr>
                </a:p>
              </p:txBody>
            </p:sp>
          </p:grpSp>
        </p:grpSp>
        <p:sp>
          <p:nvSpPr>
            <p:cNvPr id="20" name="文本框 19"/>
            <p:cNvSpPr txBox="1"/>
            <p:nvPr/>
          </p:nvSpPr>
          <p:spPr>
            <a:xfrm>
              <a:off x="10897105" y="1360962"/>
              <a:ext cx="92666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 panose="020B0503020204020204" charset="-122"/>
                  <a:cs typeface="Calibri" panose="020F0502020204030204" pitchFamily="34" charset="0"/>
                </a:rPr>
                <a:t>Fusion power</a:t>
              </a: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</a:endParaRPr>
            </a:p>
          </p:txBody>
        </p:sp>
        <p:sp>
          <p:nvSpPr>
            <p:cNvPr id="21" name="矩形 20"/>
            <p:cNvSpPr/>
            <p:nvPr/>
          </p:nvSpPr>
          <p:spPr>
            <a:xfrm>
              <a:off x="1342514" y="3601382"/>
              <a:ext cx="5276011" cy="4924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lvl="0" indent="-285750">
                <a:buFont typeface="Wingdings" panose="05000000000000000000" pitchFamily="2" charset="2"/>
                <a:buChar char="Ø"/>
                <a:defRPr/>
              </a:pPr>
              <a:r>
                <a:rPr lang="en-US" altLang="zh-CN" sz="1300" kern="0" dirty="0">
                  <a:solidFill>
                    <a:srgbClr val="0065A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Experimental verification of </a:t>
              </a:r>
              <a:r>
                <a:rPr lang="en-US" altLang="zh-CN" sz="1300" kern="0" dirty="0" smtClean="0">
                  <a:solidFill>
                    <a:srgbClr val="0065A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high-temperature </a:t>
              </a:r>
              <a:r>
                <a:rPr lang="en-US" altLang="zh-CN" sz="1300" kern="0" dirty="0">
                  <a:solidFill>
                    <a:srgbClr val="0065A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plasma </a:t>
              </a:r>
              <a:r>
                <a:rPr lang="en-US" altLang="zh-CN" sz="1300" kern="0" dirty="0" smtClean="0">
                  <a:solidFill>
                    <a:srgbClr val="0065A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technologies</a:t>
              </a:r>
            </a:p>
            <a:p>
              <a:pPr marL="285750" lvl="0" indent="-285750">
                <a:buFont typeface="Wingdings" panose="05000000000000000000" pitchFamily="2" charset="2"/>
                <a:buChar char="Ø"/>
                <a:defRPr/>
              </a:pPr>
              <a:r>
                <a:rPr lang="en-US" altLang="zh-CN" sz="1300" kern="0" dirty="0" smtClean="0">
                  <a:solidFill>
                    <a:srgbClr val="0065A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Feasibility </a:t>
              </a:r>
              <a:r>
                <a:rPr lang="en-US" altLang="zh-CN" sz="1300" kern="0" dirty="0">
                  <a:solidFill>
                    <a:srgbClr val="0065A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assessment of boosted p-¹¹B fusion reaction </a:t>
              </a:r>
              <a:r>
                <a:rPr lang="en-US" altLang="zh-CN" sz="1300" kern="0" dirty="0" smtClean="0">
                  <a:solidFill>
                    <a:srgbClr val="0065A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rates</a:t>
              </a:r>
              <a:endParaRPr kumimoji="0" lang="en-US" altLang="zh-CN" sz="1300" b="0" i="0" u="none" strike="noStrike" kern="0" cap="none" spc="0" normalizeH="0" baseline="0" noProof="0" dirty="0">
                <a:ln>
                  <a:noFill/>
                </a:ln>
                <a:solidFill>
                  <a:srgbClr val="0065A6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</a:endParaRPr>
            </a:p>
          </p:txBody>
        </p:sp>
        <p:sp>
          <p:nvSpPr>
            <p:cNvPr id="22" name="矩形 21"/>
            <p:cNvSpPr/>
            <p:nvPr/>
          </p:nvSpPr>
          <p:spPr>
            <a:xfrm>
              <a:off x="1161437" y="4796879"/>
              <a:ext cx="4082661" cy="4924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lvl="0" indent="-285750">
                <a:buFont typeface="Wingdings" panose="05000000000000000000" pitchFamily="2" charset="2"/>
                <a:buChar char="Ø"/>
                <a:defRPr/>
              </a:pPr>
              <a:r>
                <a:rPr lang="en-US" altLang="zh-CN" sz="1300" kern="0" dirty="0" smtClean="0">
                  <a:solidFill>
                    <a:srgbClr val="0065A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Enhance </a:t>
              </a:r>
              <a:r>
                <a:rPr lang="en-US" altLang="zh-CN" sz="1300" kern="0" dirty="0">
                  <a:solidFill>
                    <a:srgbClr val="0065A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plasma performance parameters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Ø"/>
                <a:defRPr/>
              </a:pPr>
              <a:r>
                <a:rPr kumimoji="0" lang="en-US" altLang="zh-CN" sz="13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65A6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 panose="020B0503020204020204" charset="-122"/>
                  <a:cs typeface="Calibri" panose="020F0502020204030204" pitchFamily="34" charset="0"/>
                </a:rPr>
                <a:t>Achieve</a:t>
              </a:r>
              <a:r>
                <a:rPr kumimoji="0" lang="en-US" altLang="zh-CN" sz="1300" b="0" i="0" u="none" strike="noStrike" kern="0" cap="none" spc="0" normalizeH="0" noProof="0" dirty="0" smtClean="0">
                  <a:ln>
                    <a:noFill/>
                  </a:ln>
                  <a:solidFill>
                    <a:srgbClr val="0065A6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 panose="020B0503020204020204" charset="-122"/>
                  <a:cs typeface="Calibri" panose="020F0502020204030204" pitchFamily="34" charset="0"/>
                </a:rPr>
                <a:t> b</a:t>
              </a:r>
              <a:r>
                <a:rPr kumimoji="0" lang="en-US" altLang="zh-CN" sz="13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65A6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 panose="020B0503020204020204" charset="-122"/>
                  <a:cs typeface="Calibri" panose="020F0502020204030204" pitchFamily="34" charset="0"/>
                </a:rPr>
                <a:t>oron </a:t>
              </a:r>
              <a:r>
                <a:rPr kumimoji="0" lang="en-US" altLang="zh-CN" sz="1300" b="0" i="0" u="none" strike="noStrike" kern="0" cap="none" spc="0" normalizeH="0" baseline="0" noProof="0" dirty="0">
                  <a:ln>
                    <a:noFill/>
                  </a:ln>
                  <a:solidFill>
                    <a:srgbClr val="0065A6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 panose="020B0503020204020204" charset="-122"/>
                  <a:cs typeface="Calibri" panose="020F0502020204030204" pitchFamily="34" charset="0"/>
                </a:rPr>
                <a:t>fueling and </a:t>
              </a:r>
              <a:r>
                <a:rPr kumimoji="0" lang="en-US" altLang="zh-CN" sz="13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65A6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 panose="020B0503020204020204" charset="-122"/>
                  <a:cs typeface="Calibri" panose="020F0502020204030204" pitchFamily="34" charset="0"/>
                </a:rPr>
                <a:t>robust </a:t>
              </a:r>
              <a:r>
                <a:rPr lang="en-US" altLang="zh-CN" sz="1300" kern="0" dirty="0" smtClean="0">
                  <a:solidFill>
                    <a:srgbClr val="0065A6"/>
                  </a:solidFill>
                  <a:latin typeface="Calibri" panose="020F0502020204030204" pitchFamily="34" charset="0"/>
                  <a:ea typeface="微软雅黑" panose="020B0503020204020204" charset="-122"/>
                  <a:cs typeface="Calibri" panose="020F0502020204030204" pitchFamily="34" charset="0"/>
                </a:rPr>
                <a:t>o</a:t>
              </a:r>
              <a:r>
                <a:rPr kumimoji="0" lang="en-US" altLang="zh-CN" sz="13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0065A6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 panose="020B0503020204020204" charset="-122"/>
                  <a:cs typeface="Calibri" panose="020F0502020204030204" pitchFamily="34" charset="0"/>
                </a:rPr>
                <a:t>peration</a:t>
              </a:r>
              <a:r>
                <a:rPr kumimoji="0" lang="en-US" altLang="zh-CN" sz="13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65A6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 panose="020B0503020204020204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1300" b="0" i="0" u="none" strike="noStrike" kern="0" cap="none" spc="0" normalizeH="0" baseline="0" noProof="0" dirty="0">
                  <a:ln>
                    <a:noFill/>
                  </a:ln>
                  <a:solidFill>
                    <a:srgbClr val="0065A6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 panose="020B0503020204020204" charset="-122"/>
                  <a:cs typeface="Calibri" panose="020F0502020204030204" pitchFamily="34" charset="0"/>
                </a:rPr>
                <a:t>control</a:t>
              </a:r>
            </a:p>
          </p:txBody>
        </p:sp>
        <p:sp>
          <p:nvSpPr>
            <p:cNvPr id="23" name="矩形 22"/>
            <p:cNvSpPr/>
            <p:nvPr/>
          </p:nvSpPr>
          <p:spPr>
            <a:xfrm>
              <a:off x="458660" y="6092555"/>
              <a:ext cx="3534392" cy="4924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Ø"/>
                <a:defRPr/>
              </a:pPr>
              <a:r>
                <a:rPr kumimoji="0" lang="en-US" altLang="zh-CN" sz="1300" b="0" i="0" u="none" strike="noStrike" kern="0" cap="none" spc="0" normalizeH="0" baseline="0" noProof="0" dirty="0">
                  <a:ln>
                    <a:noFill/>
                  </a:ln>
                  <a:solidFill>
                    <a:srgbClr val="0065A6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 panose="020B0503020204020204" charset="-122"/>
                  <a:cs typeface="Calibri" panose="020F0502020204030204" pitchFamily="34" charset="0"/>
                </a:rPr>
                <a:t>Initiation, ramp-up, sustainm</a:t>
              </a:r>
              <a:r>
                <a:rPr lang="en-US" altLang="zh-CN" sz="1300" kern="0" dirty="0" err="1">
                  <a:solidFill>
                    <a:srgbClr val="0065A6"/>
                  </a:solidFill>
                  <a:latin typeface="Calibri" panose="020F0502020204030204" pitchFamily="34" charset="0"/>
                  <a:ea typeface="微软雅黑" panose="020B0503020204020204" charset="-122"/>
                  <a:cs typeface="Calibri" panose="020F0502020204030204" pitchFamily="34" charset="0"/>
                </a:rPr>
                <a:t>ent</a:t>
              </a:r>
              <a:endParaRPr kumimoji="0" lang="en-US" altLang="zh-CN" sz="1300" b="0" i="0" u="none" strike="noStrike" kern="0" cap="none" spc="0" normalizeH="0" baseline="0" noProof="0" dirty="0">
                <a:ln>
                  <a:noFill/>
                </a:ln>
                <a:solidFill>
                  <a:srgbClr val="0065A6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</a:endParaRP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Ø"/>
                <a:defRPr/>
              </a:pPr>
              <a:r>
                <a:rPr kumimoji="0" lang="en-US" altLang="zh-CN" sz="1300" b="0" i="0" u="none" strike="noStrike" kern="0" cap="none" spc="0" normalizeH="0" baseline="0" noProof="0" dirty="0">
                  <a:ln>
                    <a:noFill/>
                  </a:ln>
                  <a:solidFill>
                    <a:srgbClr val="0065A6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 panose="020B0503020204020204" charset="-122"/>
                  <a:cs typeface="Calibri" panose="020F0502020204030204" pitchFamily="34" charset="0"/>
                </a:rPr>
                <a:t>ST device design, assembly, and operation</a:t>
              </a:r>
            </a:p>
          </p:txBody>
        </p:sp>
        <p:sp>
          <p:nvSpPr>
            <p:cNvPr id="24" name="矩形 23"/>
            <p:cNvSpPr/>
            <p:nvPr/>
          </p:nvSpPr>
          <p:spPr>
            <a:xfrm>
              <a:off x="4414403" y="2900588"/>
              <a:ext cx="2755311" cy="4924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lvl="0" indent="-285750">
                <a:buFont typeface="Wingdings" panose="05000000000000000000" pitchFamily="2" charset="2"/>
                <a:buChar char="Ø"/>
                <a:defRPr/>
              </a:pPr>
              <a:r>
                <a:rPr lang="en-US" altLang="zh-CN" sz="1300" kern="0" dirty="0" err="1">
                  <a:solidFill>
                    <a:srgbClr val="0065A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Phys</a:t>
              </a:r>
              <a:r>
                <a:rPr lang="en-US" altLang="zh-CN" sz="1300" kern="0" dirty="0">
                  <a:solidFill>
                    <a:srgbClr val="0065A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engineering, tech. scale-up</a:t>
              </a:r>
            </a:p>
            <a:p>
              <a:pPr marL="285750" indent="-285750">
                <a:buFont typeface="Wingdings" panose="05000000000000000000" pitchFamily="2" charset="2"/>
                <a:buChar char="Ø"/>
                <a:defRPr/>
              </a:pPr>
              <a:r>
                <a:rPr lang="en-US" altLang="zh-CN" sz="1300" kern="0" dirty="0" smtClean="0">
                  <a:solidFill>
                    <a:srgbClr val="0065A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Sustained </a:t>
              </a:r>
              <a:r>
                <a:rPr lang="en-US" altLang="zh-CN" sz="1300" kern="0" dirty="0">
                  <a:solidFill>
                    <a:srgbClr val="0065A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energy gain (Q&gt;3</a:t>
              </a:r>
              <a:r>
                <a:rPr lang="en-US" altLang="zh-CN" sz="1300" kern="0" dirty="0" smtClean="0">
                  <a:solidFill>
                    <a:srgbClr val="0065A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)</a:t>
              </a:r>
              <a:endParaRPr lang="zh-CN" altLang="en-US" sz="1300" kern="0" dirty="0">
                <a:solidFill>
                  <a:srgbClr val="0065A6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5" name="矩形 24"/>
            <p:cNvSpPr/>
            <p:nvPr/>
          </p:nvSpPr>
          <p:spPr>
            <a:xfrm>
              <a:off x="7020398" y="2048450"/>
              <a:ext cx="3419608" cy="29238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lvl="0" indent="-285750">
                <a:buFont typeface="Wingdings" panose="05000000000000000000" pitchFamily="2" charset="2"/>
                <a:buChar char="Ø"/>
                <a:defRPr/>
              </a:pPr>
              <a:endParaRPr kumimoji="0" lang="zh-CN" alt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0065A6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</a:endParaRPr>
            </a:p>
          </p:txBody>
        </p:sp>
      </p:grpSp>
      <p:pic>
        <p:nvPicPr>
          <p:cNvPr id="59" name="图片 8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5332" y="1093800"/>
            <a:ext cx="1653224" cy="452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" name="íṧļíḍe"/>
          <p:cNvSpPr/>
          <p:nvPr/>
        </p:nvSpPr>
        <p:spPr>
          <a:xfrm>
            <a:off x="-23189" y="5776984"/>
            <a:ext cx="3588100" cy="4335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b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GB" altLang="zh-CN" sz="1400" b="1" i="0" u="none" strike="noStrike" kern="1200" cap="none" spc="0" normalizeH="0" baseline="0" noProof="0" dirty="0">
                <a:ln>
                  <a:noFill/>
                </a:ln>
                <a:solidFill>
                  <a:srgbClr val="0065A6"/>
                </a:solidFill>
                <a:effectLst/>
                <a:uLnTx/>
                <a:uFillTx/>
                <a:latin typeface="Calibri" panose="020F0502020204030204"/>
                <a:ea typeface="微软雅黑" panose="020B0503020204020204" charset="-122"/>
                <a:cs typeface="+mn-ea"/>
                <a:sym typeface="+mn-lt"/>
              </a:rPr>
              <a:t>Established the basis of </a:t>
            </a:r>
            <a:r>
              <a: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srgbClr val="0065A6"/>
                </a:solidFill>
                <a:effectLst/>
                <a:uLnTx/>
                <a:uFillTx/>
                <a:latin typeface="Calibri" panose="020F0502020204030204"/>
                <a:ea typeface="微软雅黑" panose="020B0503020204020204" charset="-122"/>
                <a:cs typeface="+mn-ea"/>
                <a:sym typeface="+mn-lt"/>
              </a:rPr>
              <a:t>ST p-B</a:t>
            </a:r>
            <a:r>
              <a:rPr kumimoji="0" lang="en-GB" altLang="zh-CN" sz="1400" b="1" i="0" u="none" strike="noStrike" kern="1200" cap="none" spc="0" normalizeH="0" baseline="0" noProof="0" dirty="0">
                <a:ln>
                  <a:noFill/>
                </a:ln>
                <a:solidFill>
                  <a:srgbClr val="0065A6"/>
                </a:solidFill>
                <a:effectLst/>
                <a:uLnTx/>
                <a:uFillTx/>
                <a:latin typeface="Calibri" panose="020F0502020204030204"/>
                <a:ea typeface="微软雅黑" panose="020B0503020204020204" charset="-122"/>
                <a:cs typeface="+mn-ea"/>
                <a:sym typeface="+mn-lt"/>
              </a:rPr>
              <a:t> fusion</a:t>
            </a:r>
            <a:endParaRPr kumimoji="0" lang="en-US" altLang="zh-CN" sz="1400" b="1" i="0" u="none" strike="noStrike" kern="1200" cap="none" spc="0" normalizeH="0" baseline="0" noProof="0" dirty="0">
              <a:ln>
                <a:noFill/>
              </a:ln>
              <a:solidFill>
                <a:srgbClr val="0065A6"/>
              </a:solidFill>
              <a:effectLst/>
              <a:uLnTx/>
              <a:uFillTx/>
              <a:latin typeface="Calibri" panose="020F0502020204030204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62" name="矩形 61"/>
          <p:cNvSpPr/>
          <p:nvPr/>
        </p:nvSpPr>
        <p:spPr>
          <a:xfrm>
            <a:off x="1071859" y="3382078"/>
            <a:ext cx="5115648" cy="30777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285750" lvl="0" indent="-28575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altLang="zh-CN" sz="1400" b="1" dirty="0" smtClean="0">
                <a:solidFill>
                  <a:srgbClr val="0065A6"/>
                </a:solidFill>
                <a:cs typeface="+mn-ea"/>
                <a:sym typeface="+mn-lt"/>
              </a:rPr>
              <a:t>Validate </a:t>
            </a:r>
            <a:r>
              <a:rPr lang="en-US" altLang="zh-CN" sz="1400" b="1" dirty="0">
                <a:solidFill>
                  <a:srgbClr val="0065A6"/>
                </a:solidFill>
                <a:cs typeface="+mn-ea"/>
                <a:sym typeface="+mn-lt"/>
              </a:rPr>
              <a:t>all critical aspects of </a:t>
            </a:r>
            <a:r>
              <a:rPr lang="en-US" altLang="zh-CN" sz="1400" b="1" dirty="0" smtClean="0">
                <a:solidFill>
                  <a:srgbClr val="0065A6"/>
                </a:solidFill>
                <a:cs typeface="+mn-ea"/>
                <a:sym typeface="+mn-lt"/>
              </a:rPr>
              <a:t>p-</a:t>
            </a:r>
            <a:r>
              <a:rPr lang="en-US" altLang="zh-CN" sz="1400" b="1" baseline="30000" dirty="0" smtClean="0">
                <a:solidFill>
                  <a:srgbClr val="0065A6"/>
                </a:solidFill>
                <a:cs typeface="+mn-ea"/>
                <a:sym typeface="+mn-lt"/>
              </a:rPr>
              <a:t>11</a:t>
            </a:r>
            <a:r>
              <a:rPr lang="en-US" altLang="zh-CN" sz="1400" b="1" dirty="0" smtClean="0">
                <a:solidFill>
                  <a:srgbClr val="0065A6"/>
                </a:solidFill>
                <a:cs typeface="+mn-ea"/>
                <a:sym typeface="+mn-lt"/>
              </a:rPr>
              <a:t>B </a:t>
            </a:r>
            <a:r>
              <a:rPr lang="en-US" altLang="zh-CN" sz="1400" b="1" dirty="0">
                <a:solidFill>
                  <a:srgbClr val="0065A6"/>
                </a:solidFill>
                <a:cs typeface="+mn-ea"/>
                <a:sym typeface="+mn-lt"/>
              </a:rPr>
              <a:t>fusion </a:t>
            </a:r>
            <a:endParaRPr lang="en-GB" altLang="zh-CN" sz="1400" b="1" dirty="0">
              <a:solidFill>
                <a:srgbClr val="0065A6"/>
              </a:solidFill>
              <a:cs typeface="+mn-ea"/>
              <a:sym typeface="+mn-lt"/>
            </a:endParaRPr>
          </a:p>
        </p:txBody>
      </p:sp>
      <p:sp>
        <p:nvSpPr>
          <p:cNvPr id="64" name="矩形 63"/>
          <p:cNvSpPr/>
          <p:nvPr/>
        </p:nvSpPr>
        <p:spPr>
          <a:xfrm>
            <a:off x="4108055" y="2442657"/>
            <a:ext cx="3775813" cy="5232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285750" lvl="0" indent="-28575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altLang="zh-CN" sz="1400" b="1" dirty="0">
                <a:solidFill>
                  <a:srgbClr val="0065A6"/>
                </a:solidFill>
                <a:cs typeface="+mn-ea"/>
                <a:sym typeface="+mn-lt"/>
              </a:rPr>
              <a:t>Achieve </a:t>
            </a:r>
            <a:r>
              <a:rPr lang="en-US" altLang="zh-CN" sz="1400" b="1" dirty="0" smtClean="0">
                <a:solidFill>
                  <a:srgbClr val="0065A6"/>
                </a:solidFill>
                <a:cs typeface="+mn-ea"/>
                <a:sym typeface="+mn-lt"/>
              </a:rPr>
              <a:t>p-¹¹B </a:t>
            </a:r>
            <a:r>
              <a:rPr lang="en-US" altLang="zh-CN" sz="1400" b="1" dirty="0">
                <a:solidFill>
                  <a:srgbClr val="0065A6"/>
                </a:solidFill>
                <a:cs typeface="+mn-ea"/>
                <a:sym typeface="+mn-lt"/>
              </a:rPr>
              <a:t>plasma ignition and demonstrate net electricity generation</a:t>
            </a:r>
          </a:p>
        </p:txBody>
      </p:sp>
      <p:pic>
        <p:nvPicPr>
          <p:cNvPr id="65" name="图片 6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3015" y="2827775"/>
            <a:ext cx="523415" cy="523415"/>
          </a:xfrm>
          <a:prstGeom prst="rect">
            <a:avLst/>
          </a:prstGeom>
        </p:spPr>
      </p:pic>
      <p:sp>
        <p:nvSpPr>
          <p:cNvPr id="66" name="矩形 65"/>
          <p:cNvSpPr/>
          <p:nvPr/>
        </p:nvSpPr>
        <p:spPr>
          <a:xfrm>
            <a:off x="6737237" y="2034853"/>
            <a:ext cx="3521885" cy="81560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285750" lvl="0" indent="-28575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altLang="zh-CN" sz="1400" b="1" dirty="0" smtClean="0">
                <a:solidFill>
                  <a:srgbClr val="0065A6"/>
                </a:solidFill>
                <a:cs typeface="+mn-ea"/>
                <a:sym typeface="+mn-lt"/>
              </a:rPr>
              <a:t>Deliver </a:t>
            </a:r>
            <a:r>
              <a:rPr lang="en-US" altLang="zh-CN" sz="1400" b="1" dirty="0">
                <a:solidFill>
                  <a:srgbClr val="0065A6"/>
                </a:solidFill>
                <a:cs typeface="+mn-ea"/>
                <a:sym typeface="+mn-lt"/>
              </a:rPr>
              <a:t>commercially viable fusion energy at competitive cost</a:t>
            </a:r>
          </a:p>
          <a:p>
            <a:pPr marL="285750" lvl="0" indent="-28575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endParaRPr lang="en-US" altLang="zh-CN" sz="1400" b="1" dirty="0">
              <a:solidFill>
                <a:srgbClr val="0065A6"/>
              </a:solidFill>
              <a:cs typeface="+mn-ea"/>
              <a:sym typeface="+mn-lt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75282" y="3023072"/>
            <a:ext cx="6592921" cy="2071525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45143" y="5073189"/>
            <a:ext cx="7724723" cy="1293902"/>
          </a:xfrm>
          <a:prstGeom prst="rect">
            <a:avLst/>
          </a:prstGeom>
        </p:spPr>
      </p:pic>
      <p:sp>
        <p:nvSpPr>
          <p:cNvPr id="102" name="矩形 101"/>
          <p:cNvSpPr/>
          <p:nvPr/>
        </p:nvSpPr>
        <p:spPr>
          <a:xfrm>
            <a:off x="1559485" y="1170885"/>
            <a:ext cx="260296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kumimoji="0" lang="nl-NL" altLang="zh-CN" sz="1100" b="1" i="0" u="none" strike="noStrike" kern="1200" cap="none" spc="0" normalizeH="0" baseline="0" noProof="0" dirty="0">
                <a:ln>
                  <a:noFill/>
                </a:ln>
                <a:solidFill>
                  <a:srgbClr val="004784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rPr>
              <a:t>M. S. Liu, H. S. Xie, Y. M. Wang, et al., </a:t>
            </a:r>
            <a:r>
              <a:rPr kumimoji="0" lang="en-US" altLang="zh-CN" sz="1100" b="1" i="0" u="none" strike="noStrike" kern="1200" cap="none" spc="0" normalizeH="0" baseline="0" noProof="0" dirty="0">
                <a:ln>
                  <a:noFill/>
                </a:ln>
                <a:solidFill>
                  <a:srgbClr val="004784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rPr>
              <a:t>ENN’s Roadmap for </a:t>
            </a:r>
            <a:r>
              <a:rPr kumimoji="0" lang="en-US" altLang="zh-CN" sz="1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4784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rPr>
              <a:t>p-</a:t>
            </a:r>
            <a:r>
              <a:rPr kumimoji="0" lang="en-US" altLang="zh-CN" sz="1100" b="1" i="0" u="none" strike="noStrike" kern="1200" cap="none" spc="0" normalizeH="0" baseline="30000" noProof="0" dirty="0" smtClean="0">
                <a:ln>
                  <a:noFill/>
                </a:ln>
                <a:solidFill>
                  <a:srgbClr val="004784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rPr>
              <a:t>11</a:t>
            </a:r>
            <a:r>
              <a:rPr kumimoji="0" lang="en-US" altLang="zh-CN" sz="1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4784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rPr>
              <a:t>B </a:t>
            </a:r>
            <a:r>
              <a:rPr kumimoji="0" lang="en-US" altLang="zh-CN" sz="1100" b="1" i="0" u="none" strike="noStrike" kern="1200" cap="none" spc="0" normalizeH="0" baseline="0" noProof="0" dirty="0">
                <a:ln>
                  <a:noFill/>
                </a:ln>
                <a:solidFill>
                  <a:srgbClr val="004784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rPr>
              <a:t>Fusion Based on Spherical Torus, </a:t>
            </a:r>
            <a:r>
              <a:rPr lang="en-US" altLang="zh-CN" sz="1100" b="1" dirty="0">
                <a:solidFill>
                  <a:srgbClr val="004784"/>
                </a:solidFill>
                <a:latin typeface="Arial" panose="020B0604020202020204" pitchFamily="34" charset="0"/>
                <a:ea typeface="微软雅黑" panose="020B0503020204020204" charset="-122"/>
              </a:rPr>
              <a:t>Phys. Plasmas 31, 062507 (2024)</a:t>
            </a:r>
            <a:endParaRPr kumimoji="0" lang="en-US" altLang="zh-CN" sz="1100" b="1" i="0" u="none" strike="noStrike" kern="1200" cap="none" spc="0" normalizeH="0" baseline="0" noProof="0" dirty="0">
              <a:ln>
                <a:noFill/>
              </a:ln>
              <a:solidFill>
                <a:srgbClr val="004784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cs"/>
            </a:endParaRPr>
          </a:p>
        </p:txBody>
      </p:sp>
      <p:pic>
        <p:nvPicPr>
          <p:cNvPr id="103" name="图片 10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9050" y="1193000"/>
            <a:ext cx="1345112" cy="1832664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10689730" y="4552688"/>
            <a:ext cx="938789" cy="3170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60" dirty="0">
                <a:solidFill>
                  <a:schemeClr val="accent4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Peng1986</a:t>
            </a:r>
          </a:p>
        </p:txBody>
      </p:sp>
      <p:sp>
        <p:nvSpPr>
          <p:cNvPr id="5" name="矩形 4"/>
          <p:cNvSpPr/>
          <p:nvPr/>
        </p:nvSpPr>
        <p:spPr>
          <a:xfrm>
            <a:off x="5861791" y="6346470"/>
            <a:ext cx="51347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F1115"/>
                </a:solidFill>
                <a:latin typeface="quote-cjk-patch"/>
              </a:rPr>
              <a:t>Complementary advantages and </a:t>
            </a:r>
            <a:r>
              <a:rPr lang="en-US" dirty="0" smtClean="0">
                <a:solidFill>
                  <a:srgbClr val="0F1115"/>
                </a:solidFill>
                <a:latin typeface="quote-cjk-patch"/>
              </a:rPr>
              <a:t>disadvantages!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7005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97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27414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5949862"/>
            <a:ext cx="12191999" cy="908137"/>
          </a:xfrm>
          <a:solidFill>
            <a:schemeClr val="accent5">
              <a:lumMod val="50000"/>
              <a:alpha val="66000"/>
            </a:schemeClr>
          </a:solidFill>
          <a:ln>
            <a:noFill/>
          </a:ln>
        </p:spPr>
        <p:txBody>
          <a:bodyPr vert="horz" wrap="square" lIns="119218" tIns="59609" rIns="119218" bIns="59609" numCol="1" anchor="ctr" anchorCtr="0" compatLnSpc="1"/>
          <a:lstStyle/>
          <a:p>
            <a:pPr algn="ctr"/>
            <a:r>
              <a:rPr lang="en-US" altLang="zh-CN" sz="2800" b="1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EXL-50U </a:t>
            </a:r>
            <a:r>
              <a:rPr lang="zh-CN" altLang="en-US" sz="2800" dirty="0">
                <a:solidFill>
                  <a:schemeClr val="bg1"/>
                </a:solidFill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</a:rPr>
              <a:t>（</a:t>
            </a:r>
            <a:r>
              <a:rPr lang="en-US" altLang="zh-CN" sz="2800" b="1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US" altLang="zh-CN" sz="28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NN </a:t>
            </a:r>
            <a:r>
              <a:rPr lang="en-US" altLang="zh-CN" sz="2800" b="1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X</a:t>
            </a:r>
            <a:r>
              <a:rPr lang="en-US" altLang="zh-CN" sz="28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uan </a:t>
            </a:r>
            <a:r>
              <a:rPr lang="en-US" altLang="zh-CN" sz="2800" b="1" dirty="0" smtClean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en-US" altLang="zh-CN" sz="28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ong-50U</a:t>
            </a:r>
            <a:r>
              <a:rPr lang="zh-CN" altLang="en-US" sz="2800" dirty="0" smtClean="0">
                <a:solidFill>
                  <a:schemeClr val="bg1"/>
                </a:solidFill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</a:rPr>
              <a:t>）</a:t>
            </a:r>
            <a:r>
              <a:rPr lang="en-US" altLang="zh-CN" sz="2800" b="1" dirty="0" smtClean="0">
                <a:solidFill>
                  <a:srgbClr val="FFFF00"/>
                </a:solidFill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</a:rPr>
              <a:t>S</a:t>
            </a:r>
            <a:r>
              <a:rPr lang="en-US" altLang="zh-CN" sz="28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pherical </a:t>
            </a:r>
            <a:r>
              <a:rPr lang="en-US" altLang="zh-CN" sz="2800" b="1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US" altLang="zh-CN" sz="28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orus</a:t>
            </a:r>
            <a:r>
              <a:rPr lang="en-US" altLang="zh-CN" sz="2800" b="1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(ST</a:t>
            </a:r>
            <a:r>
              <a:rPr lang="en-US" altLang="zh-CN" sz="2800" b="1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zh-CN" altLang="en-US" sz="2800" b="1" dirty="0"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7173952" y="4048551"/>
            <a:ext cx="5018048" cy="1901310"/>
          </a:xfrm>
          <a:prstGeom prst="rect">
            <a:avLst/>
          </a:prstGeom>
          <a:solidFill>
            <a:schemeClr val="accent5">
              <a:lumMod val="50000"/>
              <a:alpha val="50000"/>
            </a:schemeClr>
          </a:solidFill>
          <a:ln>
            <a:noFill/>
          </a:ln>
        </p:spPr>
        <p:txBody>
          <a:bodyPr vert="horz" wrap="square" lIns="119218" tIns="59609" rIns="119218" bIns="59609" numCol="1" anchor="t" anchorCtr="0" compatLnSpc="1"/>
          <a:lstStyle/>
          <a:p>
            <a:pPr lvl="0" defTabSz="99314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dirty="0">
                <a:solidFill>
                  <a:srgbClr val="FFFF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✓ </a:t>
            </a:r>
            <a:r>
              <a:rPr lang="en-US" altLang="zh-CN" sz="1600" b="1" dirty="0" smtClean="0">
                <a:solidFill>
                  <a:srgbClr val="FFFF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Generated </a:t>
            </a:r>
            <a:r>
              <a:rPr lang="en-US" altLang="zh-CN" sz="1600" b="1" dirty="0">
                <a:solidFill>
                  <a:srgbClr val="FFFF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 MA plasma current with hydrogen-boron </a:t>
            </a:r>
            <a:r>
              <a:rPr lang="en-US" altLang="zh-CN" sz="1600" b="1" dirty="0" smtClean="0">
                <a:solidFill>
                  <a:srgbClr val="FFFF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fuel</a:t>
            </a:r>
            <a:endParaRPr lang="en-US" altLang="zh-CN" sz="1600" b="1" dirty="0">
              <a:solidFill>
                <a:srgbClr val="FFFF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lvl="0" defTabSz="99314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dirty="0">
                <a:solidFill>
                  <a:srgbClr val="FFFF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✓ </a:t>
            </a:r>
            <a:r>
              <a:rPr lang="en-US" altLang="zh-CN" sz="1600" b="1" dirty="0" smtClean="0">
                <a:solidFill>
                  <a:srgbClr val="FFFF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Sustained </a:t>
            </a:r>
            <a:r>
              <a:rPr lang="en-US" altLang="zh-CN" sz="1600" b="1" dirty="0">
                <a:solidFill>
                  <a:srgbClr val="FFFF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ion temperatures &gt;40 </a:t>
            </a:r>
            <a:r>
              <a:rPr lang="en-US" altLang="zh-CN" sz="1600" b="1" dirty="0" err="1" smtClean="0">
                <a:solidFill>
                  <a:srgbClr val="FFFF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million°C</a:t>
            </a:r>
            <a:endParaRPr lang="en-US" altLang="zh-CN" sz="1600" b="1" dirty="0">
              <a:solidFill>
                <a:srgbClr val="FFFF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lvl="0" defTabSz="99314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dirty="0">
                <a:solidFill>
                  <a:srgbClr val="FFFF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✓ </a:t>
            </a:r>
            <a:r>
              <a:rPr lang="en-US" altLang="zh-CN" sz="1600" b="1" dirty="0" smtClean="0">
                <a:solidFill>
                  <a:srgbClr val="FFFF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Demonstrated </a:t>
            </a:r>
            <a:r>
              <a:rPr lang="en-US" altLang="zh-CN" sz="1600" b="1" dirty="0">
                <a:solidFill>
                  <a:srgbClr val="FFFF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robust magnet performance</a:t>
            </a:r>
            <a:r>
              <a:rPr lang="en-US" altLang="zh-CN" sz="1600" b="1" dirty="0" smtClean="0">
                <a:solidFill>
                  <a:srgbClr val="FFFF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:</a:t>
            </a:r>
            <a:endParaRPr lang="en-US" altLang="zh-CN" sz="1600" b="1" dirty="0">
              <a:solidFill>
                <a:srgbClr val="FFFF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260985" lvl="0" indent="-260985" defTabSz="99314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zh-CN" sz="1600" b="1" dirty="0">
                <a:solidFill>
                  <a:srgbClr val="FFFF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150 kA toroidal field </a:t>
            </a:r>
            <a:r>
              <a:rPr lang="en-US" altLang="zh-CN" sz="1600" b="1" dirty="0" smtClean="0">
                <a:solidFill>
                  <a:srgbClr val="FFFF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current</a:t>
            </a:r>
            <a:endParaRPr lang="en-US" altLang="zh-CN" sz="1600" b="1" dirty="0">
              <a:solidFill>
                <a:srgbClr val="FFFF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260985" lvl="0" indent="-260985" defTabSz="99314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zh-CN" sz="1600" b="1" dirty="0">
                <a:solidFill>
                  <a:srgbClr val="FFFF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1.2 tesla central </a:t>
            </a:r>
            <a:r>
              <a:rPr lang="en-US" altLang="zh-CN" sz="1600" b="1" dirty="0" smtClean="0">
                <a:solidFill>
                  <a:srgbClr val="FFFF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magnetic </a:t>
            </a:r>
            <a:r>
              <a:rPr lang="en-US" altLang="zh-CN" sz="1600" b="1" dirty="0">
                <a:solidFill>
                  <a:srgbClr val="FFFF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fields</a:t>
            </a:r>
            <a:endParaRPr lang="zh-CN" altLang="en-US" sz="1600" b="1" dirty="0">
              <a:solidFill>
                <a:srgbClr val="FFFF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0" y="4495636"/>
            <a:ext cx="3958225" cy="1454225"/>
          </a:xfrm>
          <a:prstGeom prst="rect">
            <a:avLst/>
          </a:prstGeom>
          <a:solidFill>
            <a:schemeClr val="accent5">
              <a:lumMod val="50000"/>
              <a:alpha val="50000"/>
            </a:schemeClr>
          </a:solidFill>
          <a:ln>
            <a:noFill/>
          </a:ln>
        </p:spPr>
        <p:txBody>
          <a:bodyPr vert="horz" wrap="square" lIns="119218" tIns="59609" rIns="119218" bIns="59609" numCol="1" anchor="t" anchorCtr="0" compatLnSpc="1"/>
          <a:lstStyle/>
          <a:p>
            <a:pPr lvl="0" defTabSz="99314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dirty="0" smtClean="0">
                <a:solidFill>
                  <a:srgbClr val="FFFF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✓ 18 </a:t>
            </a:r>
            <a:r>
              <a:rPr lang="en-US" altLang="zh-CN" sz="1600" b="1" dirty="0">
                <a:solidFill>
                  <a:srgbClr val="FFFF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months: From design to completed </a:t>
            </a:r>
            <a:r>
              <a:rPr lang="en-US" altLang="zh-CN" sz="1600" b="1" dirty="0" smtClean="0">
                <a:solidFill>
                  <a:srgbClr val="FFFF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construction</a:t>
            </a:r>
          </a:p>
          <a:p>
            <a:pPr lvl="0" defTabSz="99314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dirty="0" smtClean="0">
                <a:solidFill>
                  <a:srgbClr val="FFFF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✓ </a:t>
            </a:r>
            <a:r>
              <a:rPr lang="en-US" altLang="zh-CN" sz="1600" b="1" dirty="0">
                <a:solidFill>
                  <a:srgbClr val="FFFF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 months: From commissioning to physics experiments</a:t>
            </a: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7" name="Shot10246_colorMovi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43823" y="181852"/>
            <a:ext cx="4653714" cy="232685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4540" y="323367"/>
            <a:ext cx="1840292" cy="1840292"/>
          </a:xfrm>
          <a:prstGeom prst="rect">
            <a:avLst/>
          </a:prstGeom>
        </p:spPr>
      </p:pic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D0349F0-B494-4AAF-9F15-78567CBA2253}" type="slidenum">
              <a:rPr lang="en-US" altLang="zh-CN" smtClean="0"/>
              <a:pPr>
                <a:defRPr/>
              </a:pPr>
              <a:t>9</a:t>
            </a:fld>
            <a:endParaRPr lang="en-US" altLang="zh-CN" sz="1520">
              <a:solidFill>
                <a:srgbClr val="A6A6A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5777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500"/>
  <p:tag name="ORIGINALHEIGHT" val="1557.555"/>
  <p:tag name="ORIGINALWIDTH" val="4369.704"/>
  <p:tag name="LATEXADDIN" val="\documentclass{article}&#10;\usepackage{amsmath}&#10;\pagestyle{empty}&#10;\begin{document}&#10;&#10;\begin{align*}&#10; &amp; \mathrm{D} + \mathrm{T} \to n + \mathrm{^4He} + 17.58~\mathrm{MeV}\\&#10;&amp; \mathrm{D} + \mathrm{^3He} \to p + \mathrm{^4He} + 18.34~\mathrm{MeV}\\&#10;&amp; \mathrm{D} + \mathrm{D} \to n + \mathrm{^3He} + 3.27~\mathrm{MeV}~(50\%)\\&#10;&amp; ~~~~~~~~~~~ \to p + \mathrm{^3He} + 4.03~\mathrm{MeV}~(50\%)\\&#10;\end{align*}&#10;&#10;&#10;\end{document}"/>
  <p:tag name="IGUANATEXSIZE" val="14"/>
  <p:tag name="IGUANATEXCURSOR" val="399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500"/>
  <p:tag name="ORIGINALHEIGHT" val="696.6629"/>
  <p:tag name="ORIGINALWIDTH" val="2422.197"/>
  <p:tag name="LATEXADDIN" val="\documentclass{article}&#10;\usepackage{amsmath}&#10;\pagestyle{empty}&#10;\begin{document}&#10;&#10;&#10;\begin{align*}&#10;    \frac{\sigma_{+\frac{1}{2}, +\frac{1}{2}}}{\sigma_0} &amp;= \frac{\frac{3}{4}\sigma_2}{\frac{5}{8} \sigma_2}=\boldsymbol{1.2}&#10;\end{align*}&#10;&#10;\end{document}"/>
  <p:tag name="IGUANATEXSIZE" val="14"/>
  <p:tag name="IGUANATEXCURSOR" val="222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500"/>
  <p:tag name="ORIGINALHEIGHT" val="152.9809"/>
  <p:tag name="ORIGINALWIDTH" val="305.9617"/>
  <p:tag name="LATEXADDIN" val="\documentclass{article}&#10;\usepackage{amsmath}&#10;\pagestyle{empty}&#10;\begin{document}&#10;&#10;&#10;$m_\mathrm{1}$&#10;&#10;\end{document}"/>
  <p:tag name="IGUANATEXSIZE" val="15"/>
  <p:tag name="IGUANATEXCURSOR" val="94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500"/>
  <p:tag name="ORIGINALHEIGHT" val="152.9809"/>
  <p:tag name="ORIGINALWIDTH" val="311.961"/>
  <p:tag name="LATEXADDIN" val="\documentclass{article}&#10;\usepackage{amsmath}&#10;\pagestyle{empty}&#10;\begin{document}&#10;&#10;&#10;$m_\mathrm{2}$&#10;&#10;\end{document}"/>
  <p:tag name="IGUANATEXSIZE" val="15"/>
  <p:tag name="IGUANATEXCURSOR" val="94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500"/>
  <p:tag name="ORIGINALHEIGHT" val="251.2186"/>
  <p:tag name="ORIGINALWIDTH" val="159.73"/>
  <p:tag name="LATEXADDIN" val="\documentclass{article}&#10;\usepackage{amsmath}&#10;\pagestyle{empty}&#10;\begin{document}&#10;&#10;&#10;$\vec{\mathrm{B}}$&#10;&#10;\end{document}"/>
  <p:tag name="IGUANATEXSIZE" val="20"/>
  <p:tag name="IGUANATEXCURSOR" val="98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500"/>
  <p:tag name="ORIGINALHEIGHT" val="311.961"/>
  <p:tag name="ORIGINALWIDTH" val="321.7098"/>
  <p:tag name="LATEXADDIN" val="\documentclass{article}&#10;\usepackage{amsmath}&#10;\pagestyle{empty}&#10;\begin{document}&#10;&#10;$+\frac{3}{2}$&#10;&#10;&#10;\end{document}"/>
  <p:tag name="IGUANATEXSIZE" val="12"/>
  <p:tag name="IGUANATEXCURSOR" val="90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500"/>
  <p:tag name="ORIGINALHEIGHT" val="311.961"/>
  <p:tag name="ORIGINALWIDTH" val="321.7098"/>
  <p:tag name="LATEXADDIN" val="\documentclass{article}&#10;\usepackage{amsmath}&#10;\pagestyle{empty}&#10;\begin{document}&#10;&#10;$+\frac{1}{2}$&#10;&#10;&#10;\end{document}"/>
  <p:tag name="IGUANATEXSIZE" val="12"/>
  <p:tag name="IGUANATEXCURSOR" val="83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500"/>
  <p:tag name="ORIGINALHEIGHT" val="311.961"/>
  <p:tag name="ORIGINALWIDTH" val="314.9606"/>
  <p:tag name="LATEXADDIN" val="\documentclass{article}&#10;\usepackage{amsmath}&#10;\pagestyle{empty}&#10;\begin{document}&#10;&#10;$-\frac{1}{2}$&#10;&#10;&#10;\end{document}"/>
  <p:tag name="IGUANATEXSIZE" val="12"/>
  <p:tag name="IGUANATEXCURSOR" val="83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500"/>
  <p:tag name="ORIGINALHEIGHT" val="311.961"/>
  <p:tag name="ORIGINALWIDTH" val="314.9606"/>
  <p:tag name="LATEXADDIN" val="\documentclass{article}&#10;\usepackage{amsmath}&#10;\pagestyle{empty}&#10;\begin{document}&#10;&#10;$-\frac{3}{2}$&#10;&#10;&#10;\end{document}"/>
  <p:tag name="IGUANATEXSIZE" val="12"/>
  <p:tag name="IGUANATEXCURSOR" val="90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500"/>
  <p:tag name="ORIGINALHEIGHT" val="215.2231"/>
  <p:tag name="ORIGINALWIDTH" val="368.2039"/>
  <p:tag name="LATEXADDIN" val="\documentclass{article}&#10;\usepackage{amsmath}&#10;\pagestyle{empty}&#10;\begin{document}&#10;&#10;$\mathrm{^{11}B}$&#10;&#10;&#10;\end{document}"/>
  <p:tag name="IGUANATEXSIZE" val="15"/>
  <p:tag name="IGUANATEXCURSOR" val="96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500"/>
  <p:tag name="ORIGINALHEIGHT" val="215.2231"/>
  <p:tag name="ORIGINALWIDTH" val="282.7147"/>
  <p:tag name="LATEXADDIN" val="\documentclass{article}&#10;\usepackage{amsmath}&#10;\pagestyle{empty}&#10;\begin{document}&#10;&#10;$\mathrm{^1H}$&#10;&#10;&#10;\end{document}"/>
  <p:tag name="IGUANATEXSIZE" val="15"/>
  <p:tag name="IGUANATEXCURSOR" val="92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500"/>
  <p:tag name="ORIGINALHEIGHT" val="251.2186"/>
  <p:tag name="ORIGINALWIDTH" val="3358.08"/>
  <p:tag name="LATEXADDIN" val="\documentclass{article}&#10;\usepackage{amsmath}&#10;\pagestyle{empty}&#10;\begin{document}&#10;&#10;\begin{align*}&#10; &amp; \mathrm{H} + \mathrm{^{11}B} \to 3~\mathrm{^4He}+ 8.68~\mathrm{MeV}&#10;\end{align*}&#10;&#10;&#10;\end{document}"/>
  <p:tag name="IGUANATEXSIZE" val="15"/>
  <p:tag name="IGUANATEXCURSOR" val="134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500"/>
  <p:tag name="ORIGINALHEIGHT" val="311.961"/>
  <p:tag name="ORIGINALWIDTH" val="321.7098"/>
  <p:tag name="LATEXADDIN" val="\documentclass{article}&#10;\usepackage{amsmath}&#10;\pagestyle{empty}&#10;\begin{document}&#10;&#10;$+\frac{1}{2}$&#10;&#10;&#10;\end{document}"/>
  <p:tag name="IGUANATEXSIZE" val="12"/>
  <p:tag name="IGUANATEXCURSOR" val="83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500"/>
  <p:tag name="ORIGINALHEIGHT" val="311.961"/>
  <p:tag name="ORIGINALWIDTH" val="314.9606"/>
  <p:tag name="LATEXADDIN" val="\documentclass{article}&#10;\usepackage{amsmath}&#10;\pagestyle{empty}&#10;\begin{document}&#10;&#10;$-\frac{1}{2}$&#10;&#10;&#10;\end{document}"/>
  <p:tag name="IGUANATEXSIZE" val="12"/>
  <p:tag name="IGUANATEXCURSOR" val="83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500"/>
  <p:tag name="ORIGINALHEIGHT" val="259.4676"/>
  <p:tag name="ORIGINALWIDTH" val="2698.913"/>
  <p:tag name="LATEXADDIN" val="\documentclass{article}&#10;\usepackage{amsmath}&#10;\pagestyle{empty}&#10;\begin{document}&#10;&#10;$P_{m_1} = 1/2 ,~~B_{m_2}=1/4$&#10;&#10;&#10;\end{document}"/>
  <p:tag name="IGUANATEXSIZE" val="12"/>
  <p:tag name="IGUANATEXCURSOR" val="82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500"/>
  <p:tag name="ORIGINALHEIGHT" val="531.6835"/>
  <p:tag name="ORIGINALWIDTH" val="1805.774"/>
  <p:tag name="LATEXADDIN" val="\documentclass{article}&#10;\usepackage{amsmath}&#10;\pagestyle{empty}&#10;\begin{document}&#10;&#10;\begin{align*}&#10;    \sigma_0 = \frac{3}{8} \sigma_1 + \frac{5}{8} \sigma_2&#10;\end{align*}&#10;&#10;&#10;\end{document}"/>
  <p:tag name="IGUANATEXSIZE" val="12"/>
  <p:tag name="IGUANATEXCURSOR" val="154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500"/>
  <p:tag name="ORIGINALHEIGHT" val="302.9621"/>
  <p:tag name="ORIGINALWIDTH" val="1797.525"/>
  <p:tag name="LATEXADDIN" val="\documentclass{article}&#10;\usepackage{amsmath}&#10;\pagestyle{empty}&#10;\begin{document}&#10;&#10;$P_{+\frac{1}{2}} = B_{+\frac{3}{2}}=1$&#10;&#10;&#10;\end{document}"/>
  <p:tag name="IGUANATEXSIZE" val="14"/>
  <p:tag name="IGUANATEXCURSOR" val="101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500"/>
  <p:tag name="ORIGINALHEIGHT" val="238.4702"/>
  <p:tag name="ORIGINALWIDTH" val="1418.073"/>
  <p:tag name="LATEXADDIN" val="\documentclass{article}&#10;\usepackage{amsmath}&#10;\pagestyle{empty}&#10;\begin{document}&#10;&#10;&#10;\begin{align*}&#10;    \sigma_{+\frac{1}{2}, +\frac{3}{2}} = \sigma_2\end{align*}&#10;&#10;\end{document}"/>
  <p:tag name="IGUANATEXSIZE" val="16"/>
  <p:tag name="IGUANATEXCURSOR" val="117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500"/>
  <p:tag name="ORIGINALHEIGHT" val="622.4222"/>
  <p:tag name="ORIGINALWIDTH" val="2424.447"/>
  <p:tag name="LATEXADDIN" val="\documentclass{article}&#10;\usepackage{amsmath}&#10;\pagestyle{empty}&#10;\begin{document}&#10;&#10;\begin{align*}&#10;    \frac{\sigma_{+\frac{1}{2}, +\frac{3}{2}}}{\sigma_0} = \frac{\sigma_2}{\frac{5}{8} \sigma_2}=\boldsymbol{1.6}&#10;\end{align*}&#10;&#10;&#10;\end{document}"/>
  <p:tag name="IGUANATEXSIZE" val="14"/>
  <p:tag name="IGUANATEXCURSOR" val="209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500"/>
  <p:tag name="ORIGINALHEIGHT" val="302.9621"/>
  <p:tag name="ORIGINALWIDTH" val="1797.525"/>
  <p:tag name="LATEXADDIN" val="\documentclass{article}&#10;\usepackage{amsmath}&#10;\pagestyle{empty}&#10;\begin{document}&#10;&#10;$P_{+\frac{1}{2}} = B_{+\frac{1}{2}}=1$&#10;&#10;&#10;\end{document}"/>
  <p:tag name="IGUANATEXSIZE" val="14"/>
  <p:tag name="IGUANATEXCURSOR" val="112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500"/>
  <p:tag name="ORIGINALHEIGHT" val="525.6843"/>
  <p:tag name="ORIGINALWIDTH" val="2383.202"/>
  <p:tag name="LATEXADDIN" val="\documentclass{article}&#10;\usepackage{amsmath}&#10;\pagestyle{empty}&#10;\begin{document}&#10;&#10;&#10;\begin{align*}&#10;    \sigma_{+\frac{1}{2}, +\frac{1}{2}} = \frac{1}{4}\sigma_1 + \frac{3}{4}\sigma_2&#10;\end{align*}&#10;&#10;\end{document}"/>
  <p:tag name="IGUANATEXSIZE" val="14"/>
  <p:tag name="IGUANATEXCURSOR" val="121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heme/theme1.xml><?xml version="1.0" encoding="utf-8"?>
<a:theme xmlns:a="http://schemas.openxmlformats.org/drawingml/2006/main" name="41_新奥ENN模板－改进B">
  <a:themeElements>
    <a:clrScheme name="zhou 4">
      <a:dk1>
        <a:srgbClr val="A6A6A6"/>
      </a:dk1>
      <a:lt1>
        <a:srgbClr val="FFFFFF"/>
      </a:lt1>
      <a:dk2>
        <a:srgbClr val="30AEFF"/>
      </a:dk2>
      <a:lt2>
        <a:srgbClr val="404040"/>
      </a:lt2>
      <a:accent1>
        <a:srgbClr val="0065A6"/>
      </a:accent1>
      <a:accent2>
        <a:srgbClr val="838B83"/>
      </a:accent2>
      <a:accent3>
        <a:srgbClr val="F8B800"/>
      </a:accent3>
      <a:accent4>
        <a:srgbClr val="2E8B57"/>
      </a:accent4>
      <a:accent5>
        <a:srgbClr val="606060"/>
      </a:accent5>
      <a:accent6>
        <a:srgbClr val="6CCE97"/>
      </a:accent6>
      <a:hlink>
        <a:srgbClr val="0070C0"/>
      </a:hlink>
      <a:folHlink>
        <a:srgbClr val="0070C0"/>
      </a:folHlink>
    </a:clrScheme>
    <a:fontScheme name="f24wzoxt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>
          <a:solidFill>
            <a:srgbClr val="000000"/>
          </a:solidFill>
        </a:ln>
      </a:spPr>
      <a:bodyPr rtlCol="0" anchor="ctr"/>
      <a:lstStyle>
        <a:defPPr algn="ctr">
          <a:defRPr dirty="0" smtClean="0">
            <a:solidFill>
              <a:srgbClr val="000000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rgbClr val="000000"/>
          </a:solidFill>
          <a:tailEnd type="triangl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>
    <a:extraClrScheme>
      <a:clrScheme name="1_新奥ENN模板－改进B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新奥ENN模板－改进B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新奥ENN模板－改进B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新奥ENN模板－改进B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新奥ENN模板－改进B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新奥ENN模板－改进B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新奥ENN模板－改进B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新奥ENN模板－改进B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新奥ENN模板－改进B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新奥ENN模板－改进B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新奥ENN模板－改进B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新奥ENN模板－改进B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新奥ENN模板－改进B 13">
        <a:dk1>
          <a:srgbClr val="808080"/>
        </a:dk1>
        <a:lt1>
          <a:srgbClr val="FFFFFF"/>
        </a:lt1>
        <a:dk2>
          <a:srgbClr val="0065A6"/>
        </a:dk2>
        <a:lt2>
          <a:srgbClr val="808080"/>
        </a:lt2>
        <a:accent1>
          <a:srgbClr val="88C63A"/>
        </a:accent1>
        <a:accent2>
          <a:srgbClr val="333399"/>
        </a:accent2>
        <a:accent3>
          <a:srgbClr val="FFFFFF"/>
        </a:accent3>
        <a:accent4>
          <a:srgbClr val="6C6C6C"/>
        </a:accent4>
        <a:accent5>
          <a:srgbClr val="C3DFAE"/>
        </a:accent5>
        <a:accent6>
          <a:srgbClr val="2D2D8A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新奥ENN模板－改进B 14">
        <a:dk1>
          <a:srgbClr val="0065A6"/>
        </a:dk1>
        <a:lt1>
          <a:srgbClr val="FFFFFF"/>
        </a:lt1>
        <a:dk2>
          <a:srgbClr val="0065A6"/>
        </a:dk2>
        <a:lt2>
          <a:srgbClr val="C0C0C0"/>
        </a:lt2>
        <a:accent1>
          <a:srgbClr val="00ADDA"/>
        </a:accent1>
        <a:accent2>
          <a:srgbClr val="333399"/>
        </a:accent2>
        <a:accent3>
          <a:srgbClr val="FFFFFF"/>
        </a:accent3>
        <a:accent4>
          <a:srgbClr val="00558D"/>
        </a:accent4>
        <a:accent5>
          <a:srgbClr val="AAD3EA"/>
        </a:accent5>
        <a:accent6>
          <a:srgbClr val="2D2D8A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新奥ENN模板－改进B 15">
        <a:dk1>
          <a:srgbClr val="005592"/>
        </a:dk1>
        <a:lt1>
          <a:srgbClr val="FFFFFF"/>
        </a:lt1>
        <a:dk2>
          <a:srgbClr val="005592"/>
        </a:dk2>
        <a:lt2>
          <a:srgbClr val="C0C0C0"/>
        </a:lt2>
        <a:accent1>
          <a:srgbClr val="00ADDA"/>
        </a:accent1>
        <a:accent2>
          <a:srgbClr val="333399"/>
        </a:accent2>
        <a:accent3>
          <a:srgbClr val="FFFFFF"/>
        </a:accent3>
        <a:accent4>
          <a:srgbClr val="00477C"/>
        </a:accent4>
        <a:accent5>
          <a:srgbClr val="AAD3EA"/>
        </a:accent5>
        <a:accent6>
          <a:srgbClr val="2D2D8A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研究院汇报PPT模板.pptx" id="{2BED170A-C9F8-4C70-8AA9-4964DC4663EF}" vid="{30089C6D-D493-49A6-AED5-BF8CE9048F3D}"/>
    </a:ext>
  </a:extLst>
</a:theme>
</file>

<file path=ppt/theme/theme2.xml><?xml version="1.0" encoding="utf-8"?>
<a:theme xmlns:a="http://schemas.openxmlformats.org/drawingml/2006/main" name="新奥集团PPT模板">
  <a:themeElements>
    <a:clrScheme name="自定义 1">
      <a:dk1>
        <a:srgbClr val="000000"/>
      </a:dk1>
      <a:lt1>
        <a:srgbClr val="FFFFFF"/>
      </a:lt1>
      <a:dk2>
        <a:srgbClr val="0065A6"/>
      </a:dk2>
      <a:lt2>
        <a:srgbClr val="000000"/>
      </a:lt2>
      <a:accent1>
        <a:srgbClr val="0065A6"/>
      </a:accent1>
      <a:accent2>
        <a:srgbClr val="838B83"/>
      </a:accent2>
      <a:accent3>
        <a:srgbClr val="F8B800"/>
      </a:accent3>
      <a:accent4>
        <a:srgbClr val="2E8B57"/>
      </a:accent4>
      <a:accent5>
        <a:srgbClr val="696969"/>
      </a:accent5>
      <a:accent6>
        <a:srgbClr val="36648B"/>
      </a:accent6>
      <a:hlink>
        <a:srgbClr val="0070C0"/>
      </a:hlink>
      <a:folHlink>
        <a:srgbClr val="0070C0"/>
      </a:folHlink>
    </a:clrScheme>
    <a:fontScheme name="新奥集团PPT模板">
      <a:majorFont>
        <a:latin typeface="Arial"/>
        <a:ea typeface="黑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3800" b="1" i="0" u="none" strike="noStrike" cap="none" normalizeH="0" baseline="-25000" smtClean="0">
            <a:ln>
              <a:noFill/>
            </a:ln>
            <a:solidFill>
              <a:srgbClr val="0065A6"/>
            </a:solidFill>
            <a:effectLst/>
            <a:latin typeface="Arial" charset="0"/>
            <a:ea typeface="黑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3800" b="1" i="0" u="none" strike="noStrike" cap="none" normalizeH="0" baseline="-25000" smtClean="0">
            <a:ln>
              <a:noFill/>
            </a:ln>
            <a:solidFill>
              <a:srgbClr val="0065A6"/>
            </a:solidFill>
            <a:effectLst/>
            <a:latin typeface="Arial" charset="0"/>
            <a:ea typeface="黑体" pitchFamily="2" charset="-122"/>
          </a:defRPr>
        </a:defPPr>
      </a:lstStyle>
    </a:lnDef>
  </a:objectDefaults>
  <a:extraClrSchemeLst>
    <a:extraClrScheme>
      <a:clrScheme name="新奥集团PPT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新奥集团PPT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新奥集团PPT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新奥集团PPT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新奥集团PPT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新奥集团PPT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新奥集团PPT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新奥集团PPT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新奥集团PPT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新奥集团PPT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新奥集团PPT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新奥集团PPT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研究院汇报PPT模板.pptx" id="{2BED170A-C9F8-4C70-8AA9-4964DC4663EF}" vid="{9DAABCDC-99ED-43CF-8019-2ACD780F0BAC}"/>
    </a:ext>
  </a:extLst>
</a:theme>
</file>

<file path=ppt/theme/theme3.xml><?xml version="1.0" encoding="utf-8"?>
<a:theme xmlns:a="http://schemas.openxmlformats.org/drawingml/2006/main" name="1_新奥集团PPT模板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暗香扑面">
      <a:maj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創英角ｺﾞｼｯｸUB"/>
        <a:font script="Hang" typeface="맑은 고딕"/>
        <a:font script="Hans" typeface="黑体"/>
        <a:font script="Hant" typeface="新細明體"/>
        <a:font script="Arab" typeface="Arial"/>
        <a:font script="Hebr" typeface="Arial"/>
        <a:font script="Thai" typeface="Cordian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</a:spPr>
      <a:bodyPr vert="horz" wrap="squar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3800" b="1" i="0" u="none" strike="noStrike" cap="none" normalizeH="0" baseline="-25000" smtClean="0">
            <a:ln>
              <a:noFill/>
            </a:ln>
            <a:solidFill>
              <a:srgbClr val="0065A6"/>
            </a:solidFill>
            <a:effectLst/>
            <a:latin typeface="Arial" panose="020B0604020202020204" pitchFamily="34" charset="0"/>
            <a:ea typeface="黑体" pitchFamily="49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</a:spPr>
      <a:bodyPr vert="horz" wrap="squar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3800" b="1" i="0" u="none" strike="noStrike" cap="none" normalizeH="0" baseline="-25000" smtClean="0">
            <a:ln>
              <a:noFill/>
            </a:ln>
            <a:solidFill>
              <a:srgbClr val="0065A6"/>
            </a:solidFill>
            <a:effectLst/>
            <a:latin typeface="Arial" panose="020B0604020202020204" pitchFamily="34" charset="0"/>
            <a:ea typeface="黑体" pitchFamily="49" charset="-122"/>
          </a:defRPr>
        </a:defPPr>
      </a:lstStyle>
    </a:lnDef>
  </a:objectDefaults>
  <a:extraClrSchemeLst>
    <a:extraClrScheme>
      <a:clrScheme name="新奥集团PPT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新奥集团PPT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新奥集团PPT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新奥集团PPT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新奥集团PPT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新奥集团PPT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新奥集团PPT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新奥集团PPT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新奥集团PPT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新奥集团PPT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新奥集团PPT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新奥集团PPT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研究院汇报PPT模板.pptx" id="{2BED170A-C9F8-4C70-8AA9-4964DC4663EF}" vid="{5ABBA75C-8BBA-407E-B1F4-ED1352633C66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76_新奥ENN模板－改进B">
  <a:themeElements>
    <a:clrScheme name="zhou 4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4276AA"/>
      </a:accent1>
      <a:accent2>
        <a:srgbClr val="178AA1"/>
      </a:accent2>
      <a:accent3>
        <a:srgbClr val="40A693"/>
      </a:accent3>
      <a:accent4>
        <a:srgbClr val="5268A5"/>
      </a:accent4>
      <a:accent5>
        <a:srgbClr val="5E5CA2"/>
      </a:accent5>
      <a:accent6>
        <a:srgbClr val="778495"/>
      </a:accent6>
      <a:hlink>
        <a:srgbClr val="4276AA"/>
      </a:hlink>
      <a:folHlink>
        <a:srgbClr val="BFBFBF"/>
      </a:folHlink>
    </a:clrScheme>
    <a:fontScheme name="w4lx21vq">
      <a:majorFont>
        <a:latin typeface="Times New Roman"/>
        <a:ea typeface="微软雅黑"/>
        <a:cs typeface=""/>
      </a:majorFont>
      <a:minorFont>
        <a:latin typeface="Times New Roman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1_新奥ENN模板－改进B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新奥ENN模板－改进B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新奥ENN模板－改进B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新奥ENN模板－改进B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新奥ENN模板－改进B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新奥ENN模板－改进B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新奥ENN模板－改进B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新奥ENN模板－改进B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新奥ENN模板－改进B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新奥ENN模板－改进B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新奥ENN模板－改进B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新奥ENN模板－改进B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新奥ENN模板－改进B 13">
        <a:dk1>
          <a:srgbClr val="808080"/>
        </a:dk1>
        <a:lt1>
          <a:srgbClr val="FFFFFF"/>
        </a:lt1>
        <a:dk2>
          <a:srgbClr val="0065A6"/>
        </a:dk2>
        <a:lt2>
          <a:srgbClr val="808080"/>
        </a:lt2>
        <a:accent1>
          <a:srgbClr val="88C63A"/>
        </a:accent1>
        <a:accent2>
          <a:srgbClr val="333399"/>
        </a:accent2>
        <a:accent3>
          <a:srgbClr val="FFFFFF"/>
        </a:accent3>
        <a:accent4>
          <a:srgbClr val="6C6C6C"/>
        </a:accent4>
        <a:accent5>
          <a:srgbClr val="C3DFAE"/>
        </a:accent5>
        <a:accent6>
          <a:srgbClr val="2D2D8A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新奥ENN模板－改进B 14">
        <a:dk1>
          <a:srgbClr val="0065A6"/>
        </a:dk1>
        <a:lt1>
          <a:srgbClr val="FFFFFF"/>
        </a:lt1>
        <a:dk2>
          <a:srgbClr val="0065A6"/>
        </a:dk2>
        <a:lt2>
          <a:srgbClr val="C0C0C0"/>
        </a:lt2>
        <a:accent1>
          <a:srgbClr val="00ADDA"/>
        </a:accent1>
        <a:accent2>
          <a:srgbClr val="333399"/>
        </a:accent2>
        <a:accent3>
          <a:srgbClr val="FFFFFF"/>
        </a:accent3>
        <a:accent4>
          <a:srgbClr val="00558D"/>
        </a:accent4>
        <a:accent5>
          <a:srgbClr val="AAD3EA"/>
        </a:accent5>
        <a:accent6>
          <a:srgbClr val="2D2D8A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新奥ENN模板－改进B 15">
        <a:dk1>
          <a:srgbClr val="005592"/>
        </a:dk1>
        <a:lt1>
          <a:srgbClr val="FFFFFF"/>
        </a:lt1>
        <a:dk2>
          <a:srgbClr val="005592"/>
        </a:dk2>
        <a:lt2>
          <a:srgbClr val="C0C0C0"/>
        </a:lt2>
        <a:accent1>
          <a:srgbClr val="00ADDA"/>
        </a:accent1>
        <a:accent2>
          <a:srgbClr val="333399"/>
        </a:accent2>
        <a:accent3>
          <a:srgbClr val="FFFFFF"/>
        </a:accent3>
        <a:accent4>
          <a:srgbClr val="00477C"/>
        </a:accent4>
        <a:accent5>
          <a:srgbClr val="AAD3EA"/>
        </a:accent5>
        <a:accent6>
          <a:srgbClr val="2D2D8A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90_新奥ENN模板－改进B">
  <a:themeElements>
    <a:clrScheme name="zhou 4">
      <a:dk1>
        <a:srgbClr val="A6A6A6"/>
      </a:dk1>
      <a:lt1>
        <a:srgbClr val="FFFFFF"/>
      </a:lt1>
      <a:dk2>
        <a:srgbClr val="30AEFF"/>
      </a:dk2>
      <a:lt2>
        <a:srgbClr val="404040"/>
      </a:lt2>
      <a:accent1>
        <a:srgbClr val="0065A6"/>
      </a:accent1>
      <a:accent2>
        <a:srgbClr val="838B83"/>
      </a:accent2>
      <a:accent3>
        <a:srgbClr val="F8B800"/>
      </a:accent3>
      <a:accent4>
        <a:srgbClr val="2E8B57"/>
      </a:accent4>
      <a:accent5>
        <a:srgbClr val="606060"/>
      </a:accent5>
      <a:accent6>
        <a:srgbClr val="6CCE97"/>
      </a:accent6>
      <a:hlink>
        <a:srgbClr val="0070C0"/>
      </a:hlink>
      <a:folHlink>
        <a:srgbClr val="0070C0"/>
      </a:folHlink>
    </a:clrScheme>
    <a:fontScheme name="khe424vs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>
          <a:solidFill>
            <a:srgbClr val="000000"/>
          </a:solidFill>
        </a:ln>
      </a:spPr>
      <a:bodyPr rtlCol="0" anchor="ctr"/>
      <a:lstStyle>
        <a:defPPr algn="ctr">
          <a:defRPr dirty="0" smtClean="0">
            <a:solidFill>
              <a:srgbClr val="000000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rgbClr val="000000"/>
          </a:solidFill>
          <a:headEnd type="none" w="med" len="med"/>
          <a:tailEnd type="non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>
    <a:extraClrScheme>
      <a:clrScheme name="1_新奥ENN模板－改进B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新奥ENN模板－改进B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新奥ENN模板－改进B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新奥ENN模板－改进B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新奥ENN模板－改进B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新奥ENN模板－改进B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新奥ENN模板－改进B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新奥ENN模板－改进B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新奥ENN模板－改进B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新奥ENN模板－改进B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新奥ENN模板－改进B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新奥ENN模板－改进B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新奥ENN模板－改进B 13">
        <a:dk1>
          <a:srgbClr val="808080"/>
        </a:dk1>
        <a:lt1>
          <a:srgbClr val="FFFFFF"/>
        </a:lt1>
        <a:dk2>
          <a:srgbClr val="0065A6"/>
        </a:dk2>
        <a:lt2>
          <a:srgbClr val="808080"/>
        </a:lt2>
        <a:accent1>
          <a:srgbClr val="88C63A"/>
        </a:accent1>
        <a:accent2>
          <a:srgbClr val="333399"/>
        </a:accent2>
        <a:accent3>
          <a:srgbClr val="FFFFFF"/>
        </a:accent3>
        <a:accent4>
          <a:srgbClr val="6C6C6C"/>
        </a:accent4>
        <a:accent5>
          <a:srgbClr val="C3DFAE"/>
        </a:accent5>
        <a:accent6>
          <a:srgbClr val="2D2D8A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新奥ENN模板－改进B 14">
        <a:dk1>
          <a:srgbClr val="0065A6"/>
        </a:dk1>
        <a:lt1>
          <a:srgbClr val="FFFFFF"/>
        </a:lt1>
        <a:dk2>
          <a:srgbClr val="0065A6"/>
        </a:dk2>
        <a:lt2>
          <a:srgbClr val="C0C0C0"/>
        </a:lt2>
        <a:accent1>
          <a:srgbClr val="00ADDA"/>
        </a:accent1>
        <a:accent2>
          <a:srgbClr val="333399"/>
        </a:accent2>
        <a:accent3>
          <a:srgbClr val="FFFFFF"/>
        </a:accent3>
        <a:accent4>
          <a:srgbClr val="00558D"/>
        </a:accent4>
        <a:accent5>
          <a:srgbClr val="AAD3EA"/>
        </a:accent5>
        <a:accent6>
          <a:srgbClr val="2D2D8A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新奥ENN模板－改进B 15">
        <a:dk1>
          <a:srgbClr val="005592"/>
        </a:dk1>
        <a:lt1>
          <a:srgbClr val="FFFFFF"/>
        </a:lt1>
        <a:dk2>
          <a:srgbClr val="005592"/>
        </a:dk2>
        <a:lt2>
          <a:srgbClr val="C0C0C0"/>
        </a:lt2>
        <a:accent1>
          <a:srgbClr val="00ADDA"/>
        </a:accent1>
        <a:accent2>
          <a:srgbClr val="333399"/>
        </a:accent2>
        <a:accent3>
          <a:srgbClr val="FFFFFF"/>
        </a:accent3>
        <a:accent4>
          <a:srgbClr val="00477C"/>
        </a:accent4>
        <a:accent5>
          <a:srgbClr val="AAD3EA"/>
        </a:accent5>
        <a:accent6>
          <a:srgbClr val="2D2D8A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研究院汇报PPT模板</Template>
  <TotalTime>7502</TotalTime>
  <Words>1417</Words>
  <Application>Microsoft Office PowerPoint</Application>
  <PresentationFormat>宽屏</PresentationFormat>
  <Paragraphs>331</Paragraphs>
  <Slides>21</Slides>
  <Notes>10</Notes>
  <HiddenSlides>0</HiddenSlides>
  <MMClips>1</MMClips>
  <ScaleCrop>false</ScaleCrop>
  <HeadingPairs>
    <vt:vector size="6" baseType="variant">
      <vt:variant>
        <vt:lpstr>已用的字体</vt:lpstr>
      </vt:variant>
      <vt:variant>
        <vt:i4>19</vt:i4>
      </vt:variant>
      <vt:variant>
        <vt:lpstr>主题</vt:lpstr>
      </vt:variant>
      <vt:variant>
        <vt:i4>6</vt:i4>
      </vt:variant>
      <vt:variant>
        <vt:lpstr>幻灯片标题</vt:lpstr>
      </vt:variant>
      <vt:variant>
        <vt:i4>21</vt:i4>
      </vt:variant>
    </vt:vector>
  </HeadingPairs>
  <TitlesOfParts>
    <vt:vector size="46" baseType="lpstr">
      <vt:lpstr>等线</vt:lpstr>
      <vt:lpstr>等线 Light</vt:lpstr>
      <vt:lpstr>楷体_GB2312</vt:lpstr>
      <vt:lpstr>Liberation Sans</vt:lpstr>
      <vt:lpstr>微软雅黑</vt:lpstr>
      <vt:lpstr>quote-cjk-patch</vt:lpstr>
      <vt:lpstr>Roboto</vt:lpstr>
      <vt:lpstr>黑体</vt:lpstr>
      <vt:lpstr>宋体</vt:lpstr>
      <vt:lpstr>Algerian</vt:lpstr>
      <vt:lpstr>Arial</vt:lpstr>
      <vt:lpstr>Arial Narrow</vt:lpstr>
      <vt:lpstr>Calibri</vt:lpstr>
      <vt:lpstr>Calibri Light</vt:lpstr>
      <vt:lpstr>Cambria Math</vt:lpstr>
      <vt:lpstr>Franklin Gothic Book</vt:lpstr>
      <vt:lpstr>Franklin Gothic Medium</vt:lpstr>
      <vt:lpstr>Times New Roman</vt:lpstr>
      <vt:lpstr>Wingdings</vt:lpstr>
      <vt:lpstr>41_新奥ENN模板－改进B</vt:lpstr>
      <vt:lpstr>新奥集团PPT模板</vt:lpstr>
      <vt:lpstr>1_新奥集团PPT模板</vt:lpstr>
      <vt:lpstr>Office 主题​​</vt:lpstr>
      <vt:lpstr>76_新奥ENN模板－改进B</vt:lpstr>
      <vt:lpstr>90_新奥ENN模板－改进B</vt:lpstr>
      <vt:lpstr>Spin-Polarized Proton-Boron (p-¹¹B) Fusion:  Pathways to Clean Energy</vt:lpstr>
      <vt:lpstr>Outline</vt:lpstr>
      <vt:lpstr>PowerPoint 演示文稿</vt:lpstr>
      <vt:lpstr>Zoo of Fusion Devices</vt:lpstr>
      <vt:lpstr>Fusion Reactions for All Candidate Fuels</vt:lpstr>
      <vt:lpstr>PowerPoint 演示文稿</vt:lpstr>
      <vt:lpstr>PowerPoint 演示文稿</vt:lpstr>
      <vt:lpstr>PowerPoint 演示文稿</vt:lpstr>
      <vt:lpstr>EXL-50U （ENN Xuan Long-50U）Spherical Torus (ST)</vt:lpstr>
      <vt:lpstr>Theoretical Possibility of p-11B Fusion: Need for Enhanced Reaction Rates </vt:lpstr>
      <vt:lpstr>Theoretical Possibility of p-11B Fusion: Need for Enhanced Reaction Rates </vt:lpstr>
      <vt:lpstr>Theoretical Possibility of p-11B Fusion: Need for Enhanced Reaction Rates </vt:lpstr>
      <vt:lpstr>Polarization Research Advances toward Fusion Energy Applications</vt:lpstr>
      <vt:lpstr>Polarization Research Advances toward Fusion Energy Applications</vt:lpstr>
      <vt:lpstr>Polarization Research Advances toward p-11B Fusion Energy Applications</vt:lpstr>
      <vt:lpstr>p-11B Reaction: A Complex Process</vt:lpstr>
      <vt:lpstr>Key Challenges Demand Theoretical and Experimental Advances </vt:lpstr>
      <vt:lpstr>Proposes for p-11B Polarization Studies Towards Fusion Application</vt:lpstr>
      <vt:lpstr>Summary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氢硼核物理在聚变中的应用及发展</dc:title>
  <dc:creator>李直</dc:creator>
  <cp:lastModifiedBy>李直</cp:lastModifiedBy>
  <cp:revision>153</cp:revision>
  <dcterms:created xsi:type="dcterms:W3CDTF">2025-06-12T01:31:34Z</dcterms:created>
  <dcterms:modified xsi:type="dcterms:W3CDTF">2025-09-22T09:40:07Z</dcterms:modified>
</cp:coreProperties>
</file>