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313" r:id="rId2"/>
    <p:sldId id="312" r:id="rId3"/>
    <p:sldId id="296" r:id="rId4"/>
    <p:sldId id="258" r:id="rId5"/>
    <p:sldId id="289" r:id="rId6"/>
    <p:sldId id="321" r:id="rId7"/>
    <p:sldId id="320" r:id="rId8"/>
    <p:sldId id="319" r:id="rId9"/>
    <p:sldId id="293" r:id="rId10"/>
    <p:sldId id="294" r:id="rId11"/>
    <p:sldId id="268" r:id="rId12"/>
    <p:sldId id="297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2F"/>
    <a:srgbClr val="71A5D5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03" autoAdjust="0"/>
    <p:restoredTop sz="94660"/>
  </p:normalViewPr>
  <p:slideViewPr>
    <p:cSldViewPr snapToGrid="0">
      <p:cViewPr>
        <p:scale>
          <a:sx n="50" d="100"/>
          <a:sy n="50" d="100"/>
        </p:scale>
        <p:origin x="1638" y="10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坤 许" userId="27c33e8e49892705" providerId="LiveId" clId="{61E82322-41F6-4FA5-9CFA-E194B88AABD9}"/>
    <pc:docChg chg="undo custSel addSld delSld modSld sldOrd modMainMaster">
      <pc:chgData name="坤 许" userId="27c33e8e49892705" providerId="LiveId" clId="{61E82322-41F6-4FA5-9CFA-E194B88AABD9}" dt="2023-12-08T01:49:39.223" v="2063" actId="20577"/>
      <pc:docMkLst>
        <pc:docMk/>
      </pc:docMkLst>
      <pc:sldChg chg="delSp modSp mod">
        <pc:chgData name="坤 许" userId="27c33e8e49892705" providerId="LiveId" clId="{61E82322-41F6-4FA5-9CFA-E194B88AABD9}" dt="2023-12-08T01:47:45.035" v="2013" actId="478"/>
        <pc:sldMkLst>
          <pc:docMk/>
          <pc:sldMk cId="1045330074" sldId="256"/>
        </pc:sldMkLst>
      </pc:sldChg>
      <pc:sldChg chg="ord">
        <pc:chgData name="坤 许" userId="27c33e8e49892705" providerId="LiveId" clId="{61E82322-41F6-4FA5-9CFA-E194B88AABD9}" dt="2023-12-08T00:57:03.914" v="1627"/>
        <pc:sldMkLst>
          <pc:docMk/>
          <pc:sldMk cId="1034609190" sldId="261"/>
        </pc:sldMkLst>
      </pc:sldChg>
      <pc:sldChg chg="addSp delSp modSp mod">
        <pc:chgData name="坤 许" userId="27c33e8e49892705" providerId="LiveId" clId="{61E82322-41F6-4FA5-9CFA-E194B88AABD9}" dt="2023-12-08T00:34:16.123" v="1027" actId="1076"/>
        <pc:sldMkLst>
          <pc:docMk/>
          <pc:sldMk cId="3066908217" sldId="262"/>
        </pc:sldMkLst>
      </pc:sldChg>
      <pc:sldChg chg="modSp mod ord">
        <pc:chgData name="坤 许" userId="27c33e8e49892705" providerId="LiveId" clId="{61E82322-41F6-4FA5-9CFA-E194B88AABD9}" dt="2023-12-08T00:57:54.822" v="1632" actId="1440"/>
        <pc:sldMkLst>
          <pc:docMk/>
          <pc:sldMk cId="1292446263" sldId="263"/>
        </pc:sldMkLst>
      </pc:sldChg>
      <pc:sldChg chg="modSp mod">
        <pc:chgData name="坤 许" userId="27c33e8e49892705" providerId="LiveId" clId="{61E82322-41F6-4FA5-9CFA-E194B88AABD9}" dt="2023-12-07T12:59:00.126" v="859" actId="1076"/>
        <pc:sldMkLst>
          <pc:docMk/>
          <pc:sldMk cId="2174566893" sldId="264"/>
        </pc:sldMkLst>
      </pc:sldChg>
      <pc:sldChg chg="delSp modSp mod">
        <pc:chgData name="坤 许" userId="27c33e8e49892705" providerId="LiveId" clId="{61E82322-41F6-4FA5-9CFA-E194B88AABD9}" dt="2023-12-07T12:31:29.588" v="490" actId="478"/>
        <pc:sldMkLst>
          <pc:docMk/>
          <pc:sldMk cId="970571634" sldId="265"/>
        </pc:sldMkLst>
      </pc:sldChg>
      <pc:sldChg chg="addSp delSp modSp mod">
        <pc:chgData name="坤 许" userId="27c33e8e49892705" providerId="LiveId" clId="{61E82322-41F6-4FA5-9CFA-E194B88AABD9}" dt="2023-12-08T00:34:43.660" v="1032" actId="20577"/>
        <pc:sldMkLst>
          <pc:docMk/>
          <pc:sldMk cId="1793246253" sldId="266"/>
        </pc:sldMkLst>
      </pc:sldChg>
      <pc:sldChg chg="addSp modSp mod">
        <pc:chgData name="坤 许" userId="27c33e8e49892705" providerId="LiveId" clId="{61E82322-41F6-4FA5-9CFA-E194B88AABD9}" dt="2023-12-08T01:07:36.048" v="1996" actId="1076"/>
        <pc:sldMkLst>
          <pc:docMk/>
          <pc:sldMk cId="2016930667" sldId="267"/>
        </pc:sldMkLst>
      </pc:sldChg>
      <pc:sldChg chg="addSp delSp modSp mod ord">
        <pc:chgData name="坤 许" userId="27c33e8e49892705" providerId="LiveId" clId="{61E82322-41F6-4FA5-9CFA-E194B88AABD9}" dt="2023-12-08T00:56:02.248" v="1616" actId="208"/>
        <pc:sldMkLst>
          <pc:docMk/>
          <pc:sldMk cId="2588359888" sldId="268"/>
        </pc:sldMkLst>
      </pc:sldChg>
      <pc:sldChg chg="addSp delSp modSp mod">
        <pc:chgData name="坤 许" userId="27c33e8e49892705" providerId="LiveId" clId="{61E82322-41F6-4FA5-9CFA-E194B88AABD9}" dt="2023-12-08T00:34:02.708" v="1026" actId="1076"/>
        <pc:sldMkLst>
          <pc:docMk/>
          <pc:sldMk cId="141752253" sldId="269"/>
        </pc:sldMkLst>
      </pc:sldChg>
      <pc:sldChg chg="ord">
        <pc:chgData name="坤 许" userId="27c33e8e49892705" providerId="LiveId" clId="{61E82322-41F6-4FA5-9CFA-E194B88AABD9}" dt="2023-12-08T00:37:38.594" v="1038"/>
        <pc:sldMkLst>
          <pc:docMk/>
          <pc:sldMk cId="769686585" sldId="270"/>
        </pc:sldMkLst>
      </pc:sldChg>
      <pc:sldChg chg="modSp mod">
        <pc:chgData name="坤 许" userId="27c33e8e49892705" providerId="LiveId" clId="{61E82322-41F6-4FA5-9CFA-E194B88AABD9}" dt="2023-12-07T12:12:02.203" v="279" actId="20577"/>
        <pc:sldMkLst>
          <pc:docMk/>
          <pc:sldMk cId="3913585732" sldId="272"/>
        </pc:sldMkLst>
      </pc:sldChg>
      <pc:sldChg chg="modSp mod">
        <pc:chgData name="坤 许" userId="27c33e8e49892705" providerId="LiveId" clId="{61E82322-41F6-4FA5-9CFA-E194B88AABD9}" dt="2023-12-07T12:23:30.586" v="424" actId="1076"/>
        <pc:sldMkLst>
          <pc:docMk/>
          <pc:sldMk cId="1864636434" sldId="273"/>
        </pc:sldMkLst>
      </pc:sldChg>
      <pc:sldChg chg="addSp delSp modSp mod">
        <pc:chgData name="坤 许" userId="27c33e8e49892705" providerId="LiveId" clId="{61E82322-41F6-4FA5-9CFA-E194B88AABD9}" dt="2023-12-07T12:27:31.718" v="452" actId="21"/>
        <pc:sldMkLst>
          <pc:docMk/>
          <pc:sldMk cId="141975991" sldId="274"/>
        </pc:sldMkLst>
      </pc:sldChg>
      <pc:sldChg chg="addSp modSp mod">
        <pc:chgData name="坤 许" userId="27c33e8e49892705" providerId="LiveId" clId="{61E82322-41F6-4FA5-9CFA-E194B88AABD9}" dt="2023-12-08T00:34:40.923" v="1031"/>
        <pc:sldMkLst>
          <pc:docMk/>
          <pc:sldMk cId="246651505" sldId="275"/>
        </pc:sldMkLst>
      </pc:sldChg>
      <pc:sldChg chg="del ord">
        <pc:chgData name="坤 许" userId="27c33e8e49892705" providerId="LiveId" clId="{61E82322-41F6-4FA5-9CFA-E194B88AABD9}" dt="2023-12-08T01:48:28.322" v="2016" actId="47"/>
        <pc:sldMkLst>
          <pc:docMk/>
          <pc:sldMk cId="3633132557" sldId="276"/>
        </pc:sldMkLst>
      </pc:sldChg>
      <pc:sldChg chg="ord">
        <pc:chgData name="坤 许" userId="27c33e8e49892705" providerId="LiveId" clId="{61E82322-41F6-4FA5-9CFA-E194B88AABD9}" dt="2023-12-08T00:37:40.206" v="1040"/>
        <pc:sldMkLst>
          <pc:docMk/>
          <pc:sldMk cId="1448075676" sldId="277"/>
        </pc:sldMkLst>
      </pc:sldChg>
      <pc:sldChg chg="addSp delSp modSp mod ord">
        <pc:chgData name="坤 许" userId="27c33e8e49892705" providerId="LiveId" clId="{61E82322-41F6-4FA5-9CFA-E194B88AABD9}" dt="2023-12-08T01:02:06.960" v="1668" actId="1076"/>
        <pc:sldMkLst>
          <pc:docMk/>
          <pc:sldMk cId="109726346" sldId="278"/>
        </pc:sldMkLst>
      </pc:sldChg>
      <pc:sldChg chg="ord">
        <pc:chgData name="坤 许" userId="27c33e8e49892705" providerId="LiveId" clId="{61E82322-41F6-4FA5-9CFA-E194B88AABD9}" dt="2023-12-08T00:56:45.051" v="1625"/>
        <pc:sldMkLst>
          <pc:docMk/>
          <pc:sldMk cId="168377705" sldId="279"/>
        </pc:sldMkLst>
      </pc:sldChg>
      <pc:sldChg chg="modSp mod">
        <pc:chgData name="坤 许" userId="27c33e8e49892705" providerId="LiveId" clId="{61E82322-41F6-4FA5-9CFA-E194B88AABD9}" dt="2023-12-08T01:47:56.604" v="2015" actId="1076"/>
        <pc:sldMkLst>
          <pc:docMk/>
          <pc:sldMk cId="1411892106" sldId="281"/>
        </pc:sldMkLst>
      </pc:sldChg>
      <pc:sldChg chg="addSp modSp mod">
        <pc:chgData name="坤 许" userId="27c33e8e49892705" providerId="LiveId" clId="{61E82322-41F6-4FA5-9CFA-E194B88AABD9}" dt="2023-12-08T01:49:39.223" v="2063" actId="20577"/>
        <pc:sldMkLst>
          <pc:docMk/>
          <pc:sldMk cId="949496233" sldId="283"/>
        </pc:sldMkLst>
      </pc:sldChg>
      <pc:sldChg chg="addSp delSp modSp new del mod">
        <pc:chgData name="坤 许" userId="27c33e8e49892705" providerId="LiveId" clId="{61E82322-41F6-4FA5-9CFA-E194B88AABD9}" dt="2023-12-07T12:17:25.458" v="422" actId="47"/>
        <pc:sldMkLst>
          <pc:docMk/>
          <pc:sldMk cId="1765761674" sldId="284"/>
        </pc:sldMkLst>
      </pc:sldChg>
      <pc:sldChg chg="addSp modSp add mod">
        <pc:chgData name="坤 许" userId="27c33e8e49892705" providerId="LiveId" clId="{61E82322-41F6-4FA5-9CFA-E194B88AABD9}" dt="2023-12-08T01:47:09.956" v="2011" actId="1076"/>
        <pc:sldMkLst>
          <pc:docMk/>
          <pc:sldMk cId="3184549690" sldId="285"/>
        </pc:sldMkLst>
      </pc:sldChg>
      <pc:sldChg chg="addSp delSp modSp new mod">
        <pc:chgData name="坤 许" userId="27c33e8e49892705" providerId="LiveId" clId="{61E82322-41F6-4FA5-9CFA-E194B88AABD9}" dt="2023-12-07T13:00:43.889" v="892" actId="1076"/>
        <pc:sldMkLst>
          <pc:docMk/>
          <pc:sldMk cId="2028833663" sldId="286"/>
        </pc:sldMkLst>
      </pc:sldChg>
      <pc:sldChg chg="addSp delSp modSp add mod">
        <pc:chgData name="坤 许" userId="27c33e8e49892705" providerId="LiveId" clId="{61E82322-41F6-4FA5-9CFA-E194B88AABD9}" dt="2023-12-08T00:57:30.047" v="1629" actId="1076"/>
        <pc:sldMkLst>
          <pc:docMk/>
          <pc:sldMk cId="3423881411" sldId="287"/>
        </pc:sldMkLst>
      </pc:sldChg>
      <pc:sldMasterChg chg="modSp mod modSldLayout">
        <pc:chgData name="坤 许" userId="27c33e8e49892705" providerId="LiveId" clId="{61E82322-41F6-4FA5-9CFA-E194B88AABD9}" dt="2023-12-08T01:47:21.632" v="2012" actId="1076"/>
        <pc:sldMasterMkLst>
          <pc:docMk/>
          <pc:sldMasterMk cId="2336835759" sldId="2147483648"/>
        </pc:sldMasterMkLst>
        <pc:sldLayoutChg chg="modSp mod">
          <pc:chgData name="坤 许" userId="27c33e8e49892705" providerId="LiveId" clId="{61E82322-41F6-4FA5-9CFA-E194B88AABD9}" dt="2023-12-08T01:47:21.632" v="2012" actId="1076"/>
          <pc:sldLayoutMkLst>
            <pc:docMk/>
            <pc:sldMasterMk cId="2336835759" sldId="2147483648"/>
            <pc:sldLayoutMk cId="1115071716" sldId="2147483650"/>
          </pc:sldLayoutMkLst>
        </pc:sldLayoutChg>
      </pc:sldMasterChg>
    </pc:docChg>
  </pc:docChgLst>
  <pc:docChgLst>
    <pc:chgData name="坤 许" userId="27c33e8e49892705" providerId="LiveId" clId="{B3251629-BFA8-4349-B596-9B9B918E8D05}"/>
    <pc:docChg chg="undo custSel addSld delSld modSld sldOrd modMainMaster">
      <pc:chgData name="坤 许" userId="27c33e8e49892705" providerId="LiveId" clId="{B3251629-BFA8-4349-B596-9B9B918E8D05}" dt="2025-07-31T08:32:48.854" v="743" actId="20577"/>
      <pc:docMkLst>
        <pc:docMk/>
      </pc:docMkLst>
      <pc:sldChg chg="addSp modSp mod">
        <pc:chgData name="坤 许" userId="27c33e8e49892705" providerId="LiveId" clId="{B3251629-BFA8-4349-B596-9B9B918E8D05}" dt="2025-07-29T10:28:13.543" v="67" actId="20577"/>
        <pc:sldMkLst>
          <pc:docMk/>
          <pc:sldMk cId="2196627685" sldId="258"/>
        </pc:sldMkLst>
      </pc:sldChg>
      <pc:sldChg chg="modSp mod">
        <pc:chgData name="坤 许" userId="27c33e8e49892705" providerId="LiveId" clId="{B3251629-BFA8-4349-B596-9B9B918E8D05}" dt="2025-07-31T01:07:54.511" v="191" actId="2085"/>
        <pc:sldMkLst>
          <pc:docMk/>
          <pc:sldMk cId="2016930667" sldId="267"/>
        </pc:sldMkLst>
      </pc:sldChg>
      <pc:sldChg chg="modSp mod">
        <pc:chgData name="坤 许" userId="27c33e8e49892705" providerId="LiveId" clId="{B3251629-BFA8-4349-B596-9B9B918E8D05}" dt="2025-07-31T08:16:22.253" v="658" actId="1076"/>
        <pc:sldMkLst>
          <pc:docMk/>
          <pc:sldMk cId="2588359888" sldId="268"/>
        </pc:sldMkLst>
      </pc:sldChg>
      <pc:sldChg chg="addSp modSp mod ord">
        <pc:chgData name="坤 许" userId="27c33e8e49892705" providerId="LiveId" clId="{B3251629-BFA8-4349-B596-9B9B918E8D05}" dt="2025-07-30T12:57:48.376" v="80"/>
        <pc:sldMkLst>
          <pc:docMk/>
          <pc:sldMk cId="1411892106" sldId="281"/>
        </pc:sldMkLst>
      </pc:sldChg>
      <pc:sldChg chg="addSp delSp modSp add del mod ord">
        <pc:chgData name="坤 许" userId="27c33e8e49892705" providerId="LiveId" clId="{B3251629-BFA8-4349-B596-9B9B918E8D05}" dt="2025-07-31T04:06:15.509" v="414" actId="47"/>
        <pc:sldMkLst>
          <pc:docMk/>
          <pc:sldMk cId="2753910519" sldId="288"/>
        </pc:sldMkLst>
      </pc:sldChg>
      <pc:sldChg chg="addSp modSp mod">
        <pc:chgData name="坤 许" userId="27c33e8e49892705" providerId="LiveId" clId="{B3251629-BFA8-4349-B596-9B9B918E8D05}" dt="2025-07-31T07:14:13.746" v="449" actId="1076"/>
        <pc:sldMkLst>
          <pc:docMk/>
          <pc:sldMk cId="3316238915" sldId="289"/>
        </pc:sldMkLst>
      </pc:sldChg>
      <pc:sldChg chg="addSp modSp mod">
        <pc:chgData name="坤 许" userId="27c33e8e49892705" providerId="LiveId" clId="{B3251629-BFA8-4349-B596-9B9B918E8D05}" dt="2025-07-31T07:16:09.834" v="554" actId="1076"/>
        <pc:sldMkLst>
          <pc:docMk/>
          <pc:sldMk cId="3541756039" sldId="292"/>
        </pc:sldMkLst>
      </pc:sldChg>
      <pc:sldChg chg="addSp modSp mod">
        <pc:chgData name="坤 许" userId="27c33e8e49892705" providerId="LiveId" clId="{B3251629-BFA8-4349-B596-9B9B918E8D05}" dt="2025-07-31T07:59:53.574" v="573" actId="1076"/>
        <pc:sldMkLst>
          <pc:docMk/>
          <pc:sldMk cId="1922573424" sldId="293"/>
        </pc:sldMkLst>
      </pc:sldChg>
      <pc:sldChg chg="addSp delSp modSp mod">
        <pc:chgData name="坤 许" userId="27c33e8e49892705" providerId="LiveId" clId="{B3251629-BFA8-4349-B596-9B9B918E8D05}" dt="2025-07-31T05:28:13.024" v="444" actId="208"/>
        <pc:sldMkLst>
          <pc:docMk/>
          <pc:sldMk cId="2517545868" sldId="296"/>
        </pc:sldMkLst>
      </pc:sldChg>
      <pc:sldChg chg="modSp mod">
        <pc:chgData name="坤 许" userId="27c33e8e49892705" providerId="LiveId" clId="{B3251629-BFA8-4349-B596-9B9B918E8D05}" dt="2025-07-31T08:17:32.813" v="663" actId="1076"/>
        <pc:sldMkLst>
          <pc:docMk/>
          <pc:sldMk cId="2659754789" sldId="297"/>
        </pc:sldMkLst>
      </pc:sldChg>
      <pc:sldChg chg="modSp add mod">
        <pc:chgData name="坤 许" userId="27c33e8e49892705" providerId="LiveId" clId="{B3251629-BFA8-4349-B596-9B9B918E8D05}" dt="2025-07-29T10:29:38.860" v="70" actId="1076"/>
        <pc:sldMkLst>
          <pc:docMk/>
          <pc:sldMk cId="550800646" sldId="300"/>
        </pc:sldMkLst>
      </pc:sldChg>
      <pc:sldChg chg="delSp add del mod">
        <pc:chgData name="坤 许" userId="27c33e8e49892705" providerId="LiveId" clId="{B3251629-BFA8-4349-B596-9B9B918E8D05}" dt="2025-07-31T01:10:11.086" v="206" actId="47"/>
        <pc:sldMkLst>
          <pc:docMk/>
          <pc:sldMk cId="2171864348" sldId="301"/>
        </pc:sldMkLst>
      </pc:sldChg>
      <pc:sldChg chg="addSp delSp modSp mod">
        <pc:chgData name="坤 许" userId="27c33e8e49892705" providerId="LiveId" clId="{B3251629-BFA8-4349-B596-9B9B918E8D05}" dt="2025-07-31T08:14:54.339" v="655" actId="14100"/>
        <pc:sldMkLst>
          <pc:docMk/>
          <pc:sldMk cId="1147067949" sldId="303"/>
        </pc:sldMkLst>
      </pc:sldChg>
      <pc:sldChg chg="addSp modSp mod">
        <pc:chgData name="坤 许" userId="27c33e8e49892705" providerId="LiveId" clId="{B3251629-BFA8-4349-B596-9B9B918E8D05}" dt="2025-07-31T06:45:34.098" v="446" actId="1076"/>
        <pc:sldMkLst>
          <pc:docMk/>
          <pc:sldMk cId="46826839" sldId="304"/>
        </pc:sldMkLst>
      </pc:sldChg>
      <pc:sldChg chg="addSp modSp mod ord">
        <pc:chgData name="坤 许" userId="27c33e8e49892705" providerId="LiveId" clId="{B3251629-BFA8-4349-B596-9B9B918E8D05}" dt="2025-07-31T01:10:09.625" v="205" actId="1076"/>
        <pc:sldMkLst>
          <pc:docMk/>
          <pc:sldMk cId="3815289911" sldId="305"/>
        </pc:sldMkLst>
      </pc:sldChg>
      <pc:sldChg chg="del">
        <pc:chgData name="坤 许" userId="27c33e8e49892705" providerId="LiveId" clId="{B3251629-BFA8-4349-B596-9B9B918E8D05}" dt="2025-07-29T09:59:47.512" v="2" actId="47"/>
        <pc:sldMkLst>
          <pc:docMk/>
          <pc:sldMk cId="3199845637" sldId="306"/>
        </pc:sldMkLst>
      </pc:sldChg>
      <pc:sldChg chg="addSp modSp new mod">
        <pc:chgData name="坤 许" userId="27c33e8e49892705" providerId="LiveId" clId="{B3251629-BFA8-4349-B596-9B9B918E8D05}" dt="2025-07-31T08:31:07.235" v="682" actId="1076"/>
        <pc:sldMkLst>
          <pc:docMk/>
          <pc:sldMk cId="3655457364" sldId="306"/>
        </pc:sldMkLst>
      </pc:sldChg>
      <pc:sldChg chg="modSp mod">
        <pc:chgData name="坤 许" userId="27c33e8e49892705" providerId="LiveId" clId="{B3251629-BFA8-4349-B596-9B9B918E8D05}" dt="2025-07-31T08:32:48.854" v="743" actId="20577"/>
        <pc:sldMkLst>
          <pc:docMk/>
          <pc:sldMk cId="3754369367" sldId="307"/>
        </pc:sldMkLst>
      </pc:sldChg>
      <pc:sldChg chg="addSp delSp modSp mod ord">
        <pc:chgData name="坤 许" userId="27c33e8e49892705" providerId="LiveId" clId="{B3251629-BFA8-4349-B596-9B9B918E8D05}" dt="2025-07-31T01:11:19.746" v="222"/>
        <pc:sldMkLst>
          <pc:docMk/>
          <pc:sldMk cId="1519752703" sldId="308"/>
        </pc:sldMkLst>
      </pc:sldChg>
      <pc:sldChg chg="del ord">
        <pc:chgData name="坤 许" userId="27c33e8e49892705" providerId="LiveId" clId="{B3251629-BFA8-4349-B596-9B9B918E8D05}" dt="2025-07-31T04:06:11.671" v="413" actId="47"/>
        <pc:sldMkLst>
          <pc:docMk/>
          <pc:sldMk cId="122392257" sldId="310"/>
        </pc:sldMkLst>
      </pc:sldChg>
      <pc:sldChg chg="modSp del mod ord">
        <pc:chgData name="坤 许" userId="27c33e8e49892705" providerId="LiveId" clId="{B3251629-BFA8-4349-B596-9B9B918E8D05}" dt="2025-07-31T05:24:01.815" v="416" actId="47"/>
        <pc:sldMkLst>
          <pc:docMk/>
          <pc:sldMk cId="3255903479" sldId="311"/>
        </pc:sldMkLst>
      </pc:sldChg>
      <pc:sldChg chg="delSp modSp mod">
        <pc:chgData name="坤 许" userId="27c33e8e49892705" providerId="LiveId" clId="{B3251629-BFA8-4349-B596-9B9B918E8D05}" dt="2025-07-31T05:27:42.116" v="430" actId="21"/>
        <pc:sldMkLst>
          <pc:docMk/>
          <pc:sldMk cId="1877241290" sldId="312"/>
        </pc:sldMkLst>
      </pc:sldChg>
      <pc:sldChg chg="addSp modSp mod">
        <pc:chgData name="坤 许" userId="27c33e8e49892705" providerId="LiveId" clId="{B3251629-BFA8-4349-B596-9B9B918E8D05}" dt="2025-07-31T07:13:06.074" v="448" actId="1076"/>
        <pc:sldMkLst>
          <pc:docMk/>
          <pc:sldMk cId="638919914" sldId="313"/>
        </pc:sldMkLst>
      </pc:sldChg>
      <pc:sldChg chg="del ord">
        <pc:chgData name="坤 许" userId="27c33e8e49892705" providerId="LiveId" clId="{B3251629-BFA8-4349-B596-9B9B918E8D05}" dt="2025-07-31T05:23:58.002" v="415" actId="47"/>
        <pc:sldMkLst>
          <pc:docMk/>
          <pc:sldMk cId="1788328700" sldId="314"/>
        </pc:sldMkLst>
      </pc:sldChg>
      <pc:sldChg chg="del">
        <pc:chgData name="坤 许" userId="27c33e8e49892705" providerId="LiveId" clId="{B3251629-BFA8-4349-B596-9B9B918E8D05}" dt="2025-07-31T01:04:59.401" v="90" actId="47"/>
        <pc:sldMkLst>
          <pc:docMk/>
          <pc:sldMk cId="71684746" sldId="315"/>
        </pc:sldMkLst>
      </pc:sldChg>
      <pc:sldChg chg="addSp delSp modSp new del mod">
        <pc:chgData name="坤 许" userId="27c33e8e49892705" providerId="LiveId" clId="{B3251629-BFA8-4349-B596-9B9B918E8D05}" dt="2025-07-31T04:06:07.613" v="412" actId="47"/>
        <pc:sldMkLst>
          <pc:docMk/>
          <pc:sldMk cId="854681426" sldId="315"/>
        </pc:sldMkLst>
      </pc:sldChg>
      <pc:sldChg chg="addSp modSp new del mod">
        <pc:chgData name="坤 许" userId="27c33e8e49892705" providerId="LiveId" clId="{B3251629-BFA8-4349-B596-9B9B918E8D05}" dt="2025-07-31T01:08:25.034" v="195" actId="47"/>
        <pc:sldMkLst>
          <pc:docMk/>
          <pc:sldMk cId="1453082524" sldId="316"/>
        </pc:sldMkLst>
      </pc:sldChg>
      <pc:sldMasterChg chg="modSldLayout">
        <pc:chgData name="坤 许" userId="27c33e8e49892705" providerId="LiveId" clId="{B3251629-BFA8-4349-B596-9B9B918E8D05}" dt="2025-07-31T01:09:03.122" v="197" actId="20577"/>
        <pc:sldMasterMkLst>
          <pc:docMk/>
          <pc:sldMasterMk cId="731273394" sldId="2147483660"/>
        </pc:sldMasterMkLst>
        <pc:sldLayoutChg chg="modSp mod">
          <pc:chgData name="坤 许" userId="27c33e8e49892705" providerId="LiveId" clId="{B3251629-BFA8-4349-B596-9B9B918E8D05}" dt="2025-07-31T01:09:03.122" v="197" actId="20577"/>
          <pc:sldLayoutMkLst>
            <pc:docMk/>
            <pc:sldMasterMk cId="731273394" sldId="2147483660"/>
            <pc:sldLayoutMk cId="182376339" sldId="2147483662"/>
          </pc:sldLayoutMkLst>
        </pc:sldLayoutChg>
      </pc:sldMasterChg>
    </pc:docChg>
  </pc:docChgLst>
  <pc:docChgLst>
    <pc:chgData name="坤 许" userId="27c33e8e49892705" providerId="LiveId" clId="{013BEFEE-9DEE-45BB-8331-9A9B3C7E429C}"/>
    <pc:docChg chg="undo custSel addSld delSld modSld sldOrd">
      <pc:chgData name="坤 许" userId="27c33e8e49892705" providerId="LiveId" clId="{013BEFEE-9DEE-45BB-8331-9A9B3C7E429C}" dt="2025-09-21T01:33:40.788" v="1199" actId="1076"/>
      <pc:docMkLst>
        <pc:docMk/>
      </pc:docMkLst>
      <pc:sldChg chg="delSp mod">
        <pc:chgData name="坤 许" userId="27c33e8e49892705" providerId="LiveId" clId="{013BEFEE-9DEE-45BB-8331-9A9B3C7E429C}" dt="2025-09-19T02:19:31.053" v="155" actId="478"/>
        <pc:sldMkLst>
          <pc:docMk/>
          <pc:sldMk cId="2196627685" sldId="258"/>
        </pc:sldMkLst>
      </pc:sldChg>
      <pc:sldChg chg="delSp mod">
        <pc:chgData name="坤 许" userId="27c33e8e49892705" providerId="LiveId" clId="{013BEFEE-9DEE-45BB-8331-9A9B3C7E429C}" dt="2025-09-19T02:13:45.714" v="115" actId="478"/>
        <pc:sldMkLst>
          <pc:docMk/>
          <pc:sldMk cId="2016930667" sldId="267"/>
        </pc:sldMkLst>
      </pc:sldChg>
      <pc:sldChg chg="addSp delSp modSp mod ord">
        <pc:chgData name="坤 许" userId="27c33e8e49892705" providerId="LiveId" clId="{013BEFEE-9DEE-45BB-8331-9A9B3C7E429C}" dt="2025-09-20T13:04:42.579" v="906" actId="1076"/>
        <pc:sldMkLst>
          <pc:docMk/>
          <pc:sldMk cId="3316238915" sldId="289"/>
        </pc:sldMkLst>
        <pc:spChg chg="del">
          <ac:chgData name="坤 许" userId="27c33e8e49892705" providerId="LiveId" clId="{013BEFEE-9DEE-45BB-8331-9A9B3C7E429C}" dt="2025-09-20T12:48:25.540" v="862" actId="478"/>
          <ac:spMkLst>
            <pc:docMk/>
            <pc:sldMk cId="3316238915" sldId="289"/>
            <ac:spMk id="2" creationId="{DEB674CB-6AD2-58DE-14D6-8521B4F447F8}"/>
          </ac:spMkLst>
        </pc:spChg>
        <pc:spChg chg="mod">
          <ac:chgData name="坤 许" userId="27c33e8e49892705" providerId="LiveId" clId="{013BEFEE-9DEE-45BB-8331-9A9B3C7E429C}" dt="2025-09-20T12:49:46.677" v="878" actId="1076"/>
          <ac:spMkLst>
            <pc:docMk/>
            <pc:sldMk cId="3316238915" sldId="289"/>
            <ac:spMk id="3" creationId="{D78E65AC-2DF3-2FD1-454E-CCAEBD3E9D0A}"/>
          </ac:spMkLst>
        </pc:spChg>
        <pc:spChg chg="mod">
          <ac:chgData name="坤 许" userId="27c33e8e49892705" providerId="LiveId" clId="{013BEFEE-9DEE-45BB-8331-9A9B3C7E429C}" dt="2025-09-20T12:49:46.677" v="878" actId="1076"/>
          <ac:spMkLst>
            <pc:docMk/>
            <pc:sldMk cId="3316238915" sldId="289"/>
            <ac:spMk id="4" creationId="{6CB9AD58-2AAC-37C5-1E44-D58F8F206D9B}"/>
          </ac:spMkLst>
        </pc:spChg>
        <pc:spChg chg="mod">
          <ac:chgData name="坤 许" userId="27c33e8e49892705" providerId="LiveId" clId="{013BEFEE-9DEE-45BB-8331-9A9B3C7E429C}" dt="2025-09-20T12:49:46.677" v="878" actId="1076"/>
          <ac:spMkLst>
            <pc:docMk/>
            <pc:sldMk cId="3316238915" sldId="289"/>
            <ac:spMk id="5" creationId="{1F4E15DB-D375-A74F-4A8B-CC87611585DC}"/>
          </ac:spMkLst>
        </pc:spChg>
        <pc:spChg chg="del">
          <ac:chgData name="坤 许" userId="27c33e8e49892705" providerId="LiveId" clId="{013BEFEE-9DEE-45BB-8331-9A9B3C7E429C}" dt="2025-09-20T12:48:25.540" v="862" actId="478"/>
          <ac:spMkLst>
            <pc:docMk/>
            <pc:sldMk cId="3316238915" sldId="289"/>
            <ac:spMk id="6" creationId="{C1CFE788-8031-4C45-E665-D026B7CB8941}"/>
          </ac:spMkLst>
        </pc:spChg>
        <pc:spChg chg="del">
          <ac:chgData name="坤 许" userId="27c33e8e49892705" providerId="LiveId" clId="{013BEFEE-9DEE-45BB-8331-9A9B3C7E429C}" dt="2025-09-20T12:48:25.540" v="862" actId="478"/>
          <ac:spMkLst>
            <pc:docMk/>
            <pc:sldMk cId="3316238915" sldId="289"/>
            <ac:spMk id="7" creationId="{6C521EA8-3DC0-C31F-B8A6-9EED955D116E}"/>
          </ac:spMkLst>
        </pc:spChg>
        <pc:spChg chg="add mod">
          <ac:chgData name="坤 许" userId="27c33e8e49892705" providerId="LiveId" clId="{013BEFEE-9DEE-45BB-8331-9A9B3C7E429C}" dt="2025-09-20T12:49:50.262" v="880"/>
          <ac:spMkLst>
            <pc:docMk/>
            <pc:sldMk cId="3316238915" sldId="289"/>
            <ac:spMk id="10" creationId="{56D87892-0FEE-DBB4-B81E-A3F971E8B45F}"/>
          </ac:spMkLst>
        </pc:spChg>
        <pc:spChg chg="add mod">
          <ac:chgData name="坤 许" userId="27c33e8e49892705" providerId="LiveId" clId="{013BEFEE-9DEE-45BB-8331-9A9B3C7E429C}" dt="2025-09-20T13:02:45.709" v="886" actId="1076"/>
          <ac:spMkLst>
            <pc:docMk/>
            <pc:sldMk cId="3316238915" sldId="289"/>
            <ac:spMk id="13" creationId="{DECC9BCE-CE1F-4C61-33EB-EB76DA151233}"/>
          </ac:spMkLst>
        </pc:spChg>
        <pc:spChg chg="mod">
          <ac:chgData name="坤 许" userId="27c33e8e49892705" providerId="LiveId" clId="{013BEFEE-9DEE-45BB-8331-9A9B3C7E429C}" dt="2025-09-20T13:04:40.291" v="905" actId="1076"/>
          <ac:spMkLst>
            <pc:docMk/>
            <pc:sldMk cId="3316238915" sldId="289"/>
            <ac:spMk id="14" creationId="{1321F25C-04E0-0256-DD78-33FF18897318}"/>
          </ac:spMkLst>
        </pc:spChg>
        <pc:spChg chg="mod">
          <ac:chgData name="坤 许" userId="27c33e8e49892705" providerId="LiveId" clId="{013BEFEE-9DEE-45BB-8331-9A9B3C7E429C}" dt="2025-09-20T12:49:46.677" v="878" actId="1076"/>
          <ac:spMkLst>
            <pc:docMk/>
            <pc:sldMk cId="3316238915" sldId="289"/>
            <ac:spMk id="16" creationId="{F7F8DA24-2CBF-ADAF-9A2A-3983CCCECBD9}"/>
          </ac:spMkLst>
        </pc:spChg>
        <pc:spChg chg="mod">
          <ac:chgData name="坤 许" userId="27c33e8e49892705" providerId="LiveId" clId="{013BEFEE-9DEE-45BB-8331-9A9B3C7E429C}" dt="2025-09-20T12:49:46.677" v="878" actId="1076"/>
          <ac:spMkLst>
            <pc:docMk/>
            <pc:sldMk cId="3316238915" sldId="289"/>
            <ac:spMk id="17" creationId="{79CA059A-9CFE-1F59-DF4E-DDA18AFC45F6}"/>
          </ac:spMkLst>
        </pc:spChg>
        <pc:spChg chg="mod">
          <ac:chgData name="坤 许" userId="27c33e8e49892705" providerId="LiveId" clId="{013BEFEE-9DEE-45BB-8331-9A9B3C7E429C}" dt="2025-09-20T12:49:46.677" v="878" actId="1076"/>
          <ac:spMkLst>
            <pc:docMk/>
            <pc:sldMk cId="3316238915" sldId="289"/>
            <ac:spMk id="18" creationId="{EE106AEC-2134-00E1-F4DB-93510E39BE4F}"/>
          </ac:spMkLst>
        </pc:spChg>
        <pc:spChg chg="mod">
          <ac:chgData name="坤 许" userId="27c33e8e49892705" providerId="LiveId" clId="{013BEFEE-9DEE-45BB-8331-9A9B3C7E429C}" dt="2025-09-20T13:04:16.443" v="900" actId="1076"/>
          <ac:spMkLst>
            <pc:docMk/>
            <pc:sldMk cId="3316238915" sldId="289"/>
            <ac:spMk id="21" creationId="{8668CDF9-FFB3-76D2-C0E9-8E5342AB585E}"/>
          </ac:spMkLst>
        </pc:spChg>
        <pc:spChg chg="mod">
          <ac:chgData name="坤 许" userId="27c33e8e49892705" providerId="LiveId" clId="{013BEFEE-9DEE-45BB-8331-9A9B3C7E429C}" dt="2025-09-20T13:04:42.579" v="906" actId="1076"/>
          <ac:spMkLst>
            <pc:docMk/>
            <pc:sldMk cId="3316238915" sldId="289"/>
            <ac:spMk id="24" creationId="{23A512C2-11B1-D478-19FF-AD2C8A5B69FB}"/>
          </ac:spMkLst>
        </pc:spChg>
        <pc:spChg chg="mod">
          <ac:chgData name="坤 许" userId="27c33e8e49892705" providerId="LiveId" clId="{013BEFEE-9DEE-45BB-8331-9A9B3C7E429C}" dt="2025-09-20T12:49:09.197" v="871" actId="1076"/>
          <ac:spMkLst>
            <pc:docMk/>
            <pc:sldMk cId="3316238915" sldId="289"/>
            <ac:spMk id="29" creationId="{85768D2E-DD62-451B-7538-F68A156AEAED}"/>
          </ac:spMkLst>
        </pc:spChg>
        <pc:spChg chg="mod">
          <ac:chgData name="坤 许" userId="27c33e8e49892705" providerId="LiveId" clId="{013BEFEE-9DEE-45BB-8331-9A9B3C7E429C}" dt="2025-09-20T12:49:46.677" v="878" actId="1076"/>
          <ac:spMkLst>
            <pc:docMk/>
            <pc:sldMk cId="3316238915" sldId="289"/>
            <ac:spMk id="35" creationId="{A43B36DB-493F-ED17-12F0-46F8846E5F6D}"/>
          </ac:spMkLst>
        </pc:spChg>
        <pc:spChg chg="mod">
          <ac:chgData name="坤 许" userId="27c33e8e49892705" providerId="LiveId" clId="{013BEFEE-9DEE-45BB-8331-9A9B3C7E429C}" dt="2025-09-20T12:49:46.677" v="878" actId="1076"/>
          <ac:spMkLst>
            <pc:docMk/>
            <pc:sldMk cId="3316238915" sldId="289"/>
            <ac:spMk id="40" creationId="{725E9794-EDE0-53BE-36E8-B0EC2C22C175}"/>
          </ac:spMkLst>
        </pc:spChg>
        <pc:grpChg chg="mod">
          <ac:chgData name="坤 许" userId="27c33e8e49892705" providerId="LiveId" clId="{013BEFEE-9DEE-45BB-8331-9A9B3C7E429C}" dt="2025-09-20T13:04:22.742" v="901" actId="1076"/>
          <ac:grpSpMkLst>
            <pc:docMk/>
            <pc:sldMk cId="3316238915" sldId="289"/>
            <ac:grpSpMk id="12" creationId="{5B9D6FBA-D6D0-3B03-2BAD-D8B9005EAF8A}"/>
          </ac:grpSpMkLst>
        </pc:grpChg>
        <pc:picChg chg="mod">
          <ac:chgData name="坤 许" userId="27c33e8e49892705" providerId="LiveId" clId="{013BEFEE-9DEE-45BB-8331-9A9B3C7E429C}" dt="2025-09-20T13:04:27.691" v="902" actId="1076"/>
          <ac:picMkLst>
            <pc:docMk/>
            <pc:sldMk cId="3316238915" sldId="289"/>
            <ac:picMk id="27" creationId="{769CB2A1-C1E1-0675-E94B-4C0AD618B845}"/>
          </ac:picMkLst>
        </pc:picChg>
        <pc:picChg chg="mod">
          <ac:chgData name="坤 许" userId="27c33e8e49892705" providerId="LiveId" clId="{013BEFEE-9DEE-45BB-8331-9A9B3C7E429C}" dt="2025-09-20T12:49:21.549" v="873" actId="1076"/>
          <ac:picMkLst>
            <pc:docMk/>
            <pc:sldMk cId="3316238915" sldId="289"/>
            <ac:picMk id="34" creationId="{31D75306-66E0-3E4C-BCC8-FD7FBF95F927}"/>
          </ac:picMkLst>
        </pc:picChg>
        <pc:picChg chg="mod">
          <ac:chgData name="坤 许" userId="27c33e8e49892705" providerId="LiveId" clId="{013BEFEE-9DEE-45BB-8331-9A9B3C7E429C}" dt="2025-09-20T12:49:09.197" v="871" actId="1076"/>
          <ac:picMkLst>
            <pc:docMk/>
            <pc:sldMk cId="3316238915" sldId="289"/>
            <ac:picMk id="37" creationId="{3B42D0BF-1491-BBB6-708F-36F753F7A676}"/>
          </ac:picMkLst>
        </pc:picChg>
      </pc:sldChg>
      <pc:sldChg chg="addSp delSp modSp del mod">
        <pc:chgData name="坤 许" userId="27c33e8e49892705" providerId="LiveId" clId="{013BEFEE-9DEE-45BB-8331-9A9B3C7E429C}" dt="2025-09-20T13:16:33.240" v="964" actId="47"/>
        <pc:sldMkLst>
          <pc:docMk/>
          <pc:sldMk cId="3541756039" sldId="292"/>
        </pc:sldMkLst>
        <pc:spChg chg="del mod">
          <ac:chgData name="坤 许" userId="27c33e8e49892705" providerId="LiveId" clId="{013BEFEE-9DEE-45BB-8331-9A9B3C7E429C}" dt="2025-09-20T13:05:47.824" v="908" actId="478"/>
          <ac:spMkLst>
            <pc:docMk/>
            <pc:sldMk cId="3541756039" sldId="292"/>
            <ac:spMk id="4" creationId="{E2BA03A9-BFE9-0D82-EE8F-CB9181885564}"/>
          </ac:spMkLst>
        </pc:spChg>
        <pc:spChg chg="del mod">
          <ac:chgData name="坤 许" userId="27c33e8e49892705" providerId="LiveId" clId="{013BEFEE-9DEE-45BB-8331-9A9B3C7E429C}" dt="2025-09-20T13:05:47.824" v="908" actId="478"/>
          <ac:spMkLst>
            <pc:docMk/>
            <pc:sldMk cId="3541756039" sldId="292"/>
            <ac:spMk id="5" creationId="{0CCDF1E4-25E3-0646-A189-B358E370BD4B}"/>
          </ac:spMkLst>
        </pc:spChg>
        <pc:spChg chg="del mod">
          <ac:chgData name="坤 许" userId="27c33e8e49892705" providerId="LiveId" clId="{013BEFEE-9DEE-45BB-8331-9A9B3C7E429C}" dt="2025-09-20T13:05:47.824" v="908" actId="478"/>
          <ac:spMkLst>
            <pc:docMk/>
            <pc:sldMk cId="3541756039" sldId="292"/>
            <ac:spMk id="7" creationId="{44FA4840-643D-8BE1-88DD-94D58234CDCB}"/>
          </ac:spMkLst>
        </pc:spChg>
        <pc:spChg chg="mod">
          <ac:chgData name="坤 许" userId="27c33e8e49892705" providerId="LiveId" clId="{013BEFEE-9DEE-45BB-8331-9A9B3C7E429C}" dt="2025-09-20T13:05:50.648" v="909" actId="1076"/>
          <ac:spMkLst>
            <pc:docMk/>
            <pc:sldMk cId="3541756039" sldId="292"/>
            <ac:spMk id="10" creationId="{06A29907-2AB1-8120-C0F5-FA4DC68E6C67}"/>
          </ac:spMkLst>
        </pc:spChg>
        <pc:spChg chg="add mod">
          <ac:chgData name="坤 许" userId="27c33e8e49892705" providerId="LiveId" clId="{013BEFEE-9DEE-45BB-8331-9A9B3C7E429C}" dt="2025-09-20T13:14:43.053" v="947" actId="1076"/>
          <ac:spMkLst>
            <pc:docMk/>
            <pc:sldMk cId="3541756039" sldId="292"/>
            <ac:spMk id="11" creationId="{8D8026DD-0855-0ED0-46A7-60D8D7A5A5E3}"/>
          </ac:spMkLst>
        </pc:spChg>
        <pc:spChg chg="add mod">
          <ac:chgData name="坤 许" userId="27c33e8e49892705" providerId="LiveId" clId="{013BEFEE-9DEE-45BB-8331-9A9B3C7E429C}" dt="2025-09-20T13:06:18.840" v="942" actId="1076"/>
          <ac:spMkLst>
            <pc:docMk/>
            <pc:sldMk cId="3541756039" sldId="292"/>
            <ac:spMk id="12" creationId="{C2127DFF-E59A-3BCD-E2D0-6FB06AA13DB4}"/>
          </ac:spMkLst>
        </pc:spChg>
        <pc:spChg chg="add mod">
          <ac:chgData name="坤 许" userId="27c33e8e49892705" providerId="LiveId" clId="{013BEFEE-9DEE-45BB-8331-9A9B3C7E429C}" dt="2025-09-20T13:16:23.126" v="961" actId="571"/>
          <ac:spMkLst>
            <pc:docMk/>
            <pc:sldMk cId="3541756039" sldId="292"/>
            <ac:spMk id="13" creationId="{0E5804E1-0932-DBC3-52E7-CFF127477F61}"/>
          </ac:spMkLst>
        </pc:spChg>
        <pc:grpChg chg="mod">
          <ac:chgData name="坤 许" userId="27c33e8e49892705" providerId="LiveId" clId="{013BEFEE-9DEE-45BB-8331-9A9B3C7E429C}" dt="2025-09-20T13:14:58.061" v="948" actId="1076"/>
          <ac:grpSpMkLst>
            <pc:docMk/>
            <pc:sldMk cId="3541756039" sldId="292"/>
            <ac:grpSpMk id="8" creationId="{39ED4F48-549A-2B55-F2B5-2B589F72A9EF}"/>
          </ac:grpSpMkLst>
        </pc:grpChg>
        <pc:graphicFrameChg chg="del mod">
          <ac:chgData name="坤 许" userId="27c33e8e49892705" providerId="LiveId" clId="{013BEFEE-9DEE-45BB-8331-9A9B3C7E429C}" dt="2025-09-20T13:05:47.824" v="908" actId="478"/>
          <ac:graphicFrameMkLst>
            <pc:docMk/>
            <pc:sldMk cId="3541756039" sldId="292"/>
            <ac:graphicFrameMk id="3" creationId="{22624722-21E9-DE17-D8BD-68BCBD916560}"/>
          </ac:graphicFrameMkLst>
        </pc:graphicFrameChg>
      </pc:sldChg>
      <pc:sldChg chg="addSp delSp modSp mod ord">
        <pc:chgData name="坤 许" userId="27c33e8e49892705" providerId="LiveId" clId="{013BEFEE-9DEE-45BB-8331-9A9B3C7E429C}" dt="2025-09-21T00:42:05.899" v="1105" actId="1076"/>
        <pc:sldMkLst>
          <pc:docMk/>
          <pc:sldMk cId="1922573424" sldId="293"/>
        </pc:sldMkLst>
        <pc:spChg chg="mod">
          <ac:chgData name="坤 许" userId="27c33e8e49892705" providerId="LiveId" clId="{013BEFEE-9DEE-45BB-8331-9A9B3C7E429C}" dt="2025-09-20T13:23:52.325" v="1003" actId="20577"/>
          <ac:spMkLst>
            <pc:docMk/>
            <pc:sldMk cId="1922573424" sldId="293"/>
            <ac:spMk id="2" creationId="{B24C55CB-878D-41DE-C380-B7C5BA096FFA}"/>
          </ac:spMkLst>
        </pc:spChg>
        <pc:spChg chg="mod">
          <ac:chgData name="坤 许" userId="27c33e8e49892705" providerId="LiveId" clId="{013BEFEE-9DEE-45BB-8331-9A9B3C7E429C}" dt="2025-09-20T13:15:58.967" v="956" actId="1076"/>
          <ac:spMkLst>
            <pc:docMk/>
            <pc:sldMk cId="1922573424" sldId="293"/>
            <ac:spMk id="3" creationId="{DC9B19C2-8C5E-2A23-567D-2C26773968EC}"/>
          </ac:spMkLst>
        </pc:spChg>
        <pc:spChg chg="del mod">
          <ac:chgData name="坤 许" userId="27c33e8e49892705" providerId="LiveId" clId="{013BEFEE-9DEE-45BB-8331-9A9B3C7E429C}" dt="2025-09-20T13:23:13.037" v="966" actId="478"/>
          <ac:spMkLst>
            <pc:docMk/>
            <pc:sldMk cId="1922573424" sldId="293"/>
            <ac:spMk id="4" creationId="{502A75A6-F0CA-87F8-3EE9-A633C4DF266E}"/>
          </ac:spMkLst>
        </pc:spChg>
        <pc:spChg chg="mod">
          <ac:chgData name="坤 许" userId="27c33e8e49892705" providerId="LiveId" clId="{013BEFEE-9DEE-45BB-8331-9A9B3C7E429C}" dt="2025-09-20T13:15:49.885" v="952" actId="14100"/>
          <ac:spMkLst>
            <pc:docMk/>
            <pc:sldMk cId="1922573424" sldId="293"/>
            <ac:spMk id="6" creationId="{3DC2D018-8A35-DB69-1E97-4D528ABFB8D4}"/>
          </ac:spMkLst>
        </pc:spChg>
        <pc:spChg chg="mod">
          <ac:chgData name="坤 许" userId="27c33e8e49892705" providerId="LiveId" clId="{013BEFEE-9DEE-45BB-8331-9A9B3C7E429C}" dt="2025-09-20T13:15:46.922" v="951" actId="1076"/>
          <ac:spMkLst>
            <pc:docMk/>
            <pc:sldMk cId="1922573424" sldId="293"/>
            <ac:spMk id="7" creationId="{BF9AA8FF-8FD8-CED5-2837-63E4BFF17021}"/>
          </ac:spMkLst>
        </pc:spChg>
        <pc:spChg chg="mod">
          <ac:chgData name="坤 许" userId="27c33e8e49892705" providerId="LiveId" clId="{013BEFEE-9DEE-45BB-8331-9A9B3C7E429C}" dt="2025-09-21T00:39:16.911" v="1034" actId="1076"/>
          <ac:spMkLst>
            <pc:docMk/>
            <pc:sldMk cId="1922573424" sldId="293"/>
            <ac:spMk id="8" creationId="{423A74C4-C19D-BBB0-2B63-74FCC314CD9E}"/>
          </ac:spMkLst>
        </pc:spChg>
        <pc:spChg chg="mod">
          <ac:chgData name="坤 许" userId="27c33e8e49892705" providerId="LiveId" clId="{013BEFEE-9DEE-45BB-8331-9A9B3C7E429C}" dt="2025-09-20T13:16:10.053" v="959" actId="1076"/>
          <ac:spMkLst>
            <pc:docMk/>
            <pc:sldMk cId="1922573424" sldId="293"/>
            <ac:spMk id="14" creationId="{6D32ACE2-6F01-5C49-6BBB-F5AB8BCEFF53}"/>
          </ac:spMkLst>
        </pc:spChg>
        <pc:spChg chg="mod">
          <ac:chgData name="坤 许" userId="27c33e8e49892705" providerId="LiveId" clId="{013BEFEE-9DEE-45BB-8331-9A9B3C7E429C}" dt="2025-09-21T00:39:19.664" v="1035" actId="1076"/>
          <ac:spMkLst>
            <pc:docMk/>
            <pc:sldMk cId="1922573424" sldId="293"/>
            <ac:spMk id="18" creationId="{5255B50E-8701-6E60-5999-4FEEFF917AB2}"/>
          </ac:spMkLst>
        </pc:spChg>
        <pc:spChg chg="add mod">
          <ac:chgData name="坤 许" userId="27c33e8e49892705" providerId="LiveId" clId="{013BEFEE-9DEE-45BB-8331-9A9B3C7E429C}" dt="2025-09-20T13:24:12.027" v="1005" actId="1076"/>
          <ac:spMkLst>
            <pc:docMk/>
            <pc:sldMk cId="1922573424" sldId="293"/>
            <ac:spMk id="22" creationId="{A0E93EE3-3098-36A9-43E2-2F139DBB388F}"/>
          </ac:spMkLst>
        </pc:spChg>
        <pc:spChg chg="add mod">
          <ac:chgData name="坤 许" userId="27c33e8e49892705" providerId="LiveId" clId="{013BEFEE-9DEE-45BB-8331-9A9B3C7E429C}" dt="2025-09-20T13:24:00.147" v="1004" actId="1076"/>
          <ac:spMkLst>
            <pc:docMk/>
            <pc:sldMk cId="1922573424" sldId="293"/>
            <ac:spMk id="27" creationId="{EB2D333E-AB4A-53BB-0C8C-4C70C66E324F}"/>
          </ac:spMkLst>
        </pc:spChg>
        <pc:spChg chg="add mod">
          <ac:chgData name="坤 许" userId="27c33e8e49892705" providerId="LiveId" clId="{013BEFEE-9DEE-45BB-8331-9A9B3C7E429C}" dt="2025-09-21T00:41:56.140" v="1100" actId="1076"/>
          <ac:spMkLst>
            <pc:docMk/>
            <pc:sldMk cId="1922573424" sldId="293"/>
            <ac:spMk id="29" creationId="{84A08D32-76E7-284F-5C19-CBEE90AB4D00}"/>
          </ac:spMkLst>
        </pc:spChg>
        <pc:spChg chg="mod">
          <ac:chgData name="坤 许" userId="27c33e8e49892705" providerId="LiveId" clId="{013BEFEE-9DEE-45BB-8331-9A9B3C7E429C}" dt="2025-09-20T13:16:13.106" v="960" actId="1076"/>
          <ac:spMkLst>
            <pc:docMk/>
            <pc:sldMk cId="1922573424" sldId="293"/>
            <ac:spMk id="31" creationId="{E60853D5-F6B8-C3D8-0608-A950F5EDAA89}"/>
          </ac:spMkLst>
        </pc:spChg>
        <pc:grpChg chg="mod">
          <ac:chgData name="坤 许" userId="27c33e8e49892705" providerId="LiveId" clId="{013BEFEE-9DEE-45BB-8331-9A9B3C7E429C}" dt="2025-09-20T13:16:13.106" v="960" actId="1076"/>
          <ac:grpSpMkLst>
            <pc:docMk/>
            <pc:sldMk cId="1922573424" sldId="293"/>
            <ac:grpSpMk id="16" creationId="{BBB824B6-14F7-F20D-1E05-22E9AE3FA917}"/>
          </ac:grpSpMkLst>
        </pc:grpChg>
        <pc:picChg chg="mod">
          <ac:chgData name="坤 许" userId="27c33e8e49892705" providerId="LiveId" clId="{013BEFEE-9DEE-45BB-8331-9A9B3C7E429C}" dt="2025-09-20T13:15:51.167" v="953" actId="1076"/>
          <ac:picMkLst>
            <pc:docMk/>
            <pc:sldMk cId="1922573424" sldId="293"/>
            <ac:picMk id="15" creationId="{CBEF6C4B-77DC-7E3C-3755-37A2416D207F}"/>
          </ac:picMkLst>
        </pc:picChg>
        <pc:picChg chg="mod">
          <ac:chgData name="坤 许" userId="27c33e8e49892705" providerId="LiveId" clId="{013BEFEE-9DEE-45BB-8331-9A9B3C7E429C}" dt="2025-09-20T13:15:56.763" v="955" actId="1076"/>
          <ac:picMkLst>
            <pc:docMk/>
            <pc:sldMk cId="1922573424" sldId="293"/>
            <ac:picMk id="17" creationId="{0846AC25-A45C-5CC1-30CE-9ED197E2E56F}"/>
          </ac:picMkLst>
        </pc:picChg>
        <pc:picChg chg="mod">
          <ac:chgData name="坤 许" userId="27c33e8e49892705" providerId="LiveId" clId="{013BEFEE-9DEE-45BB-8331-9A9B3C7E429C}" dt="2025-09-21T00:39:15.029" v="1033" actId="1076"/>
          <ac:picMkLst>
            <pc:docMk/>
            <pc:sldMk cId="1922573424" sldId="293"/>
            <ac:picMk id="19" creationId="{3C7C72A1-E891-3EB8-0D60-EE8F793A215A}"/>
          </ac:picMkLst>
        </pc:picChg>
        <pc:picChg chg="mod">
          <ac:chgData name="坤 许" userId="27c33e8e49892705" providerId="LiveId" clId="{013BEFEE-9DEE-45BB-8331-9A9B3C7E429C}" dt="2025-09-20T13:16:05.493" v="958" actId="1076"/>
          <ac:picMkLst>
            <pc:docMk/>
            <pc:sldMk cId="1922573424" sldId="293"/>
            <ac:picMk id="21" creationId="{A2EBA079-AAB2-3909-283D-5D9DA2A67402}"/>
          </ac:picMkLst>
        </pc:picChg>
        <pc:cxnChg chg="add mod">
          <ac:chgData name="坤 许" userId="27c33e8e49892705" providerId="LiveId" clId="{013BEFEE-9DEE-45BB-8331-9A9B3C7E429C}" dt="2025-09-20T13:24:13.408" v="1006" actId="14100"/>
          <ac:cxnSpMkLst>
            <pc:docMk/>
            <pc:sldMk cId="1922573424" sldId="293"/>
            <ac:cxnSpMk id="25" creationId="{93D8AAD6-3A13-BEFB-8EB0-AC756216FC35}"/>
          </ac:cxnSpMkLst>
        </pc:cxnChg>
        <pc:cxnChg chg="add mod">
          <ac:chgData name="坤 许" userId="27c33e8e49892705" providerId="LiveId" clId="{013BEFEE-9DEE-45BB-8331-9A9B3C7E429C}" dt="2025-09-21T00:42:05.899" v="1105" actId="1076"/>
          <ac:cxnSpMkLst>
            <pc:docMk/>
            <pc:sldMk cId="1922573424" sldId="293"/>
            <ac:cxnSpMk id="30" creationId="{17C311FB-2349-25D0-FE48-3E33C1B6C11E}"/>
          </ac:cxnSpMkLst>
        </pc:cxnChg>
      </pc:sldChg>
      <pc:sldChg chg="addSp modSp mod ord">
        <pc:chgData name="坤 许" userId="27c33e8e49892705" providerId="LiveId" clId="{013BEFEE-9DEE-45BB-8331-9A9B3C7E429C}" dt="2025-09-21T00:42:16.933" v="1108" actId="1076"/>
        <pc:sldMkLst>
          <pc:docMk/>
          <pc:sldMk cId="1630259798" sldId="294"/>
        </pc:sldMkLst>
        <pc:spChg chg="mod">
          <ac:chgData name="坤 许" userId="27c33e8e49892705" providerId="LiveId" clId="{013BEFEE-9DEE-45BB-8331-9A9B3C7E429C}" dt="2025-09-20T13:26:49.047" v="1020" actId="1076"/>
          <ac:spMkLst>
            <pc:docMk/>
            <pc:sldMk cId="1630259798" sldId="294"/>
            <ac:spMk id="2" creationId="{2CF4F3AF-71BF-A7F7-4711-6F72E70F98BC}"/>
          </ac:spMkLst>
        </pc:spChg>
        <pc:spChg chg="mod">
          <ac:chgData name="坤 许" userId="27c33e8e49892705" providerId="LiveId" clId="{013BEFEE-9DEE-45BB-8331-9A9B3C7E429C}" dt="2025-09-21T00:42:11.644" v="1106" actId="1076"/>
          <ac:spMkLst>
            <pc:docMk/>
            <pc:sldMk cId="1630259798" sldId="294"/>
            <ac:spMk id="6" creationId="{3075401A-3258-6B1E-2EE6-DD9626623145}"/>
          </ac:spMkLst>
        </pc:spChg>
        <pc:spChg chg="mod">
          <ac:chgData name="坤 许" userId="27c33e8e49892705" providerId="LiveId" clId="{013BEFEE-9DEE-45BB-8331-9A9B3C7E429C}" dt="2025-09-20T13:26:49.047" v="1020" actId="1076"/>
          <ac:spMkLst>
            <pc:docMk/>
            <pc:sldMk cId="1630259798" sldId="294"/>
            <ac:spMk id="8" creationId="{92BC2843-3BCB-9724-44B1-FC845DB4BF17}"/>
          </ac:spMkLst>
        </pc:spChg>
        <pc:spChg chg="mod">
          <ac:chgData name="坤 许" userId="27c33e8e49892705" providerId="LiveId" clId="{013BEFEE-9DEE-45BB-8331-9A9B3C7E429C}" dt="2025-09-20T13:26:49.047" v="1020" actId="1076"/>
          <ac:spMkLst>
            <pc:docMk/>
            <pc:sldMk cId="1630259798" sldId="294"/>
            <ac:spMk id="9" creationId="{DD2ED35B-B365-B469-BE3A-8FC31B5A9C7C}"/>
          </ac:spMkLst>
        </pc:spChg>
        <pc:spChg chg="mod">
          <ac:chgData name="坤 许" userId="27c33e8e49892705" providerId="LiveId" clId="{013BEFEE-9DEE-45BB-8331-9A9B3C7E429C}" dt="2025-09-20T13:26:49.047" v="1020" actId="1076"/>
          <ac:spMkLst>
            <pc:docMk/>
            <pc:sldMk cId="1630259798" sldId="294"/>
            <ac:spMk id="10" creationId="{2D014294-857B-F953-2110-ACF24AEC50BE}"/>
          </ac:spMkLst>
        </pc:spChg>
        <pc:spChg chg="mod">
          <ac:chgData name="坤 许" userId="27c33e8e49892705" providerId="LiveId" clId="{013BEFEE-9DEE-45BB-8331-9A9B3C7E429C}" dt="2025-09-21T00:42:16.933" v="1108" actId="1076"/>
          <ac:spMkLst>
            <pc:docMk/>
            <pc:sldMk cId="1630259798" sldId="294"/>
            <ac:spMk id="11" creationId="{43E7B598-70B6-CF4F-2671-E08EDF67DA8D}"/>
          </ac:spMkLst>
        </pc:spChg>
        <pc:spChg chg="add mod ord">
          <ac:chgData name="坤 许" userId="27c33e8e49892705" providerId="LiveId" clId="{013BEFEE-9DEE-45BB-8331-9A9B3C7E429C}" dt="2025-09-20T13:26:49.047" v="1020" actId="1076"/>
          <ac:spMkLst>
            <pc:docMk/>
            <pc:sldMk cId="1630259798" sldId="294"/>
            <ac:spMk id="12" creationId="{2E76361F-20CD-3D61-6E59-2E075D39CBA6}"/>
          </ac:spMkLst>
        </pc:spChg>
        <pc:spChg chg="mod">
          <ac:chgData name="坤 许" userId="27c33e8e49892705" providerId="LiveId" clId="{013BEFEE-9DEE-45BB-8331-9A9B3C7E429C}" dt="2025-09-20T13:26:49.047" v="1020" actId="1076"/>
          <ac:spMkLst>
            <pc:docMk/>
            <pc:sldMk cId="1630259798" sldId="294"/>
            <ac:spMk id="15" creationId="{C02967FF-B1D9-DEFC-1F32-8EC3DFF1927D}"/>
          </ac:spMkLst>
        </pc:spChg>
        <pc:spChg chg="add mod ord">
          <ac:chgData name="坤 许" userId="27c33e8e49892705" providerId="LiveId" clId="{013BEFEE-9DEE-45BB-8331-9A9B3C7E429C}" dt="2025-09-20T13:26:57.956" v="1024" actId="1076"/>
          <ac:spMkLst>
            <pc:docMk/>
            <pc:sldMk cId="1630259798" sldId="294"/>
            <ac:spMk id="18" creationId="{7FD59ACF-6527-EC48-4427-BEAF6BC5212F}"/>
          </ac:spMkLst>
        </pc:spChg>
        <pc:spChg chg="mod">
          <ac:chgData name="坤 许" userId="27c33e8e49892705" providerId="LiveId" clId="{013BEFEE-9DEE-45BB-8331-9A9B3C7E429C}" dt="2025-09-20T13:26:49.047" v="1020" actId="1076"/>
          <ac:spMkLst>
            <pc:docMk/>
            <pc:sldMk cId="1630259798" sldId="294"/>
            <ac:spMk id="21" creationId="{AF4E157E-9E04-C9F7-ADC8-0E35E05FC0E7}"/>
          </ac:spMkLst>
        </pc:spChg>
        <pc:spChg chg="mod">
          <ac:chgData name="坤 许" userId="27c33e8e49892705" providerId="LiveId" clId="{013BEFEE-9DEE-45BB-8331-9A9B3C7E429C}" dt="2025-09-20T13:26:49.047" v="1020" actId="1076"/>
          <ac:spMkLst>
            <pc:docMk/>
            <pc:sldMk cId="1630259798" sldId="294"/>
            <ac:spMk id="23" creationId="{48A59BD2-DDA0-1EEB-2501-8B829A59C777}"/>
          </ac:spMkLst>
        </pc:spChg>
        <pc:picChg chg="mod">
          <ac:chgData name="坤 许" userId="27c33e8e49892705" providerId="LiveId" clId="{013BEFEE-9DEE-45BB-8331-9A9B3C7E429C}" dt="2025-09-21T00:42:13.422" v="1107" actId="1076"/>
          <ac:picMkLst>
            <pc:docMk/>
            <pc:sldMk cId="1630259798" sldId="294"/>
            <ac:picMk id="4" creationId="{AA0CDD9F-0197-2B0E-0D03-27C0F6AD4540}"/>
          </ac:picMkLst>
        </pc:picChg>
        <pc:picChg chg="mod">
          <ac:chgData name="坤 许" userId="27c33e8e49892705" providerId="LiveId" clId="{013BEFEE-9DEE-45BB-8331-9A9B3C7E429C}" dt="2025-09-20T13:26:49.047" v="1020" actId="1076"/>
          <ac:picMkLst>
            <pc:docMk/>
            <pc:sldMk cId="1630259798" sldId="294"/>
            <ac:picMk id="17" creationId="{08585998-E909-21AC-5EA6-F192E6B5380E}"/>
          </ac:picMkLst>
        </pc:picChg>
      </pc:sldChg>
      <pc:sldChg chg="addSp delSp modSp mod ord">
        <pc:chgData name="坤 许" userId="27c33e8e49892705" providerId="LiveId" clId="{013BEFEE-9DEE-45BB-8331-9A9B3C7E429C}" dt="2025-09-21T01:33:40.788" v="1199" actId="1076"/>
        <pc:sldMkLst>
          <pc:docMk/>
          <pc:sldMk cId="2517545868" sldId="296"/>
        </pc:sldMkLst>
        <pc:spChg chg="mod">
          <ac:chgData name="坤 许" userId="27c33e8e49892705" providerId="LiveId" clId="{013BEFEE-9DEE-45BB-8331-9A9B3C7E429C}" dt="2025-09-20T12:40:45.126" v="813" actId="1076"/>
          <ac:spMkLst>
            <pc:docMk/>
            <pc:sldMk cId="2517545868" sldId="296"/>
            <ac:spMk id="2" creationId="{1ADB166E-3856-5DC7-1199-F886929E785A}"/>
          </ac:spMkLst>
        </pc:spChg>
        <pc:spChg chg="mod">
          <ac:chgData name="坤 许" userId="27c33e8e49892705" providerId="LiveId" clId="{013BEFEE-9DEE-45BB-8331-9A9B3C7E429C}" dt="2025-09-20T06:46:15.740" v="617" actId="1076"/>
          <ac:spMkLst>
            <pc:docMk/>
            <pc:sldMk cId="2517545868" sldId="296"/>
            <ac:spMk id="3" creationId="{A030F400-0A95-A7A6-1F7A-C936EDFF5AE9}"/>
          </ac:spMkLst>
        </pc:spChg>
        <pc:spChg chg="mod ord">
          <ac:chgData name="坤 许" userId="27c33e8e49892705" providerId="LiveId" clId="{013BEFEE-9DEE-45BB-8331-9A9B3C7E429C}" dt="2025-09-20T12:40:34.049" v="810" actId="1076"/>
          <ac:spMkLst>
            <pc:docMk/>
            <pc:sldMk cId="2517545868" sldId="296"/>
            <ac:spMk id="4" creationId="{C1D781B0-54DE-8D46-E1A9-AF359251EF67}"/>
          </ac:spMkLst>
        </pc:spChg>
        <pc:spChg chg="add mod ord">
          <ac:chgData name="坤 许" userId="27c33e8e49892705" providerId="LiveId" clId="{013BEFEE-9DEE-45BB-8331-9A9B3C7E429C}" dt="2025-09-20T12:17:38.309" v="727" actId="164"/>
          <ac:spMkLst>
            <pc:docMk/>
            <pc:sldMk cId="2517545868" sldId="296"/>
            <ac:spMk id="6" creationId="{E8CDF17A-0044-74A0-46C2-9F910685C881}"/>
          </ac:spMkLst>
        </pc:spChg>
        <pc:spChg chg="mod">
          <ac:chgData name="坤 许" userId="27c33e8e49892705" providerId="LiveId" clId="{013BEFEE-9DEE-45BB-8331-9A9B3C7E429C}" dt="2025-09-20T12:40:39.741" v="812" actId="1076"/>
          <ac:spMkLst>
            <pc:docMk/>
            <pc:sldMk cId="2517545868" sldId="296"/>
            <ac:spMk id="16" creationId="{34C283DA-C7FA-F033-12E2-7959359B5702}"/>
          </ac:spMkLst>
        </pc:spChg>
        <pc:spChg chg="add mod">
          <ac:chgData name="坤 许" userId="27c33e8e49892705" providerId="LiveId" clId="{013BEFEE-9DEE-45BB-8331-9A9B3C7E429C}" dt="2025-09-20T12:40:54.360" v="814" actId="1076"/>
          <ac:spMkLst>
            <pc:docMk/>
            <pc:sldMk cId="2517545868" sldId="296"/>
            <ac:spMk id="20" creationId="{EC92D07C-EE76-343B-7442-626427D9859E}"/>
          </ac:spMkLst>
        </pc:spChg>
        <pc:spChg chg="add mod">
          <ac:chgData name="坤 许" userId="27c33e8e49892705" providerId="LiveId" clId="{013BEFEE-9DEE-45BB-8331-9A9B3C7E429C}" dt="2025-09-20T12:18:47.606" v="751" actId="1076"/>
          <ac:spMkLst>
            <pc:docMk/>
            <pc:sldMk cId="2517545868" sldId="296"/>
            <ac:spMk id="22" creationId="{4B3BB9BA-C3EB-44C9-B76B-2669EAD5E1BB}"/>
          </ac:spMkLst>
        </pc:spChg>
        <pc:spChg chg="mod">
          <ac:chgData name="坤 许" userId="27c33e8e49892705" providerId="LiveId" clId="{013BEFEE-9DEE-45BB-8331-9A9B3C7E429C}" dt="2025-09-20T06:45:22.037" v="601"/>
          <ac:spMkLst>
            <pc:docMk/>
            <pc:sldMk cId="2517545868" sldId="296"/>
            <ac:spMk id="26" creationId="{6119ABD0-12C4-10FF-658C-34A51CC99167}"/>
          </ac:spMkLst>
        </pc:spChg>
        <pc:spChg chg="mod">
          <ac:chgData name="坤 许" userId="27c33e8e49892705" providerId="LiveId" clId="{013BEFEE-9DEE-45BB-8331-9A9B3C7E429C}" dt="2025-09-20T12:20:09.229" v="798" actId="1076"/>
          <ac:spMkLst>
            <pc:docMk/>
            <pc:sldMk cId="2517545868" sldId="296"/>
            <ac:spMk id="28" creationId="{97E4A692-456D-A1A3-7621-A3A647DB3775}"/>
          </ac:spMkLst>
        </pc:spChg>
        <pc:spChg chg="mod">
          <ac:chgData name="坤 许" userId="27c33e8e49892705" providerId="LiveId" clId="{013BEFEE-9DEE-45BB-8331-9A9B3C7E429C}" dt="2025-09-20T12:20:15.821" v="799" actId="1076"/>
          <ac:spMkLst>
            <pc:docMk/>
            <pc:sldMk cId="2517545868" sldId="296"/>
            <ac:spMk id="31" creationId="{C40193C2-A90D-DDFA-CD00-BC583BC67176}"/>
          </ac:spMkLst>
        </pc:spChg>
        <pc:grpChg chg="add mod">
          <ac:chgData name="坤 许" userId="27c33e8e49892705" providerId="LiveId" clId="{013BEFEE-9DEE-45BB-8331-9A9B3C7E429C}" dt="2025-09-20T12:19:45.791" v="790" actId="1076"/>
          <ac:grpSpMkLst>
            <pc:docMk/>
            <pc:sldMk cId="2517545868" sldId="296"/>
            <ac:grpSpMk id="7" creationId="{5CE93EFE-087A-476E-EE2C-3CCD40961E28}"/>
          </ac:grpSpMkLst>
        </pc:grpChg>
        <pc:grpChg chg="add mod">
          <ac:chgData name="坤 许" userId="27c33e8e49892705" providerId="LiveId" clId="{013BEFEE-9DEE-45BB-8331-9A9B3C7E429C}" dt="2025-09-20T12:19:38.104" v="788" actId="1076"/>
          <ac:grpSpMkLst>
            <pc:docMk/>
            <pc:sldMk cId="2517545868" sldId="296"/>
            <ac:grpSpMk id="19" creationId="{067615DE-259A-30C0-CD7B-2E2BB7E6B31D}"/>
          </ac:grpSpMkLst>
        </pc:grpChg>
        <pc:picChg chg="mod topLvl">
          <ac:chgData name="坤 许" userId="27c33e8e49892705" providerId="LiveId" clId="{013BEFEE-9DEE-45BB-8331-9A9B3C7E429C}" dt="2025-09-21T01:33:40.788" v="1199" actId="1076"/>
          <ac:picMkLst>
            <pc:docMk/>
            <pc:sldMk cId="2517545868" sldId="296"/>
            <ac:picMk id="8" creationId="{EC1D82A7-01A7-4856-F5FF-7360932C3640}"/>
          </ac:picMkLst>
        </pc:picChg>
        <pc:picChg chg="mod ord topLvl">
          <ac:chgData name="坤 许" userId="27c33e8e49892705" providerId="LiveId" clId="{013BEFEE-9DEE-45BB-8331-9A9B3C7E429C}" dt="2025-09-20T12:17:51.576" v="731" actId="1076"/>
          <ac:picMkLst>
            <pc:docMk/>
            <pc:sldMk cId="2517545868" sldId="296"/>
            <ac:picMk id="11" creationId="{11F7A952-1E8A-6F3F-87B1-8612EF0C278A}"/>
          </ac:picMkLst>
        </pc:picChg>
        <pc:picChg chg="add mod modCrop">
          <ac:chgData name="坤 许" userId="27c33e8e49892705" providerId="LiveId" clId="{013BEFEE-9DEE-45BB-8331-9A9B3C7E429C}" dt="2025-09-20T12:17:38.309" v="727" actId="164"/>
          <ac:picMkLst>
            <pc:docMk/>
            <pc:sldMk cId="2517545868" sldId="296"/>
            <ac:picMk id="12" creationId="{FDD534B9-F1B5-A1D9-9F3C-69781B5A1259}"/>
          </ac:picMkLst>
        </pc:picChg>
        <pc:picChg chg="add mod modCrop">
          <ac:chgData name="坤 许" userId="27c33e8e49892705" providerId="LiveId" clId="{013BEFEE-9DEE-45BB-8331-9A9B3C7E429C}" dt="2025-09-20T12:17:38.309" v="727" actId="164"/>
          <ac:picMkLst>
            <pc:docMk/>
            <pc:sldMk cId="2517545868" sldId="296"/>
            <ac:picMk id="13" creationId="{7B44DBF6-4AA6-2002-24C5-0789D87391F7}"/>
          </ac:picMkLst>
        </pc:picChg>
        <pc:picChg chg="mod">
          <ac:chgData name="坤 许" userId="27c33e8e49892705" providerId="LiveId" clId="{013BEFEE-9DEE-45BB-8331-9A9B3C7E429C}" dt="2025-09-20T12:40:39.741" v="812" actId="1076"/>
          <ac:picMkLst>
            <pc:docMk/>
            <pc:sldMk cId="2517545868" sldId="296"/>
            <ac:picMk id="14" creationId="{6E5ED71F-B408-6258-C999-4DA2BD6F962F}"/>
          </ac:picMkLst>
        </pc:picChg>
        <pc:picChg chg="add mod">
          <ac:chgData name="坤 许" userId="27c33e8e49892705" providerId="LiveId" clId="{013BEFEE-9DEE-45BB-8331-9A9B3C7E429C}" dt="2025-09-20T12:18:51.034" v="753" actId="1076"/>
          <ac:picMkLst>
            <pc:docMk/>
            <pc:sldMk cId="2517545868" sldId="296"/>
            <ac:picMk id="23" creationId="{04063743-3439-A78F-FD8D-59D62F09ABF2}"/>
          </ac:picMkLst>
        </pc:picChg>
        <pc:picChg chg="mod">
          <ac:chgData name="坤 许" userId="27c33e8e49892705" providerId="LiveId" clId="{013BEFEE-9DEE-45BB-8331-9A9B3C7E429C}" dt="2025-09-20T06:45:22.037" v="601"/>
          <ac:picMkLst>
            <pc:docMk/>
            <pc:sldMk cId="2517545868" sldId="296"/>
            <ac:picMk id="25" creationId="{DED67509-EC91-B5F5-BDFE-F31549DB3911}"/>
          </ac:picMkLst>
        </pc:picChg>
        <pc:cxnChg chg="add mod">
          <ac:chgData name="坤 许" userId="27c33e8e49892705" providerId="LiveId" clId="{013BEFEE-9DEE-45BB-8331-9A9B3C7E429C}" dt="2025-09-20T12:17:38.309" v="727" actId="164"/>
          <ac:cxnSpMkLst>
            <pc:docMk/>
            <pc:sldMk cId="2517545868" sldId="296"/>
            <ac:cxnSpMk id="17" creationId="{CFB557EE-2E32-4518-03E4-4E21A878D627}"/>
          </ac:cxnSpMkLst>
        </pc:cxnChg>
        <pc:cxnChg chg="add mod">
          <ac:chgData name="坤 许" userId="27c33e8e49892705" providerId="LiveId" clId="{013BEFEE-9DEE-45BB-8331-9A9B3C7E429C}" dt="2025-09-20T12:17:38.309" v="727" actId="164"/>
          <ac:cxnSpMkLst>
            <pc:docMk/>
            <pc:sldMk cId="2517545868" sldId="296"/>
            <ac:cxnSpMk id="18" creationId="{16967C3C-CA09-C26C-2D65-B4C34ECB4285}"/>
          </ac:cxnSpMkLst>
        </pc:cxnChg>
      </pc:sldChg>
      <pc:sldChg chg="ord">
        <pc:chgData name="坤 许" userId="27c33e8e49892705" providerId="LiveId" clId="{013BEFEE-9DEE-45BB-8331-9A9B3C7E429C}" dt="2025-09-20T13:15:28.069" v="950"/>
        <pc:sldMkLst>
          <pc:docMk/>
          <pc:sldMk cId="233999166" sldId="299"/>
        </pc:sldMkLst>
      </pc:sldChg>
      <pc:sldChg chg="addSp delSp modSp del mod ord">
        <pc:chgData name="坤 许" userId="27c33e8e49892705" providerId="LiveId" clId="{013BEFEE-9DEE-45BB-8331-9A9B3C7E429C}" dt="2025-09-20T12:50:19.323" v="881" actId="47"/>
        <pc:sldMkLst>
          <pc:docMk/>
          <pc:sldMk cId="3930399238" sldId="302"/>
        </pc:sldMkLst>
        <pc:spChg chg="add del mod">
          <ac:chgData name="坤 许" userId="27c33e8e49892705" providerId="LiveId" clId="{013BEFEE-9DEE-45BB-8331-9A9B3C7E429C}" dt="2025-09-20T12:49:49.262" v="879" actId="21"/>
          <ac:spMkLst>
            <pc:docMk/>
            <pc:sldMk cId="3930399238" sldId="302"/>
            <ac:spMk id="3" creationId="{DECC9BCE-CE1F-4C61-33EB-EB76DA151233}"/>
          </ac:spMkLst>
        </pc:spChg>
        <pc:spChg chg="del">
          <ac:chgData name="坤 许" userId="27c33e8e49892705" providerId="LiveId" clId="{013BEFEE-9DEE-45BB-8331-9A9B3C7E429C}" dt="2025-09-20T12:40:18.620" v="807" actId="478"/>
          <ac:spMkLst>
            <pc:docMk/>
            <pc:sldMk cId="3930399238" sldId="302"/>
            <ac:spMk id="10" creationId="{F8F4698E-A214-8973-6832-D36629610D81}"/>
          </ac:spMkLst>
        </pc:spChg>
        <pc:spChg chg="del">
          <ac:chgData name="坤 许" userId="27c33e8e49892705" providerId="LiveId" clId="{013BEFEE-9DEE-45BB-8331-9A9B3C7E429C}" dt="2025-09-20T06:45:20.434" v="600" actId="21"/>
          <ac:spMkLst>
            <pc:docMk/>
            <pc:sldMk cId="3930399238" sldId="302"/>
            <ac:spMk id="22" creationId="{4B3BB9BA-C3EB-44C9-B76B-2669EAD5E1BB}"/>
          </ac:spMkLst>
        </pc:spChg>
        <pc:spChg chg="del mod">
          <ac:chgData name="坤 许" userId="27c33e8e49892705" providerId="LiveId" clId="{013BEFEE-9DEE-45BB-8331-9A9B3C7E429C}" dt="2025-09-20T12:48:15.685" v="859" actId="478"/>
          <ac:spMkLst>
            <pc:docMk/>
            <pc:sldMk cId="3930399238" sldId="302"/>
            <ac:spMk id="27" creationId="{C1D781B0-54DE-8D46-E1A9-AF359251EF67}"/>
          </ac:spMkLst>
        </pc:spChg>
        <pc:spChg chg="del mod">
          <ac:chgData name="坤 许" userId="27c33e8e49892705" providerId="LiveId" clId="{013BEFEE-9DEE-45BB-8331-9A9B3C7E429C}" dt="2025-09-20T12:48:14.958" v="858" actId="478"/>
          <ac:spMkLst>
            <pc:docMk/>
            <pc:sldMk cId="3930399238" sldId="302"/>
            <ac:spMk id="28" creationId="{F8ACF57B-252B-58A2-AA7B-9BC52EDCCEDD}"/>
          </ac:spMkLst>
        </pc:spChg>
        <pc:spChg chg="del mod">
          <ac:chgData name="坤 许" userId="27c33e8e49892705" providerId="LiveId" clId="{013BEFEE-9DEE-45BB-8331-9A9B3C7E429C}" dt="2025-09-20T12:49:49.262" v="879" actId="21"/>
          <ac:spMkLst>
            <pc:docMk/>
            <pc:sldMk cId="3930399238" sldId="302"/>
            <ac:spMk id="30" creationId="{56D87892-0FEE-DBB4-B81E-A3F971E8B45F}"/>
          </ac:spMkLst>
        </pc:spChg>
        <pc:grpChg chg="del">
          <ac:chgData name="坤 许" userId="27c33e8e49892705" providerId="LiveId" clId="{013BEFEE-9DEE-45BB-8331-9A9B3C7E429C}" dt="2025-09-20T06:45:20.434" v="600" actId="21"/>
          <ac:grpSpMkLst>
            <pc:docMk/>
            <pc:sldMk cId="3930399238" sldId="302"/>
            <ac:grpSpMk id="8" creationId="{5CE93EFE-087A-476E-EE2C-3CCD40961E28}"/>
          </ac:grpSpMkLst>
        </pc:grpChg>
        <pc:picChg chg="del">
          <ac:chgData name="坤 许" userId="27c33e8e49892705" providerId="LiveId" clId="{013BEFEE-9DEE-45BB-8331-9A9B3C7E429C}" dt="2025-09-20T06:30:22.157" v="580" actId="21"/>
          <ac:picMkLst>
            <pc:docMk/>
            <pc:sldMk cId="3930399238" sldId="302"/>
            <ac:picMk id="23" creationId="{04063743-3439-A78F-FD8D-59D62F09ABF2}"/>
          </ac:picMkLst>
        </pc:picChg>
      </pc:sldChg>
      <pc:sldChg chg="ord">
        <pc:chgData name="坤 许" userId="27c33e8e49892705" providerId="LiveId" clId="{013BEFEE-9DEE-45BB-8331-9A9B3C7E429C}" dt="2025-09-20T13:27:13.694" v="1027"/>
        <pc:sldMkLst>
          <pc:docMk/>
          <pc:sldMk cId="1147067949" sldId="303"/>
        </pc:sldMkLst>
      </pc:sldChg>
      <pc:sldChg chg="ord">
        <pc:chgData name="坤 许" userId="27c33e8e49892705" providerId="LiveId" clId="{013BEFEE-9DEE-45BB-8331-9A9B3C7E429C}" dt="2025-09-20T02:43:03.913" v="558"/>
        <pc:sldMkLst>
          <pc:docMk/>
          <pc:sldMk cId="46826839" sldId="304"/>
        </pc:sldMkLst>
      </pc:sldChg>
      <pc:sldChg chg="ord">
        <pc:chgData name="坤 许" userId="27c33e8e49892705" providerId="LiveId" clId="{013BEFEE-9DEE-45BB-8331-9A9B3C7E429C}" dt="2025-09-21T00:33:40.677" v="1031" actId="20578"/>
        <pc:sldMkLst>
          <pc:docMk/>
          <pc:sldMk cId="3655457364" sldId="306"/>
        </pc:sldMkLst>
      </pc:sldChg>
      <pc:sldChg chg="addSp delSp modSp mod">
        <pc:chgData name="坤 许" userId="27c33e8e49892705" providerId="LiveId" clId="{013BEFEE-9DEE-45BB-8331-9A9B3C7E429C}" dt="2025-09-21T01:33:32.065" v="1196" actId="1076"/>
        <pc:sldMkLst>
          <pc:docMk/>
          <pc:sldMk cId="1877241290" sldId="312"/>
        </pc:sldMkLst>
        <pc:spChg chg="mod">
          <ac:chgData name="坤 许" userId="27c33e8e49892705" providerId="LiveId" clId="{013BEFEE-9DEE-45BB-8331-9A9B3C7E429C}" dt="2025-09-21T01:33:32.065" v="1196" actId="1076"/>
          <ac:spMkLst>
            <pc:docMk/>
            <pc:sldMk cId="1877241290" sldId="312"/>
            <ac:spMk id="3" creationId="{E00B5FDB-B358-DC54-C9DA-B501DE10DB90}"/>
          </ac:spMkLst>
        </pc:spChg>
        <pc:spChg chg="mod">
          <ac:chgData name="坤 许" userId="27c33e8e49892705" providerId="LiveId" clId="{013BEFEE-9DEE-45BB-8331-9A9B3C7E429C}" dt="2025-09-21T01:33:32.065" v="1196" actId="1076"/>
          <ac:spMkLst>
            <pc:docMk/>
            <pc:sldMk cId="1877241290" sldId="312"/>
            <ac:spMk id="9" creationId="{CAEEBF3E-0AD4-E49B-FA9E-4239D79B6EB2}"/>
          </ac:spMkLst>
        </pc:spChg>
        <pc:picChg chg="add del mod">
          <ac:chgData name="坤 许" userId="27c33e8e49892705" providerId="LiveId" clId="{013BEFEE-9DEE-45BB-8331-9A9B3C7E429C}" dt="2025-09-21T01:33:23.733" v="1194" actId="478"/>
          <ac:picMkLst>
            <pc:docMk/>
            <pc:sldMk cId="1877241290" sldId="312"/>
            <ac:picMk id="18" creationId="{0210E6C6-6F7B-5CA1-2DC8-00B4670006F5}"/>
          </ac:picMkLst>
        </pc:picChg>
        <pc:picChg chg="add mod">
          <ac:chgData name="坤 许" userId="27c33e8e49892705" providerId="LiveId" clId="{013BEFEE-9DEE-45BB-8331-9A9B3C7E429C}" dt="2025-09-21T01:33:25.916" v="1195" actId="1076"/>
          <ac:picMkLst>
            <pc:docMk/>
            <pc:sldMk cId="1877241290" sldId="312"/>
            <ac:picMk id="19" creationId="{245353D4-842D-A659-798E-3E379DCD18B1}"/>
          </ac:picMkLst>
        </pc:picChg>
      </pc:sldChg>
      <pc:sldChg chg="addSp delSp modSp mod">
        <pc:chgData name="坤 许" userId="27c33e8e49892705" providerId="LiveId" clId="{013BEFEE-9DEE-45BB-8331-9A9B3C7E429C}" dt="2025-09-20T12:15:38.564" v="680" actId="1076"/>
        <pc:sldMkLst>
          <pc:docMk/>
          <pc:sldMk cId="638919914" sldId="313"/>
        </pc:sldMkLst>
        <pc:spChg chg="mod">
          <ac:chgData name="坤 许" userId="27c33e8e49892705" providerId="LiveId" clId="{013BEFEE-9DEE-45BB-8331-9A9B3C7E429C}" dt="2025-09-20T02:24:37.638" v="261"/>
          <ac:spMkLst>
            <pc:docMk/>
            <pc:sldMk cId="638919914" sldId="313"/>
            <ac:spMk id="2" creationId="{26055CBA-0CCC-4316-560B-552A356FD333}"/>
          </ac:spMkLst>
        </pc:spChg>
        <pc:spChg chg="mod">
          <ac:chgData name="坤 许" userId="27c33e8e49892705" providerId="LiveId" clId="{013BEFEE-9DEE-45BB-8331-9A9B3C7E429C}" dt="2025-09-19T02:14:19.377" v="154" actId="404"/>
          <ac:spMkLst>
            <pc:docMk/>
            <pc:sldMk cId="638919914" sldId="313"/>
            <ac:spMk id="3" creationId="{DEEC0D1B-3B42-B824-FE72-7E396131DFE5}"/>
          </ac:spMkLst>
        </pc:spChg>
        <pc:spChg chg="mod">
          <ac:chgData name="坤 许" userId="27c33e8e49892705" providerId="LiveId" clId="{013BEFEE-9DEE-45BB-8331-9A9B3C7E429C}" dt="2025-09-19T02:14:08.245" v="151" actId="1035"/>
          <ac:spMkLst>
            <pc:docMk/>
            <pc:sldMk cId="638919914" sldId="313"/>
            <ac:spMk id="6" creationId="{C02A88F3-1539-0D29-5249-52EB9BCA4C4B}"/>
          </ac:spMkLst>
        </pc:spChg>
        <pc:spChg chg="mod">
          <ac:chgData name="坤 许" userId="27c33e8e49892705" providerId="LiveId" clId="{013BEFEE-9DEE-45BB-8331-9A9B3C7E429C}" dt="2025-09-20T12:15:38.564" v="680" actId="1076"/>
          <ac:spMkLst>
            <pc:docMk/>
            <pc:sldMk cId="638919914" sldId="313"/>
            <ac:spMk id="9" creationId="{2519B5A6-FD50-1426-B752-E52020757C94}"/>
          </ac:spMkLst>
        </pc:spChg>
        <pc:picChg chg="mod">
          <ac:chgData name="坤 许" userId="27c33e8e49892705" providerId="LiveId" clId="{013BEFEE-9DEE-45BB-8331-9A9B3C7E429C}" dt="2025-09-19T02:11:18.770" v="108" actId="14100"/>
          <ac:picMkLst>
            <pc:docMk/>
            <pc:sldMk cId="638919914" sldId="313"/>
            <ac:picMk id="11" creationId="{F7803172-D29F-BADD-4997-0D32D782989F}"/>
          </ac:picMkLst>
        </pc:picChg>
        <pc:picChg chg="add mod">
          <ac:chgData name="坤 许" userId="27c33e8e49892705" providerId="LiveId" clId="{013BEFEE-9DEE-45BB-8331-9A9B3C7E429C}" dt="2025-09-19T02:11:29.569" v="114" actId="1076"/>
          <ac:picMkLst>
            <pc:docMk/>
            <pc:sldMk cId="638919914" sldId="313"/>
            <ac:picMk id="1026" creationId="{9F721B41-F255-4F55-1F66-C89C1027C22B}"/>
          </ac:picMkLst>
        </pc:picChg>
      </pc:sldChg>
      <pc:sldChg chg="addSp delSp modSp new mod">
        <pc:chgData name="坤 许" userId="27c33e8e49892705" providerId="LiveId" clId="{013BEFEE-9DEE-45BB-8331-9A9B3C7E429C}" dt="2025-09-21T01:32:39.506" v="1187" actId="1076"/>
        <pc:sldMkLst>
          <pc:docMk/>
          <pc:sldMk cId="3456688019" sldId="314"/>
        </pc:sldMkLst>
        <pc:spChg chg="del">
          <ac:chgData name="坤 许" userId="27c33e8e49892705" providerId="LiveId" clId="{013BEFEE-9DEE-45BB-8331-9A9B3C7E429C}" dt="2025-09-20T02:23:56.855" v="257" actId="478"/>
          <ac:spMkLst>
            <pc:docMk/>
            <pc:sldMk cId="3456688019" sldId="314"/>
            <ac:spMk id="2" creationId="{055C93CA-4A57-DC0D-DE4D-4594E003B5D7}"/>
          </ac:spMkLst>
        </pc:spChg>
        <pc:spChg chg="del">
          <ac:chgData name="坤 许" userId="27c33e8e49892705" providerId="LiveId" clId="{013BEFEE-9DEE-45BB-8331-9A9B3C7E429C}" dt="2025-09-20T02:23:56.855" v="257" actId="478"/>
          <ac:spMkLst>
            <pc:docMk/>
            <pc:sldMk cId="3456688019" sldId="314"/>
            <ac:spMk id="3" creationId="{C54788A8-8DED-9BF2-2C10-6B35B9414E61}"/>
          </ac:spMkLst>
        </pc:spChg>
        <pc:spChg chg="add mod">
          <ac:chgData name="坤 许" userId="27c33e8e49892705" providerId="LiveId" clId="{013BEFEE-9DEE-45BB-8331-9A9B3C7E429C}" dt="2025-09-21T00:43:06.703" v="1109" actId="1076"/>
          <ac:spMkLst>
            <pc:docMk/>
            <pc:sldMk cId="3456688019" sldId="314"/>
            <ac:spMk id="7" creationId="{340DDD58-C1F7-4299-2DDF-BA083C5E48D1}"/>
          </ac:spMkLst>
        </pc:spChg>
        <pc:spChg chg="add del mod">
          <ac:chgData name="坤 许" userId="27c33e8e49892705" providerId="LiveId" clId="{013BEFEE-9DEE-45BB-8331-9A9B3C7E429C}" dt="2025-09-20T02:25:36.619" v="323"/>
          <ac:spMkLst>
            <pc:docMk/>
            <pc:sldMk cId="3456688019" sldId="314"/>
            <ac:spMk id="8" creationId="{3E91BE10-B65C-034A-5140-4A2AB14AF56A}"/>
          </ac:spMkLst>
        </pc:spChg>
        <pc:spChg chg="add mod">
          <ac:chgData name="坤 许" userId="27c33e8e49892705" providerId="LiveId" clId="{013BEFEE-9DEE-45BB-8331-9A9B3C7E429C}" dt="2025-09-21T00:43:10.056" v="1110" actId="1076"/>
          <ac:spMkLst>
            <pc:docMk/>
            <pc:sldMk cId="3456688019" sldId="314"/>
            <ac:spMk id="9" creationId="{584F7774-8719-88A4-0D7A-6DF8887ECEBF}"/>
          </ac:spMkLst>
        </pc:spChg>
        <pc:spChg chg="add mod">
          <ac:chgData name="坤 许" userId="27c33e8e49892705" providerId="LiveId" clId="{013BEFEE-9DEE-45BB-8331-9A9B3C7E429C}" dt="2025-09-21T00:43:12.097" v="1111" actId="1076"/>
          <ac:spMkLst>
            <pc:docMk/>
            <pc:sldMk cId="3456688019" sldId="314"/>
            <ac:spMk id="10" creationId="{456B7FA5-F7A0-4EFF-BE98-CADDCD048DD2}"/>
          </ac:spMkLst>
        </pc:spChg>
        <pc:spChg chg="add mod">
          <ac:chgData name="坤 许" userId="27c33e8e49892705" providerId="LiveId" clId="{013BEFEE-9DEE-45BB-8331-9A9B3C7E429C}" dt="2025-09-21T00:43:10.056" v="1110" actId="1076"/>
          <ac:spMkLst>
            <pc:docMk/>
            <pc:sldMk cId="3456688019" sldId="314"/>
            <ac:spMk id="13" creationId="{2EAB1DE7-A460-DBE3-3C5F-05246C167140}"/>
          </ac:spMkLst>
        </pc:spChg>
        <pc:spChg chg="add mod">
          <ac:chgData name="坤 许" userId="27c33e8e49892705" providerId="LiveId" clId="{013BEFEE-9DEE-45BB-8331-9A9B3C7E429C}" dt="2025-09-21T00:43:10.056" v="1110" actId="1076"/>
          <ac:spMkLst>
            <pc:docMk/>
            <pc:sldMk cId="3456688019" sldId="314"/>
            <ac:spMk id="14" creationId="{E309D701-38E0-6D2D-3847-FCFEF1DC1C23}"/>
          </ac:spMkLst>
        </pc:spChg>
        <pc:spChg chg="add mod">
          <ac:chgData name="坤 许" userId="27c33e8e49892705" providerId="LiveId" clId="{013BEFEE-9DEE-45BB-8331-9A9B3C7E429C}" dt="2025-09-21T00:43:25.567" v="1118" actId="1076"/>
          <ac:spMkLst>
            <pc:docMk/>
            <pc:sldMk cId="3456688019" sldId="314"/>
            <ac:spMk id="16" creationId="{2A8614DE-410D-8C57-D90E-D623595DCAEF}"/>
          </ac:spMkLst>
        </pc:spChg>
        <pc:spChg chg="add mod">
          <ac:chgData name="坤 许" userId="27c33e8e49892705" providerId="LiveId" clId="{013BEFEE-9DEE-45BB-8331-9A9B3C7E429C}" dt="2025-09-21T01:32:39.506" v="1187" actId="1076"/>
          <ac:spMkLst>
            <pc:docMk/>
            <pc:sldMk cId="3456688019" sldId="314"/>
            <ac:spMk id="17" creationId="{72488B98-FA98-AA8E-E931-9A699539E9A3}"/>
          </ac:spMkLst>
        </pc:spChg>
        <pc:picChg chg="add mod">
          <ac:chgData name="坤 许" userId="27c33e8e49892705" providerId="LiveId" clId="{013BEFEE-9DEE-45BB-8331-9A9B3C7E429C}" dt="2025-09-21T00:43:10.056" v="1110" actId="1076"/>
          <ac:picMkLst>
            <pc:docMk/>
            <pc:sldMk cId="3456688019" sldId="314"/>
            <ac:picMk id="6" creationId="{D739E139-3A85-20CD-F94F-688AA3AA4C75}"/>
          </ac:picMkLst>
        </pc:picChg>
        <pc:picChg chg="add mod">
          <ac:chgData name="坤 许" userId="27c33e8e49892705" providerId="LiveId" clId="{013BEFEE-9DEE-45BB-8331-9A9B3C7E429C}" dt="2025-09-21T00:43:12.097" v="1111" actId="1076"/>
          <ac:picMkLst>
            <pc:docMk/>
            <pc:sldMk cId="3456688019" sldId="314"/>
            <ac:picMk id="12" creationId="{23E86FA8-AD67-97B9-1F18-DB6438108B44}"/>
          </ac:picMkLst>
        </pc:picChg>
        <pc:picChg chg="add mod">
          <ac:chgData name="坤 许" userId="27c33e8e49892705" providerId="LiveId" clId="{013BEFEE-9DEE-45BB-8331-9A9B3C7E429C}" dt="2025-09-21T00:43:29.398" v="1120" actId="1076"/>
          <ac:picMkLst>
            <pc:docMk/>
            <pc:sldMk cId="3456688019" sldId="314"/>
            <ac:picMk id="15" creationId="{24EEC8B2-0E7C-089A-1D31-825EF4E2AD62}"/>
          </ac:picMkLst>
        </pc:picChg>
      </pc:sldChg>
      <pc:sldChg chg="addSp delSp modSp new mod">
        <pc:chgData name="坤 许" userId="27c33e8e49892705" providerId="LiveId" clId="{013BEFEE-9DEE-45BB-8331-9A9B3C7E429C}" dt="2025-09-21T00:43:14.385" v="1112" actId="21"/>
        <pc:sldMkLst>
          <pc:docMk/>
          <pc:sldMk cId="2019691900" sldId="315"/>
        </pc:sldMkLst>
        <pc:spChg chg="del">
          <ac:chgData name="坤 许" userId="27c33e8e49892705" providerId="LiveId" clId="{013BEFEE-9DEE-45BB-8331-9A9B3C7E429C}" dt="2025-09-20T02:35:45.028" v="552" actId="478"/>
          <ac:spMkLst>
            <pc:docMk/>
            <pc:sldMk cId="2019691900" sldId="315"/>
            <ac:spMk id="2" creationId="{0B3ED1EE-8FD5-6682-8296-1FA1941FAAC4}"/>
          </ac:spMkLst>
        </pc:spChg>
        <pc:spChg chg="del">
          <ac:chgData name="坤 许" userId="27c33e8e49892705" providerId="LiveId" clId="{013BEFEE-9DEE-45BB-8331-9A9B3C7E429C}" dt="2025-09-20T02:35:45.997" v="553" actId="478"/>
          <ac:spMkLst>
            <pc:docMk/>
            <pc:sldMk cId="2019691900" sldId="315"/>
            <ac:spMk id="3" creationId="{A92DF8DE-7AAA-A179-DED1-225F89FB7E89}"/>
          </ac:spMkLst>
        </pc:spChg>
        <pc:picChg chg="add del mod modCrop">
          <ac:chgData name="坤 许" userId="27c33e8e49892705" providerId="LiveId" clId="{013BEFEE-9DEE-45BB-8331-9A9B3C7E429C}" dt="2025-09-21T00:43:14.385" v="1112" actId="21"/>
          <ac:picMkLst>
            <pc:docMk/>
            <pc:sldMk cId="2019691900" sldId="315"/>
            <ac:picMk id="6" creationId="{24EEC8B2-0E7C-089A-1D31-825EF4E2AD62}"/>
          </ac:picMkLst>
        </pc:picChg>
      </pc:sldChg>
      <pc:sldChg chg="modSp add mod ord">
        <pc:chgData name="坤 许" userId="27c33e8e49892705" providerId="LiveId" clId="{013BEFEE-9DEE-45BB-8331-9A9B3C7E429C}" dt="2025-09-20T13:03:21.347" v="894"/>
        <pc:sldMkLst>
          <pc:docMk/>
          <pc:sldMk cId="3274033689" sldId="316"/>
        </pc:sldMkLst>
        <pc:spChg chg="mod">
          <ac:chgData name="坤 许" userId="27c33e8e49892705" providerId="LiveId" clId="{013BEFEE-9DEE-45BB-8331-9A9B3C7E429C}" dt="2025-09-20T07:29:46.363" v="631"/>
          <ac:spMkLst>
            <pc:docMk/>
            <pc:sldMk cId="3274033689" sldId="316"/>
            <ac:spMk id="35" creationId="{A219C071-D66D-15E1-B93A-8D0D8B646C6A}"/>
          </ac:spMkLst>
        </pc:spChg>
        <pc:picChg chg="mod">
          <ac:chgData name="坤 许" userId="27c33e8e49892705" providerId="LiveId" clId="{013BEFEE-9DEE-45BB-8331-9A9B3C7E429C}" dt="2025-09-20T07:29:49.753" v="632" actId="1076"/>
          <ac:picMkLst>
            <pc:docMk/>
            <pc:sldMk cId="3274033689" sldId="316"/>
            <ac:picMk id="34" creationId="{2EDB6163-AB2B-F259-75DD-C658D70C9A1D}"/>
          </ac:picMkLst>
        </pc:picChg>
      </pc:sldChg>
      <pc:sldChg chg="add ord">
        <pc:chgData name="坤 许" userId="27c33e8e49892705" providerId="LiveId" clId="{013BEFEE-9DEE-45BB-8331-9A9B3C7E429C}" dt="2025-09-20T13:03:40.286" v="897"/>
        <pc:sldMkLst>
          <pc:docMk/>
          <pc:sldMk cId="3987814863" sldId="317"/>
        </pc:sldMkLst>
      </pc:sldChg>
      <pc:sldChg chg="delSp modSp add mod ord">
        <pc:chgData name="坤 许" userId="27c33e8e49892705" providerId="LiveId" clId="{013BEFEE-9DEE-45BB-8331-9A9B3C7E429C}" dt="2025-09-21T00:41:20.726" v="1061" actId="1076"/>
        <pc:sldMkLst>
          <pc:docMk/>
          <pc:sldMk cId="1088452400" sldId="318"/>
        </pc:sldMkLst>
        <pc:spChg chg="mod">
          <ac:chgData name="坤 许" userId="27c33e8e49892705" providerId="LiveId" clId="{013BEFEE-9DEE-45BB-8331-9A9B3C7E429C}" dt="2025-09-21T00:40:58.915" v="1052" actId="1076"/>
          <ac:spMkLst>
            <pc:docMk/>
            <pc:sldMk cId="1088452400" sldId="318"/>
            <ac:spMk id="5" creationId="{CC5A651E-0FBB-8460-F4F2-6859B17F2855}"/>
          </ac:spMkLst>
        </pc:spChg>
        <pc:spChg chg="mod">
          <ac:chgData name="坤 许" userId="27c33e8e49892705" providerId="LiveId" clId="{013BEFEE-9DEE-45BB-8331-9A9B3C7E429C}" dt="2025-09-21T00:40:09.847" v="1040" actId="1076"/>
          <ac:spMkLst>
            <pc:docMk/>
            <pc:sldMk cId="1088452400" sldId="318"/>
            <ac:spMk id="6" creationId="{79FE0435-191C-8349-7436-D160BC75EB8C}"/>
          </ac:spMkLst>
        </pc:spChg>
        <pc:spChg chg="mod">
          <ac:chgData name="坤 许" userId="27c33e8e49892705" providerId="LiveId" clId="{013BEFEE-9DEE-45BB-8331-9A9B3C7E429C}" dt="2025-09-21T00:40:41.117" v="1045" actId="1076"/>
          <ac:spMkLst>
            <pc:docMk/>
            <pc:sldMk cId="1088452400" sldId="318"/>
            <ac:spMk id="9" creationId="{11A79057-B5C2-E5CA-416D-5FBDACCEF1CC}"/>
          </ac:spMkLst>
        </pc:spChg>
        <pc:spChg chg="del">
          <ac:chgData name="坤 许" userId="27c33e8e49892705" providerId="LiveId" clId="{013BEFEE-9DEE-45BB-8331-9A9B3C7E429C}" dt="2025-09-21T00:41:16.330" v="1060" actId="478"/>
          <ac:spMkLst>
            <pc:docMk/>
            <pc:sldMk cId="1088452400" sldId="318"/>
            <ac:spMk id="34" creationId="{B953F55D-226E-D154-D79F-684246EEB71E}"/>
          </ac:spMkLst>
        </pc:spChg>
        <pc:spChg chg="mod">
          <ac:chgData name="坤 许" userId="27c33e8e49892705" providerId="LiveId" clId="{013BEFEE-9DEE-45BB-8331-9A9B3C7E429C}" dt="2025-09-21T00:40:50.228" v="1049" actId="1076"/>
          <ac:spMkLst>
            <pc:docMk/>
            <pc:sldMk cId="1088452400" sldId="318"/>
            <ac:spMk id="35" creationId="{D4A5AAD5-2229-8D5D-A4A6-3DD8431F9AE2}"/>
          </ac:spMkLst>
        </pc:spChg>
        <pc:spChg chg="mod">
          <ac:chgData name="坤 许" userId="27c33e8e49892705" providerId="LiveId" clId="{013BEFEE-9DEE-45BB-8331-9A9B3C7E429C}" dt="2025-09-21T00:41:20.726" v="1061" actId="1076"/>
          <ac:spMkLst>
            <pc:docMk/>
            <pc:sldMk cId="1088452400" sldId="318"/>
            <ac:spMk id="39" creationId="{9DF9A4AD-51DA-26DF-9EB3-3C88C5D7344A}"/>
          </ac:spMkLst>
        </pc:spChg>
        <pc:grpChg chg="mod">
          <ac:chgData name="坤 许" userId="27c33e8e49892705" providerId="LiveId" clId="{013BEFEE-9DEE-45BB-8331-9A9B3C7E429C}" dt="2025-09-21T00:40:53.168" v="1050" actId="1076"/>
          <ac:grpSpMkLst>
            <pc:docMk/>
            <pc:sldMk cId="1088452400" sldId="318"/>
            <ac:grpSpMk id="3" creationId="{3559F0B7-21FE-98DD-D939-DFA5FA1B19A3}"/>
          </ac:grpSpMkLst>
        </pc:grpChg>
        <pc:grpChg chg="mod">
          <ac:chgData name="坤 许" userId="27c33e8e49892705" providerId="LiveId" clId="{013BEFEE-9DEE-45BB-8331-9A9B3C7E429C}" dt="2025-09-21T00:40:04.416" v="1039" actId="14100"/>
          <ac:grpSpMkLst>
            <pc:docMk/>
            <pc:sldMk cId="1088452400" sldId="318"/>
            <ac:grpSpMk id="36" creationId="{632C8580-838B-2583-6C6A-E6E03CE744CD}"/>
          </ac:grpSpMkLst>
        </pc:grpChg>
        <pc:picChg chg="mod">
          <ac:chgData name="坤 许" userId="27c33e8e49892705" providerId="LiveId" clId="{013BEFEE-9DEE-45BB-8331-9A9B3C7E429C}" dt="2025-09-21T00:40:41.117" v="1045" actId="1076"/>
          <ac:picMkLst>
            <pc:docMk/>
            <pc:sldMk cId="1088452400" sldId="318"/>
            <ac:picMk id="4" creationId="{FA506902-93EC-BBD2-2C7C-F589558947F8}"/>
          </ac:picMkLst>
        </pc:picChg>
        <pc:picChg chg="mod">
          <ac:chgData name="坤 许" userId="27c33e8e49892705" providerId="LiveId" clId="{013BEFEE-9DEE-45BB-8331-9A9B3C7E429C}" dt="2025-09-21T00:40:37.186" v="1044" actId="1076"/>
          <ac:picMkLst>
            <pc:docMk/>
            <pc:sldMk cId="1088452400" sldId="318"/>
            <ac:picMk id="24" creationId="{7D6A3ED7-CD7A-592D-A01C-06541233D9B3}"/>
          </ac:picMkLst>
        </pc:picChg>
        <pc:picChg chg="mod">
          <ac:chgData name="坤 许" userId="27c33e8e49892705" providerId="LiveId" clId="{013BEFEE-9DEE-45BB-8331-9A9B3C7E429C}" dt="2025-09-21T00:41:20.726" v="1061" actId="1076"/>
          <ac:picMkLst>
            <pc:docMk/>
            <pc:sldMk cId="1088452400" sldId="318"/>
            <ac:picMk id="27" creationId="{CEDA888C-BB5D-D3E7-B6A9-BB6D6EBC9557}"/>
          </ac:picMkLst>
        </pc:picChg>
        <pc:picChg chg="mod">
          <ac:chgData name="坤 许" userId="27c33e8e49892705" providerId="LiveId" clId="{013BEFEE-9DEE-45BB-8331-9A9B3C7E429C}" dt="2025-09-21T00:40:55.772" v="1051" actId="1076"/>
          <ac:picMkLst>
            <pc:docMk/>
            <pc:sldMk cId="1088452400" sldId="318"/>
            <ac:picMk id="33" creationId="{05E499D9-4356-5668-45BF-69E0D0F89B35}"/>
          </ac:picMkLst>
        </pc:picChg>
        <pc:cxnChg chg="mod">
          <ac:chgData name="坤 许" userId="27c33e8e49892705" providerId="LiveId" clId="{013BEFEE-9DEE-45BB-8331-9A9B3C7E429C}" dt="2025-09-21T00:41:13.907" v="1059" actId="1076"/>
          <ac:cxnSpMkLst>
            <pc:docMk/>
            <pc:sldMk cId="1088452400" sldId="318"/>
            <ac:cxnSpMk id="18" creationId="{9EDE729E-5E10-5E2A-6115-81E5AF246D51}"/>
          </ac:cxnSpMkLst>
        </pc:cxnChg>
      </pc:sldChg>
      <pc:sldChg chg="modSp add mod ord">
        <pc:chgData name="坤 许" userId="27c33e8e49892705" providerId="LiveId" clId="{013BEFEE-9DEE-45BB-8331-9A9B3C7E429C}" dt="2025-09-21T00:34:17.907" v="1032" actId="1076"/>
        <pc:sldMkLst>
          <pc:docMk/>
          <pc:sldMk cId="465917471" sldId="319"/>
        </pc:sldMkLst>
        <pc:grpChg chg="mod">
          <ac:chgData name="坤 许" userId="27c33e8e49892705" providerId="LiveId" clId="{013BEFEE-9DEE-45BB-8331-9A9B3C7E429C}" dt="2025-09-21T00:34:17.907" v="1032" actId="1076"/>
          <ac:grpSpMkLst>
            <pc:docMk/>
            <pc:sldMk cId="465917471" sldId="319"/>
            <ac:grpSpMk id="8" creationId="{136EAD13-F1B1-83B8-F6E1-809AA9F710C9}"/>
          </ac:grpSpMkLst>
        </pc:grpChg>
      </pc:sldChg>
      <pc:sldChg chg="new">
        <pc:chgData name="坤 许" userId="27c33e8e49892705" providerId="LiveId" clId="{013BEFEE-9DEE-45BB-8331-9A9B3C7E429C}" dt="2025-09-21T00:22:22.765" v="1028" actId="680"/>
        <pc:sldMkLst>
          <pc:docMk/>
          <pc:sldMk cId="4109447739" sldId="320"/>
        </pc:sldMkLst>
      </pc:sldChg>
    </pc:docChg>
  </pc:docChgLst>
  <pc:docChgLst>
    <pc:chgData name="坤 许" userId="27c33e8e49892705" providerId="LiveId" clId="{23F3D45B-41DF-43F7-BEA1-F49E9174E789}"/>
    <pc:docChg chg="undo custSel addSld delSld modSld sldOrd">
      <pc:chgData name="坤 许" userId="27c33e8e49892705" providerId="LiveId" clId="{23F3D45B-41DF-43F7-BEA1-F49E9174E789}" dt="2025-08-01T00:40:33.803" v="2405" actId="1076"/>
      <pc:docMkLst>
        <pc:docMk/>
      </pc:docMkLst>
      <pc:sldChg chg="modSp mod">
        <pc:chgData name="坤 许" userId="27c33e8e49892705" providerId="LiveId" clId="{23F3D45B-41DF-43F7-BEA1-F49E9174E789}" dt="2025-07-30T00:44:06.172" v="169" actId="1076"/>
        <pc:sldMkLst>
          <pc:docMk/>
          <pc:sldMk cId="2196627685" sldId="258"/>
        </pc:sldMkLst>
      </pc:sldChg>
      <pc:sldChg chg="addSp modSp mod ord">
        <pc:chgData name="坤 许" userId="27c33e8e49892705" providerId="LiveId" clId="{23F3D45B-41DF-43F7-BEA1-F49E9174E789}" dt="2025-07-30T05:54:26.148" v="2068" actId="1076"/>
        <pc:sldMkLst>
          <pc:docMk/>
          <pc:sldMk cId="2016930667" sldId="267"/>
        </pc:sldMkLst>
      </pc:sldChg>
      <pc:sldChg chg="addSp delSp modSp mod ord">
        <pc:chgData name="坤 许" userId="27c33e8e49892705" providerId="LiveId" clId="{23F3D45B-41DF-43F7-BEA1-F49E9174E789}" dt="2025-07-30T02:25:51.405" v="950" actId="478"/>
        <pc:sldMkLst>
          <pc:docMk/>
          <pc:sldMk cId="1411892106" sldId="281"/>
        </pc:sldMkLst>
      </pc:sldChg>
      <pc:sldChg chg="delSp modSp mod">
        <pc:chgData name="坤 许" userId="27c33e8e49892705" providerId="LiveId" clId="{23F3D45B-41DF-43F7-BEA1-F49E9174E789}" dt="2025-07-30T05:35:01.393" v="1972" actId="20577"/>
        <pc:sldMkLst>
          <pc:docMk/>
          <pc:sldMk cId="2753910519" sldId="288"/>
        </pc:sldMkLst>
      </pc:sldChg>
      <pc:sldChg chg="addSp delSp modSp mod">
        <pc:chgData name="坤 许" userId="27c33e8e49892705" providerId="LiveId" clId="{23F3D45B-41DF-43F7-BEA1-F49E9174E789}" dt="2025-08-01T00:40:33.803" v="2405" actId="1076"/>
        <pc:sldMkLst>
          <pc:docMk/>
          <pc:sldMk cId="3316238915" sldId="289"/>
        </pc:sldMkLst>
      </pc:sldChg>
      <pc:sldChg chg="addSp delSp modSp mod">
        <pc:chgData name="坤 许" userId="27c33e8e49892705" providerId="LiveId" clId="{23F3D45B-41DF-43F7-BEA1-F49E9174E789}" dt="2025-08-01T00:32:29.784" v="2217" actId="1076"/>
        <pc:sldMkLst>
          <pc:docMk/>
          <pc:sldMk cId="2517545868" sldId="296"/>
        </pc:sldMkLst>
      </pc:sldChg>
      <pc:sldChg chg="ord">
        <pc:chgData name="坤 许" userId="27c33e8e49892705" providerId="LiveId" clId="{23F3D45B-41DF-43F7-BEA1-F49E9174E789}" dt="2025-07-30T00:43:54.071" v="167"/>
        <pc:sldMkLst>
          <pc:docMk/>
          <pc:sldMk cId="2659754789" sldId="297"/>
        </pc:sldMkLst>
      </pc:sldChg>
      <pc:sldChg chg="modSp mod">
        <pc:chgData name="坤 许" userId="27c33e8e49892705" providerId="LiveId" clId="{23F3D45B-41DF-43F7-BEA1-F49E9174E789}" dt="2025-08-01T00:25:52.599" v="2163" actId="207"/>
        <pc:sldMkLst>
          <pc:docMk/>
          <pc:sldMk cId="233999166" sldId="299"/>
        </pc:sldMkLst>
      </pc:sldChg>
      <pc:sldChg chg="addSp delSp modSp del mod">
        <pc:chgData name="坤 许" userId="27c33e8e49892705" providerId="LiveId" clId="{23F3D45B-41DF-43F7-BEA1-F49E9174E789}" dt="2025-07-30T02:25:19.789" v="942" actId="47"/>
        <pc:sldMkLst>
          <pc:docMk/>
          <pc:sldMk cId="550800646" sldId="300"/>
        </pc:sldMkLst>
      </pc:sldChg>
      <pc:sldChg chg="addSp delSp modSp mod">
        <pc:chgData name="坤 许" userId="27c33e8e49892705" providerId="LiveId" clId="{23F3D45B-41DF-43F7-BEA1-F49E9174E789}" dt="2025-07-30T01:47:02.505" v="774" actId="21"/>
        <pc:sldMkLst>
          <pc:docMk/>
          <pc:sldMk cId="2171864348" sldId="301"/>
        </pc:sldMkLst>
      </pc:sldChg>
      <pc:sldChg chg="modSp mod">
        <pc:chgData name="坤 许" userId="27c33e8e49892705" providerId="LiveId" clId="{23F3D45B-41DF-43F7-BEA1-F49E9174E789}" dt="2025-08-01T00:33:18.408" v="2225" actId="1076"/>
        <pc:sldMkLst>
          <pc:docMk/>
          <pc:sldMk cId="3930399238" sldId="302"/>
        </pc:sldMkLst>
      </pc:sldChg>
      <pc:sldChg chg="addSp modSp">
        <pc:chgData name="坤 许" userId="27c33e8e49892705" providerId="LiveId" clId="{23F3D45B-41DF-43F7-BEA1-F49E9174E789}" dt="2025-07-30T02:24:54.893" v="936"/>
        <pc:sldMkLst>
          <pc:docMk/>
          <pc:sldMk cId="3815289911" sldId="305"/>
        </pc:sldMkLst>
      </pc:sldChg>
      <pc:sldChg chg="addSp delSp modSp mod ord">
        <pc:chgData name="坤 许" userId="27c33e8e49892705" providerId="LiveId" clId="{23F3D45B-41DF-43F7-BEA1-F49E9174E789}" dt="2025-07-30T03:17:56.798" v="1561" actId="20577"/>
        <pc:sldMkLst>
          <pc:docMk/>
          <pc:sldMk cId="3655457364" sldId="306"/>
        </pc:sldMkLst>
      </pc:sldChg>
      <pc:sldChg chg="addSp modSp new mod ord">
        <pc:chgData name="坤 许" userId="27c33e8e49892705" providerId="LiveId" clId="{23F3D45B-41DF-43F7-BEA1-F49E9174E789}" dt="2025-08-01T00:23:55.343" v="2145" actId="1076"/>
        <pc:sldMkLst>
          <pc:docMk/>
          <pc:sldMk cId="3754369367" sldId="307"/>
        </pc:sldMkLst>
      </pc:sldChg>
      <pc:sldChg chg="addSp delSp modSp new mod">
        <pc:chgData name="坤 许" userId="27c33e8e49892705" providerId="LiveId" clId="{23F3D45B-41DF-43F7-BEA1-F49E9174E789}" dt="2025-07-30T01:22:52.541" v="553" actId="20577"/>
        <pc:sldMkLst>
          <pc:docMk/>
          <pc:sldMk cId="1519752703" sldId="308"/>
        </pc:sldMkLst>
      </pc:sldChg>
      <pc:sldChg chg="addSp delSp modSp new del mod">
        <pc:chgData name="坤 许" userId="27c33e8e49892705" providerId="LiveId" clId="{23F3D45B-41DF-43F7-BEA1-F49E9174E789}" dt="2025-07-30T05:52:39.931" v="2062" actId="47"/>
        <pc:sldMkLst>
          <pc:docMk/>
          <pc:sldMk cId="1227585591" sldId="309"/>
        </pc:sldMkLst>
      </pc:sldChg>
      <pc:sldChg chg="addSp delSp modSp add mod">
        <pc:chgData name="坤 许" userId="27c33e8e49892705" providerId="LiveId" clId="{23F3D45B-41DF-43F7-BEA1-F49E9174E789}" dt="2025-07-30T05:41:12.966" v="2022" actId="1076"/>
        <pc:sldMkLst>
          <pc:docMk/>
          <pc:sldMk cId="122392257" sldId="310"/>
        </pc:sldMkLst>
      </pc:sldChg>
      <pc:sldChg chg="modSp add mod">
        <pc:chgData name="坤 许" userId="27c33e8e49892705" providerId="LiveId" clId="{23F3D45B-41DF-43F7-BEA1-F49E9174E789}" dt="2025-07-30T05:43:06.982" v="2037"/>
        <pc:sldMkLst>
          <pc:docMk/>
          <pc:sldMk cId="3255903479" sldId="311"/>
        </pc:sldMkLst>
      </pc:sldChg>
      <pc:sldChg chg="addSp delSp modSp add mod">
        <pc:chgData name="坤 许" userId="27c33e8e49892705" providerId="LiveId" clId="{23F3D45B-41DF-43F7-BEA1-F49E9174E789}" dt="2025-08-01T00:31:09.271" v="2195" actId="1076"/>
        <pc:sldMkLst>
          <pc:docMk/>
          <pc:sldMk cId="1877241290" sldId="312"/>
        </pc:sldMkLst>
      </pc:sldChg>
      <pc:sldChg chg="addSp delSp modSp add mod">
        <pc:chgData name="坤 许" userId="27c33e8e49892705" providerId="LiveId" clId="{23F3D45B-41DF-43F7-BEA1-F49E9174E789}" dt="2025-08-01T00:18:31.753" v="2142" actId="1036"/>
        <pc:sldMkLst>
          <pc:docMk/>
          <pc:sldMk cId="638919914" sldId="313"/>
        </pc:sldMkLst>
      </pc:sldChg>
      <pc:sldChg chg="addSp delSp modSp add mod modAnim">
        <pc:chgData name="坤 许" userId="27c33e8e49892705" providerId="LiveId" clId="{23F3D45B-41DF-43F7-BEA1-F49E9174E789}" dt="2025-07-30T06:18:46.903" v="2074" actId="14100"/>
        <pc:sldMkLst>
          <pc:docMk/>
          <pc:sldMk cId="1788328700" sldId="314"/>
        </pc:sldMkLst>
      </pc:sldChg>
      <pc:sldChg chg="addSp delSp modSp new mod">
        <pc:chgData name="坤 许" userId="27c33e8e49892705" providerId="LiveId" clId="{23F3D45B-41DF-43F7-BEA1-F49E9174E789}" dt="2025-07-30T08:27:40.432" v="2131" actId="21"/>
        <pc:sldMkLst>
          <pc:docMk/>
          <pc:sldMk cId="71684746" sldId="315"/>
        </pc:sldMkLst>
      </pc:sldChg>
    </pc:docChg>
  </pc:docChgLst>
  <pc:docChgLst>
    <pc:chgData name="坤 许" userId="27c33e8e49892705" providerId="LiveId" clId="{079FDE65-5FEC-4493-9B2D-9E7693E246DB}"/>
    <pc:docChg chg="custSel delSld modSld sldOrd">
      <pc:chgData name="坤 许" userId="27c33e8e49892705" providerId="LiveId" clId="{079FDE65-5FEC-4493-9B2D-9E7693E246DB}" dt="2023-12-11T07:32:06.739" v="92" actId="1076"/>
      <pc:docMkLst>
        <pc:docMk/>
      </pc:docMkLst>
      <pc:sldChg chg="addSp delSp modSp">
        <pc:chgData name="坤 许" userId="27c33e8e49892705" providerId="LiveId" clId="{079FDE65-5FEC-4493-9B2D-9E7693E246DB}" dt="2023-12-11T02:31:03.734" v="1"/>
        <pc:sldMkLst>
          <pc:docMk/>
          <pc:sldMk cId="3140525536" sldId="257"/>
        </pc:sldMkLst>
      </pc:sldChg>
      <pc:sldChg chg="addSp delSp modSp mod">
        <pc:chgData name="坤 许" userId="27c33e8e49892705" providerId="LiveId" clId="{079FDE65-5FEC-4493-9B2D-9E7693E246DB}" dt="2023-12-11T07:32:06.739" v="92" actId="1076"/>
        <pc:sldMkLst>
          <pc:docMk/>
          <pc:sldMk cId="109726346" sldId="278"/>
        </pc:sldMkLst>
      </pc:sldChg>
      <pc:sldChg chg="del ord">
        <pc:chgData name="坤 许" userId="27c33e8e49892705" providerId="LiveId" clId="{079FDE65-5FEC-4493-9B2D-9E7693E246DB}" dt="2023-12-11T02:43:04.728" v="4" actId="47"/>
        <pc:sldMkLst>
          <pc:docMk/>
          <pc:sldMk cId="3603445297" sldId="282"/>
        </pc:sldMkLst>
      </pc:sldChg>
    </pc:docChg>
  </pc:docChgLst>
  <pc:docChgLst>
    <pc:chgData name="坤 许" userId="27c33e8e49892705" providerId="LiveId" clId="{6B8254AC-8C5D-45A2-8167-12A197ADD57C}"/>
    <pc:docChg chg="undo custSel addSld delSld modSld sldOrd">
      <pc:chgData name="坤 许" userId="27c33e8e49892705" providerId="LiveId" clId="{6B8254AC-8C5D-45A2-8167-12A197ADD57C}" dt="2023-11-25T07:06:40.537" v="3164" actId="1076"/>
      <pc:docMkLst>
        <pc:docMk/>
      </pc:docMkLst>
      <pc:sldChg chg="modSp new mod">
        <pc:chgData name="坤 许" userId="27c33e8e49892705" providerId="LiveId" clId="{6B8254AC-8C5D-45A2-8167-12A197ADD57C}" dt="2023-11-25T06:14:11.791" v="3137" actId="21"/>
        <pc:sldMkLst>
          <pc:docMk/>
          <pc:sldMk cId="1045330074" sldId="256"/>
        </pc:sldMkLst>
      </pc:sldChg>
      <pc:sldChg chg="addSp delSp modSp new mod">
        <pc:chgData name="坤 许" userId="27c33e8e49892705" providerId="LiveId" clId="{6B8254AC-8C5D-45A2-8167-12A197ADD57C}" dt="2023-11-25T00:19:25.165" v="1840" actId="1076"/>
        <pc:sldMkLst>
          <pc:docMk/>
          <pc:sldMk cId="3140525536" sldId="257"/>
        </pc:sldMkLst>
      </pc:sldChg>
      <pc:sldChg chg="addSp delSp modSp new mod">
        <pc:chgData name="坤 许" userId="27c33e8e49892705" providerId="LiveId" clId="{6B8254AC-8C5D-45A2-8167-12A197ADD57C}" dt="2023-11-25T00:21:03.335" v="1849" actId="1076"/>
        <pc:sldMkLst>
          <pc:docMk/>
          <pc:sldMk cId="2196627685" sldId="258"/>
        </pc:sldMkLst>
      </pc:sldChg>
      <pc:sldChg chg="addSp delSp modSp new mod">
        <pc:chgData name="坤 许" userId="27c33e8e49892705" providerId="LiveId" clId="{6B8254AC-8C5D-45A2-8167-12A197ADD57C}" dt="2023-11-25T00:34:25.983" v="1938" actId="167"/>
        <pc:sldMkLst>
          <pc:docMk/>
          <pc:sldMk cId="2375840466" sldId="259"/>
        </pc:sldMkLst>
      </pc:sldChg>
      <pc:sldChg chg="addSp delSp modSp new mod">
        <pc:chgData name="坤 许" userId="27c33e8e49892705" providerId="LiveId" clId="{6B8254AC-8C5D-45A2-8167-12A197ADD57C}" dt="2023-11-12T02:38:22.829" v="297" actId="1076"/>
        <pc:sldMkLst>
          <pc:docMk/>
          <pc:sldMk cId="2691091708" sldId="260"/>
        </pc:sldMkLst>
      </pc:sldChg>
      <pc:sldChg chg="addSp delSp modSp mod">
        <pc:chgData name="坤 许" userId="27c33e8e49892705" providerId="LiveId" clId="{6B8254AC-8C5D-45A2-8167-12A197ADD57C}" dt="2023-11-25T01:21:49.326" v="2895" actId="164"/>
        <pc:sldMkLst>
          <pc:docMk/>
          <pc:sldMk cId="1034609190" sldId="261"/>
        </pc:sldMkLst>
      </pc:sldChg>
      <pc:sldChg chg="addSp delSp modSp mod">
        <pc:chgData name="坤 许" userId="27c33e8e49892705" providerId="LiveId" clId="{6B8254AC-8C5D-45A2-8167-12A197ADD57C}" dt="2023-11-24T12:48:50.701" v="967" actId="14100"/>
        <pc:sldMkLst>
          <pc:docMk/>
          <pc:sldMk cId="3066908217" sldId="262"/>
        </pc:sldMkLst>
      </pc:sldChg>
      <pc:sldChg chg="addSp delSp modSp mod">
        <pc:chgData name="坤 许" userId="27c33e8e49892705" providerId="LiveId" clId="{6B8254AC-8C5D-45A2-8167-12A197ADD57C}" dt="2023-11-25T01:27:07.557" v="2961" actId="14100"/>
        <pc:sldMkLst>
          <pc:docMk/>
          <pc:sldMk cId="1292446263" sldId="263"/>
        </pc:sldMkLst>
      </pc:sldChg>
      <pc:sldChg chg="modSp mod">
        <pc:chgData name="坤 许" userId="27c33e8e49892705" providerId="LiveId" clId="{6B8254AC-8C5D-45A2-8167-12A197ADD57C}" dt="2023-11-25T01:26:23.876" v="2946" actId="1076"/>
        <pc:sldMkLst>
          <pc:docMk/>
          <pc:sldMk cId="2174566893" sldId="264"/>
        </pc:sldMkLst>
      </pc:sldChg>
      <pc:sldChg chg="addSp modSp mod">
        <pc:chgData name="坤 许" userId="27c33e8e49892705" providerId="LiveId" clId="{6B8254AC-8C5D-45A2-8167-12A197ADD57C}" dt="2023-11-25T01:03:14.101" v="2552" actId="1076"/>
        <pc:sldMkLst>
          <pc:docMk/>
          <pc:sldMk cId="970571634" sldId="265"/>
        </pc:sldMkLst>
      </pc:sldChg>
      <pc:sldChg chg="addSp delSp modSp mod">
        <pc:chgData name="坤 许" userId="27c33e8e49892705" providerId="LiveId" clId="{6B8254AC-8C5D-45A2-8167-12A197ADD57C}" dt="2023-11-25T01:01:31.028" v="2530" actId="1076"/>
        <pc:sldMkLst>
          <pc:docMk/>
          <pc:sldMk cId="1793246253" sldId="266"/>
        </pc:sldMkLst>
      </pc:sldChg>
      <pc:sldChg chg="modSp mod">
        <pc:chgData name="坤 许" userId="27c33e8e49892705" providerId="LiveId" clId="{6B8254AC-8C5D-45A2-8167-12A197ADD57C}" dt="2023-11-25T06:50:50.969" v="3153" actId="20577"/>
        <pc:sldMkLst>
          <pc:docMk/>
          <pc:sldMk cId="2016930667" sldId="267"/>
        </pc:sldMkLst>
      </pc:sldChg>
      <pc:sldChg chg="addSp delSp modSp mod">
        <pc:chgData name="坤 许" userId="27c33e8e49892705" providerId="LiveId" clId="{6B8254AC-8C5D-45A2-8167-12A197ADD57C}" dt="2023-11-25T01:14:53.037" v="2751" actId="1076"/>
        <pc:sldMkLst>
          <pc:docMk/>
          <pc:sldMk cId="2588359888" sldId="268"/>
        </pc:sldMkLst>
      </pc:sldChg>
      <pc:sldChg chg="addSp delSp modSp mod ord">
        <pc:chgData name="坤 许" userId="27c33e8e49892705" providerId="LiveId" clId="{6B8254AC-8C5D-45A2-8167-12A197ADD57C}" dt="2023-11-25T07:06:40.537" v="3164" actId="1076"/>
        <pc:sldMkLst>
          <pc:docMk/>
          <pc:sldMk cId="141752253" sldId="269"/>
        </pc:sldMkLst>
      </pc:sldChg>
      <pc:sldChg chg="addSp modSp mod">
        <pc:chgData name="坤 许" userId="27c33e8e49892705" providerId="LiveId" clId="{6B8254AC-8C5D-45A2-8167-12A197ADD57C}" dt="2023-11-24T14:06:49.736" v="1390" actId="1076"/>
        <pc:sldMkLst>
          <pc:docMk/>
          <pc:sldMk cId="769686585" sldId="270"/>
        </pc:sldMkLst>
      </pc:sldChg>
      <pc:sldChg chg="addSp delSp modSp mod ord modShow">
        <pc:chgData name="坤 许" userId="27c33e8e49892705" providerId="LiveId" clId="{6B8254AC-8C5D-45A2-8167-12A197ADD57C}" dt="2023-11-25T07:06:18.009" v="3155" actId="729"/>
        <pc:sldMkLst>
          <pc:docMk/>
          <pc:sldMk cId="523176955" sldId="271"/>
        </pc:sldMkLst>
      </pc:sldChg>
      <pc:sldChg chg="addSp delSp modSp mod">
        <pc:chgData name="坤 许" userId="27c33e8e49892705" providerId="LiveId" clId="{6B8254AC-8C5D-45A2-8167-12A197ADD57C}" dt="2023-11-25T00:45:26.255" v="2117" actId="20577"/>
        <pc:sldMkLst>
          <pc:docMk/>
          <pc:sldMk cId="3913585732" sldId="272"/>
        </pc:sldMkLst>
      </pc:sldChg>
      <pc:sldChg chg="addSp delSp modSp mod">
        <pc:chgData name="坤 许" userId="27c33e8e49892705" providerId="LiveId" clId="{6B8254AC-8C5D-45A2-8167-12A197ADD57C}" dt="2023-11-25T00:58:10.446" v="2442" actId="1076"/>
        <pc:sldMkLst>
          <pc:docMk/>
          <pc:sldMk cId="1864636434" sldId="273"/>
        </pc:sldMkLst>
      </pc:sldChg>
      <pc:sldChg chg="addSp delSp modSp mod">
        <pc:chgData name="坤 许" userId="27c33e8e49892705" providerId="LiveId" clId="{6B8254AC-8C5D-45A2-8167-12A197ADD57C}" dt="2023-11-25T00:58:34.694" v="2444" actId="1076"/>
        <pc:sldMkLst>
          <pc:docMk/>
          <pc:sldMk cId="141975991" sldId="274"/>
        </pc:sldMkLst>
      </pc:sldChg>
      <pc:sldChg chg="addSp delSp modSp mod">
        <pc:chgData name="坤 许" userId="27c33e8e49892705" providerId="LiveId" clId="{6B8254AC-8C5D-45A2-8167-12A197ADD57C}" dt="2023-11-25T01:06:13.959" v="2635" actId="1076"/>
        <pc:sldMkLst>
          <pc:docMk/>
          <pc:sldMk cId="246651505" sldId="275"/>
        </pc:sldMkLst>
      </pc:sldChg>
      <pc:sldChg chg="addSp delSp modSp mod modAnim">
        <pc:chgData name="坤 许" userId="27c33e8e49892705" providerId="LiveId" clId="{6B8254AC-8C5D-45A2-8167-12A197ADD57C}" dt="2023-11-25T01:24:06.812" v="2941" actId="1076"/>
        <pc:sldMkLst>
          <pc:docMk/>
          <pc:sldMk cId="3633132557" sldId="276"/>
        </pc:sldMkLst>
      </pc:sldChg>
      <pc:sldChg chg="addSp delSp modSp new mod">
        <pc:chgData name="坤 许" userId="27c33e8e49892705" providerId="LiveId" clId="{6B8254AC-8C5D-45A2-8167-12A197ADD57C}" dt="2023-11-25T06:50:30.450" v="3147" actId="1076"/>
        <pc:sldMkLst>
          <pc:docMk/>
          <pc:sldMk cId="1448075676" sldId="277"/>
        </pc:sldMkLst>
      </pc:sldChg>
      <pc:sldChg chg="addSp delSp modSp new mod">
        <pc:chgData name="坤 许" userId="27c33e8e49892705" providerId="LiveId" clId="{6B8254AC-8C5D-45A2-8167-12A197ADD57C}" dt="2023-11-24T13:49:36.594" v="1360" actId="164"/>
        <pc:sldMkLst>
          <pc:docMk/>
          <pc:sldMk cId="109726346" sldId="278"/>
        </pc:sldMkLst>
      </pc:sldChg>
      <pc:sldChg chg="addSp delSp modSp new mod">
        <pc:chgData name="坤 许" userId="27c33e8e49892705" providerId="LiveId" clId="{6B8254AC-8C5D-45A2-8167-12A197ADD57C}" dt="2023-11-25T01:27:21.860" v="2963" actId="1076"/>
        <pc:sldMkLst>
          <pc:docMk/>
          <pc:sldMk cId="168377705" sldId="279"/>
        </pc:sldMkLst>
      </pc:sldChg>
      <pc:sldChg chg="addSp delSp modSp add del mod ord">
        <pc:chgData name="坤 许" userId="27c33e8e49892705" providerId="LiveId" clId="{6B8254AC-8C5D-45A2-8167-12A197ADD57C}" dt="2023-11-24T14:33:32.912" v="1544" actId="47"/>
        <pc:sldMkLst>
          <pc:docMk/>
          <pc:sldMk cId="4202575143" sldId="279"/>
        </pc:sldMkLst>
      </pc:sldChg>
    </pc:docChg>
  </pc:docChgLst>
  <pc:docChgLst>
    <pc:chgData name="坤 许" userId="27c33e8e49892705" providerId="LiveId" clId="{1C738FE0-7AEC-48F3-9E03-D50F59259D41}"/>
    <pc:docChg chg="undo custSel addSld delSld modSld modMainMaster">
      <pc:chgData name="坤 许" userId="27c33e8e49892705" providerId="LiveId" clId="{1C738FE0-7AEC-48F3-9E03-D50F59259D41}" dt="2024-05-26T00:13:11.331" v="3804" actId="20577"/>
      <pc:docMkLst>
        <pc:docMk/>
      </pc:docMkLst>
      <pc:sldChg chg="addSp delSp modSp add del mod modShow">
        <pc:chgData name="坤 许" userId="27c33e8e49892705" providerId="LiveId" clId="{1C738FE0-7AEC-48F3-9E03-D50F59259D41}" dt="2024-05-26T00:01:20.574" v="3518" actId="1076"/>
        <pc:sldMkLst>
          <pc:docMk/>
          <pc:sldMk cId="2196627685" sldId="258"/>
        </pc:sldMkLst>
      </pc:sldChg>
      <pc:sldChg chg="addSp modSp add del mod">
        <pc:chgData name="坤 许" userId="27c33e8e49892705" providerId="LiveId" clId="{1C738FE0-7AEC-48F3-9E03-D50F59259D41}" dt="2024-05-24T05:55:38.599" v="832" actId="47"/>
        <pc:sldMkLst>
          <pc:docMk/>
          <pc:sldMk cId="1034609190" sldId="261"/>
        </pc:sldMkLst>
      </pc:sldChg>
      <pc:sldChg chg="addSp modSp add mod">
        <pc:chgData name="坤 许" userId="27c33e8e49892705" providerId="LiveId" clId="{1C738FE0-7AEC-48F3-9E03-D50F59259D41}" dt="2024-05-26T00:08:57.741" v="3744" actId="208"/>
        <pc:sldMkLst>
          <pc:docMk/>
          <pc:sldMk cId="2174566893" sldId="264"/>
        </pc:sldMkLst>
      </pc:sldChg>
      <pc:sldChg chg="add">
        <pc:chgData name="坤 许" userId="27c33e8e49892705" providerId="LiveId" clId="{1C738FE0-7AEC-48F3-9E03-D50F59259D41}" dt="2024-05-26T00:10:33.097" v="3747"/>
        <pc:sldMkLst>
          <pc:docMk/>
          <pc:sldMk cId="1793246253" sldId="266"/>
        </pc:sldMkLst>
      </pc:sldChg>
      <pc:sldChg chg="addSp delSp modSp mod">
        <pc:chgData name="坤 许" userId="27c33e8e49892705" providerId="LiveId" clId="{1C738FE0-7AEC-48F3-9E03-D50F59259D41}" dt="2024-05-26T00:12:48.653" v="3800" actId="478"/>
        <pc:sldMkLst>
          <pc:docMk/>
          <pc:sldMk cId="2016930667" sldId="267"/>
        </pc:sldMkLst>
      </pc:sldChg>
      <pc:sldChg chg="addSp delSp modSp add del mod">
        <pc:chgData name="坤 许" userId="27c33e8e49892705" providerId="LiveId" clId="{1C738FE0-7AEC-48F3-9E03-D50F59259D41}" dt="2024-05-25T14:36:55.584" v="3294" actId="113"/>
        <pc:sldMkLst>
          <pc:docMk/>
          <pc:sldMk cId="2588359888" sldId="268"/>
        </pc:sldMkLst>
      </pc:sldChg>
      <pc:sldChg chg="addSp modSp mod">
        <pc:chgData name="坤 许" userId="27c33e8e49892705" providerId="LiveId" clId="{1C738FE0-7AEC-48F3-9E03-D50F59259D41}" dt="2024-05-25T01:37:58.988" v="1600" actId="1076"/>
        <pc:sldMkLst>
          <pc:docMk/>
          <pc:sldMk cId="3913585732" sldId="272"/>
        </pc:sldMkLst>
      </pc:sldChg>
      <pc:sldChg chg="modSp add mod">
        <pc:chgData name="坤 许" userId="27c33e8e49892705" providerId="LiveId" clId="{1C738FE0-7AEC-48F3-9E03-D50F59259D41}" dt="2024-05-26T00:10:54.827" v="3749" actId="20577"/>
        <pc:sldMkLst>
          <pc:docMk/>
          <pc:sldMk cId="1864636434" sldId="273"/>
        </pc:sldMkLst>
      </pc:sldChg>
      <pc:sldChg chg="add">
        <pc:chgData name="坤 许" userId="27c33e8e49892705" providerId="LiveId" clId="{1C738FE0-7AEC-48F3-9E03-D50F59259D41}" dt="2024-05-26T00:10:33.097" v="3747"/>
        <pc:sldMkLst>
          <pc:docMk/>
          <pc:sldMk cId="141975991" sldId="274"/>
        </pc:sldMkLst>
      </pc:sldChg>
      <pc:sldChg chg="delSp del mod">
        <pc:chgData name="坤 许" userId="27c33e8e49892705" providerId="LiveId" clId="{1C738FE0-7AEC-48F3-9E03-D50F59259D41}" dt="2024-05-25T14:53:35.896" v="3336" actId="47"/>
        <pc:sldMkLst>
          <pc:docMk/>
          <pc:sldMk cId="168377705" sldId="279"/>
        </pc:sldMkLst>
      </pc:sldChg>
      <pc:sldChg chg="delSp modSp mod">
        <pc:chgData name="坤 许" userId="27c33e8e49892705" providerId="LiveId" clId="{1C738FE0-7AEC-48F3-9E03-D50F59259D41}" dt="2024-05-25T23:58:26.417" v="3490" actId="1076"/>
        <pc:sldMkLst>
          <pc:docMk/>
          <pc:sldMk cId="1411892106" sldId="281"/>
        </pc:sldMkLst>
      </pc:sldChg>
      <pc:sldChg chg="del">
        <pc:chgData name="坤 许" userId="27c33e8e49892705" providerId="LiveId" clId="{1C738FE0-7AEC-48F3-9E03-D50F59259D41}" dt="2024-05-24T06:17:29.330" v="1089" actId="47"/>
        <pc:sldMkLst>
          <pc:docMk/>
          <pc:sldMk cId="2028833663" sldId="286"/>
        </pc:sldMkLst>
      </pc:sldChg>
      <pc:sldChg chg="addSp delSp modSp mod">
        <pc:chgData name="坤 许" userId="27c33e8e49892705" providerId="LiveId" clId="{1C738FE0-7AEC-48F3-9E03-D50F59259D41}" dt="2024-05-25T06:30:40.165" v="2314" actId="27636"/>
        <pc:sldMkLst>
          <pc:docMk/>
          <pc:sldMk cId="2753910519" sldId="288"/>
        </pc:sldMkLst>
      </pc:sldChg>
      <pc:sldChg chg="addSp delSp modSp mod">
        <pc:chgData name="坤 许" userId="27c33e8e49892705" providerId="LiveId" clId="{1C738FE0-7AEC-48F3-9E03-D50F59259D41}" dt="2024-05-26T00:02:23.137" v="3564" actId="1076"/>
        <pc:sldMkLst>
          <pc:docMk/>
          <pc:sldMk cId="3316238915" sldId="289"/>
        </pc:sldMkLst>
      </pc:sldChg>
      <pc:sldChg chg="addSp delSp modSp new del mod">
        <pc:chgData name="坤 许" userId="27c33e8e49892705" providerId="LiveId" clId="{1C738FE0-7AEC-48F3-9E03-D50F59259D41}" dt="2024-05-24T05:55:40.615" v="833" actId="47"/>
        <pc:sldMkLst>
          <pc:docMk/>
          <pc:sldMk cId="1081574074" sldId="290"/>
        </pc:sldMkLst>
      </pc:sldChg>
      <pc:sldChg chg="new del">
        <pc:chgData name="坤 许" userId="27c33e8e49892705" providerId="LiveId" clId="{1C738FE0-7AEC-48F3-9E03-D50F59259D41}" dt="2024-05-24T05:49:36.620" v="658" actId="47"/>
        <pc:sldMkLst>
          <pc:docMk/>
          <pc:sldMk cId="3421063232" sldId="290"/>
        </pc:sldMkLst>
      </pc:sldChg>
      <pc:sldChg chg="addSp modSp add mod">
        <pc:chgData name="坤 许" userId="27c33e8e49892705" providerId="LiveId" clId="{1C738FE0-7AEC-48F3-9E03-D50F59259D41}" dt="2024-05-26T00:04:29.762" v="3597" actId="1076"/>
        <pc:sldMkLst>
          <pc:docMk/>
          <pc:sldMk cId="3507218781" sldId="291"/>
        </pc:sldMkLst>
      </pc:sldChg>
      <pc:sldChg chg="addSp delSp modSp new mod">
        <pc:chgData name="坤 许" userId="27c33e8e49892705" providerId="LiveId" clId="{1C738FE0-7AEC-48F3-9E03-D50F59259D41}" dt="2024-05-25T06:12:54.780" v="2065" actId="1076"/>
        <pc:sldMkLst>
          <pc:docMk/>
          <pc:sldMk cId="3541756039" sldId="292"/>
        </pc:sldMkLst>
      </pc:sldChg>
      <pc:sldChg chg="addSp delSp modSp new mod">
        <pc:chgData name="坤 许" userId="27c33e8e49892705" providerId="LiveId" clId="{1C738FE0-7AEC-48F3-9E03-D50F59259D41}" dt="2024-05-25T06:16:11.694" v="2178" actId="1036"/>
        <pc:sldMkLst>
          <pc:docMk/>
          <pc:sldMk cId="1922573424" sldId="293"/>
        </pc:sldMkLst>
      </pc:sldChg>
      <pc:sldChg chg="addSp delSp modSp new mod">
        <pc:chgData name="坤 许" userId="27c33e8e49892705" providerId="LiveId" clId="{1C738FE0-7AEC-48F3-9E03-D50F59259D41}" dt="2024-05-25T13:34:37.649" v="2816" actId="1076"/>
        <pc:sldMkLst>
          <pc:docMk/>
          <pc:sldMk cId="1630259798" sldId="294"/>
        </pc:sldMkLst>
      </pc:sldChg>
      <pc:sldChg chg="addSp delSp modSp new mod">
        <pc:chgData name="坤 许" userId="27c33e8e49892705" providerId="LiveId" clId="{1C738FE0-7AEC-48F3-9E03-D50F59259D41}" dt="2024-05-25T06:17:24.830" v="2244" actId="1076"/>
        <pc:sldMkLst>
          <pc:docMk/>
          <pc:sldMk cId="2871248233" sldId="295"/>
        </pc:sldMkLst>
      </pc:sldChg>
      <pc:sldChg chg="addSp delSp modSp add mod">
        <pc:chgData name="坤 许" userId="27c33e8e49892705" providerId="LiveId" clId="{1C738FE0-7AEC-48F3-9E03-D50F59259D41}" dt="2024-05-25T23:59:17.343" v="3506" actId="478"/>
        <pc:sldMkLst>
          <pc:docMk/>
          <pc:sldMk cId="2517545868" sldId="296"/>
        </pc:sldMkLst>
      </pc:sldChg>
      <pc:sldChg chg="delSp new del mod">
        <pc:chgData name="坤 许" userId="27c33e8e49892705" providerId="LiveId" clId="{1C738FE0-7AEC-48F3-9E03-D50F59259D41}" dt="2024-05-24T09:18:12.079" v="1403" actId="47"/>
        <pc:sldMkLst>
          <pc:docMk/>
          <pc:sldMk cId="3717540494" sldId="296"/>
        </pc:sldMkLst>
      </pc:sldChg>
      <pc:sldChg chg="addSp delSp modSp new mod">
        <pc:chgData name="坤 许" userId="27c33e8e49892705" providerId="LiveId" clId="{1C738FE0-7AEC-48F3-9E03-D50F59259D41}" dt="2024-05-25T14:20:41.321" v="3001" actId="1076"/>
        <pc:sldMkLst>
          <pc:docMk/>
          <pc:sldMk cId="2659754789" sldId="297"/>
        </pc:sldMkLst>
      </pc:sldChg>
      <pc:sldChg chg="addSp delSp modSp add mod">
        <pc:chgData name="坤 许" userId="27c33e8e49892705" providerId="LiveId" clId="{1C738FE0-7AEC-48F3-9E03-D50F59259D41}" dt="2024-05-26T00:11:48.558" v="3795" actId="1076"/>
        <pc:sldMkLst>
          <pc:docMk/>
          <pc:sldMk cId="4085774002" sldId="298"/>
        </pc:sldMkLst>
      </pc:sldChg>
      <pc:sldChg chg="addSp delSp modSp new mod">
        <pc:chgData name="坤 许" userId="27c33e8e49892705" providerId="LiveId" clId="{1C738FE0-7AEC-48F3-9E03-D50F59259D41}" dt="2024-05-25T14:28:09.065" v="3157" actId="113"/>
        <pc:sldMkLst>
          <pc:docMk/>
          <pc:sldMk cId="233999166" sldId="299"/>
        </pc:sldMkLst>
      </pc:sldChg>
      <pc:sldChg chg="delSp new del mod">
        <pc:chgData name="坤 许" userId="27c33e8e49892705" providerId="LiveId" clId="{1C738FE0-7AEC-48F3-9E03-D50F59259D41}" dt="2024-05-26T00:00:48.054" v="3512" actId="47"/>
        <pc:sldMkLst>
          <pc:docMk/>
          <pc:sldMk cId="1351119997" sldId="300"/>
        </pc:sldMkLst>
      </pc:sldChg>
      <pc:sldChg chg="delSp new del mod">
        <pc:chgData name="坤 许" userId="27c33e8e49892705" providerId="LiveId" clId="{1C738FE0-7AEC-48F3-9E03-D50F59259D41}" dt="2024-05-26T00:10:35.430" v="3748" actId="47"/>
        <pc:sldMkLst>
          <pc:docMk/>
          <pc:sldMk cId="1523919133" sldId="300"/>
        </pc:sldMkLst>
      </pc:sldChg>
      <pc:sldMasterChg chg="modSldLayout">
        <pc:chgData name="坤 许" userId="27c33e8e49892705" providerId="LiveId" clId="{1C738FE0-7AEC-48F3-9E03-D50F59259D41}" dt="2024-05-26T00:13:11.331" v="3804" actId="20577"/>
        <pc:sldMasterMkLst>
          <pc:docMk/>
          <pc:sldMasterMk cId="2336835759" sldId="2147483648"/>
        </pc:sldMasterMkLst>
        <pc:sldLayoutChg chg="modSp mod">
          <pc:chgData name="坤 许" userId="27c33e8e49892705" providerId="LiveId" clId="{1C738FE0-7AEC-48F3-9E03-D50F59259D41}" dt="2024-05-26T00:13:11.331" v="3804" actId="20577"/>
          <pc:sldLayoutMkLst>
            <pc:docMk/>
            <pc:sldMasterMk cId="2336835759" sldId="2147483648"/>
            <pc:sldLayoutMk cId="1115071716" sldId="2147483650"/>
          </pc:sldLayoutMkLst>
        </pc:sldLayoutChg>
      </pc:sldMasterChg>
    </pc:docChg>
  </pc:docChgLst>
  <pc:docChgLst>
    <pc:chgData name="坤 许" userId="27c33e8e49892705" providerId="LiveId" clId="{98A87180-5DBB-4D77-8D0B-6E609F28F478}"/>
    <pc:docChg chg="undo custSel addSld modSld sldOrd">
      <pc:chgData name="坤 许" userId="27c33e8e49892705" providerId="LiveId" clId="{98A87180-5DBB-4D77-8D0B-6E609F28F478}" dt="2023-12-07T05:36:52.119" v="843" actId="1076"/>
      <pc:docMkLst>
        <pc:docMk/>
      </pc:docMkLst>
      <pc:sldChg chg="modSp mod">
        <pc:chgData name="坤 许" userId="27c33e8e49892705" providerId="LiveId" clId="{98A87180-5DBB-4D77-8D0B-6E609F28F478}" dt="2023-12-07T04:53:40.329" v="249" actId="27636"/>
        <pc:sldMkLst>
          <pc:docMk/>
          <pc:sldMk cId="1045330074" sldId="256"/>
        </pc:sldMkLst>
      </pc:sldChg>
      <pc:sldChg chg="addSp modSp mod">
        <pc:chgData name="坤 许" userId="27c33e8e49892705" providerId="LiveId" clId="{98A87180-5DBB-4D77-8D0B-6E609F28F478}" dt="2023-12-07T05:18:55.134" v="621" actId="14100"/>
        <pc:sldMkLst>
          <pc:docMk/>
          <pc:sldMk cId="3140525536" sldId="257"/>
        </pc:sldMkLst>
      </pc:sldChg>
      <pc:sldChg chg="addSp delSp modSp mod">
        <pc:chgData name="坤 许" userId="27c33e8e49892705" providerId="LiveId" clId="{98A87180-5DBB-4D77-8D0B-6E609F28F478}" dt="2023-12-07T05:36:37.804" v="840" actId="1038"/>
        <pc:sldMkLst>
          <pc:docMk/>
          <pc:sldMk cId="2375840466" sldId="259"/>
        </pc:sldMkLst>
      </pc:sldChg>
      <pc:sldChg chg="delSp modSp mod">
        <pc:chgData name="坤 许" userId="27c33e8e49892705" providerId="LiveId" clId="{98A87180-5DBB-4D77-8D0B-6E609F28F478}" dt="2023-12-07T05:28:19.324" v="632" actId="1076"/>
        <pc:sldMkLst>
          <pc:docMk/>
          <pc:sldMk cId="109726346" sldId="278"/>
        </pc:sldMkLst>
      </pc:sldChg>
      <pc:sldChg chg="ord">
        <pc:chgData name="坤 许" userId="27c33e8e49892705" providerId="LiveId" clId="{98A87180-5DBB-4D77-8D0B-6E609F28F478}" dt="2023-12-07T04:53:55.439" v="251"/>
        <pc:sldMkLst>
          <pc:docMk/>
          <pc:sldMk cId="2481452455" sldId="280"/>
        </pc:sldMkLst>
      </pc:sldChg>
      <pc:sldChg chg="addSp delSp modSp mod">
        <pc:chgData name="坤 许" userId="27c33e8e49892705" providerId="LiveId" clId="{98A87180-5DBB-4D77-8D0B-6E609F28F478}" dt="2023-12-07T05:11:43.175" v="562" actId="1076"/>
        <pc:sldMkLst>
          <pc:docMk/>
          <pc:sldMk cId="1411892106" sldId="281"/>
        </pc:sldMkLst>
      </pc:sldChg>
      <pc:sldChg chg="modSp mod">
        <pc:chgData name="坤 许" userId="27c33e8e49892705" providerId="LiveId" clId="{98A87180-5DBB-4D77-8D0B-6E609F28F478}" dt="2023-12-07T04:56:07.025" v="394" actId="20577"/>
        <pc:sldMkLst>
          <pc:docMk/>
          <pc:sldMk cId="3603445297" sldId="282"/>
        </pc:sldMkLst>
      </pc:sldChg>
      <pc:sldChg chg="delSp modSp add mod">
        <pc:chgData name="坤 许" userId="27c33e8e49892705" providerId="LiveId" clId="{98A87180-5DBB-4D77-8D0B-6E609F28F478}" dt="2023-12-07T05:36:52.119" v="843" actId="1076"/>
        <pc:sldMkLst>
          <pc:docMk/>
          <pc:sldMk cId="949496233" sldId="283"/>
        </pc:sldMkLst>
      </pc:sldChg>
    </pc:docChg>
  </pc:docChgLst>
  <pc:docChgLst>
    <pc:chgData name="坤 许" userId="27c33e8e49892705" providerId="LiveId" clId="{7CEBCFC8-9DB5-4BA6-A583-C1F7516A5626}"/>
    <pc:docChg chg="undo custSel addSld delSld modSld sldOrd">
      <pc:chgData name="坤 许" userId="27c33e8e49892705" providerId="LiveId" clId="{7CEBCFC8-9DB5-4BA6-A583-C1F7516A5626}" dt="2024-05-24T02:06:43.519" v="296" actId="47"/>
      <pc:docMkLst>
        <pc:docMk/>
      </pc:docMkLst>
      <pc:sldChg chg="del">
        <pc:chgData name="坤 许" userId="27c33e8e49892705" providerId="LiveId" clId="{7CEBCFC8-9DB5-4BA6-A583-C1F7516A5626}" dt="2024-05-24T02:06:37.608" v="295" actId="47"/>
        <pc:sldMkLst>
          <pc:docMk/>
          <pc:sldMk cId="1793246253" sldId="266"/>
        </pc:sldMkLst>
      </pc:sldChg>
      <pc:sldChg chg="del">
        <pc:chgData name="坤 许" userId="27c33e8e49892705" providerId="LiveId" clId="{7CEBCFC8-9DB5-4BA6-A583-C1F7516A5626}" dt="2024-05-24T02:06:27.231" v="294" actId="47"/>
        <pc:sldMkLst>
          <pc:docMk/>
          <pc:sldMk cId="141752253" sldId="269"/>
        </pc:sldMkLst>
      </pc:sldChg>
      <pc:sldChg chg="modSp mod ord">
        <pc:chgData name="坤 许" userId="27c33e8e49892705" providerId="LiveId" clId="{7CEBCFC8-9DB5-4BA6-A583-C1F7516A5626}" dt="2024-05-24T01:45:38.714" v="291" actId="14734"/>
        <pc:sldMkLst>
          <pc:docMk/>
          <pc:sldMk cId="3913585732" sldId="272"/>
        </pc:sldMkLst>
      </pc:sldChg>
      <pc:sldChg chg="del">
        <pc:chgData name="坤 许" userId="27c33e8e49892705" providerId="LiveId" clId="{7CEBCFC8-9DB5-4BA6-A583-C1F7516A5626}" dt="2024-05-24T02:06:43.519" v="296" actId="47"/>
        <pc:sldMkLst>
          <pc:docMk/>
          <pc:sldMk cId="1864636434" sldId="273"/>
        </pc:sldMkLst>
      </pc:sldChg>
      <pc:sldChg chg="del">
        <pc:chgData name="坤 许" userId="27c33e8e49892705" providerId="LiveId" clId="{7CEBCFC8-9DB5-4BA6-A583-C1F7516A5626}" dt="2024-05-24T02:06:26.021" v="293" actId="47"/>
        <pc:sldMkLst>
          <pc:docMk/>
          <pc:sldMk cId="109726346" sldId="278"/>
        </pc:sldMkLst>
      </pc:sldChg>
      <pc:sldChg chg="modSp mod">
        <pc:chgData name="坤 许" userId="27c33e8e49892705" providerId="LiveId" clId="{7CEBCFC8-9DB5-4BA6-A583-C1F7516A5626}" dt="2024-05-23T03:04:50.879" v="44" actId="1076"/>
        <pc:sldMkLst>
          <pc:docMk/>
          <pc:sldMk cId="1411892106" sldId="281"/>
        </pc:sldMkLst>
      </pc:sldChg>
      <pc:sldChg chg="del">
        <pc:chgData name="坤 许" userId="27c33e8e49892705" providerId="LiveId" clId="{7CEBCFC8-9DB5-4BA6-A583-C1F7516A5626}" dt="2024-05-24T02:06:08.790" v="292" actId="47"/>
        <pc:sldMkLst>
          <pc:docMk/>
          <pc:sldMk cId="949496233" sldId="283"/>
        </pc:sldMkLst>
      </pc:sldChg>
      <pc:sldChg chg="addSp delSp modSp mod">
        <pc:chgData name="坤 许" userId="27c33e8e49892705" providerId="LiveId" clId="{7CEBCFC8-9DB5-4BA6-A583-C1F7516A5626}" dt="2024-05-23T03:08:38.740" v="62" actId="1076"/>
        <pc:sldMkLst>
          <pc:docMk/>
          <pc:sldMk cId="2753910519" sldId="288"/>
        </pc:sldMkLst>
      </pc:sldChg>
      <pc:sldChg chg="addSp delSp modSp new mod">
        <pc:chgData name="坤 许" userId="27c33e8e49892705" providerId="LiveId" clId="{7CEBCFC8-9DB5-4BA6-A583-C1F7516A5626}" dt="2024-05-24T01:44:57.022" v="272" actId="1076"/>
        <pc:sldMkLst>
          <pc:docMk/>
          <pc:sldMk cId="3316238915" sldId="289"/>
        </pc:sldMkLst>
      </pc:sldChg>
    </pc:docChg>
  </pc:docChgLst>
  <pc:docChgLst>
    <pc:chgData name="坤 许" userId="27c33e8e49892705" providerId="LiveId" clId="{AE72AB0E-EDC2-4585-B1F9-6794F36B3121}"/>
    <pc:docChg chg="delSld">
      <pc:chgData name="坤 许" userId="27c33e8e49892705" providerId="LiveId" clId="{AE72AB0E-EDC2-4585-B1F9-6794F36B3121}" dt="2023-12-14T15:07:27.328" v="7" actId="47"/>
      <pc:docMkLst>
        <pc:docMk/>
      </pc:docMkLst>
      <pc:sldChg chg="del">
        <pc:chgData name="坤 许" userId="27c33e8e49892705" providerId="LiveId" clId="{AE72AB0E-EDC2-4585-B1F9-6794F36B3121}" dt="2023-12-14T15:07:23.250" v="3" actId="47"/>
        <pc:sldMkLst>
          <pc:docMk/>
          <pc:sldMk cId="1045330074" sldId="256"/>
        </pc:sldMkLst>
      </pc:sldChg>
      <pc:sldChg chg="del">
        <pc:chgData name="坤 许" userId="27c33e8e49892705" providerId="LiveId" clId="{AE72AB0E-EDC2-4585-B1F9-6794F36B3121}" dt="2023-12-14T15:07:25.219" v="4" actId="47"/>
        <pc:sldMkLst>
          <pc:docMk/>
          <pc:sldMk cId="1034609190" sldId="261"/>
        </pc:sldMkLst>
      </pc:sldChg>
      <pc:sldChg chg="del">
        <pc:chgData name="坤 许" userId="27c33e8e49892705" providerId="LiveId" clId="{AE72AB0E-EDC2-4585-B1F9-6794F36B3121}" dt="2023-12-14T15:07:21.734" v="2" actId="47"/>
        <pc:sldMkLst>
          <pc:docMk/>
          <pc:sldMk cId="1292446263" sldId="263"/>
        </pc:sldMkLst>
      </pc:sldChg>
      <pc:sldChg chg="del">
        <pc:chgData name="坤 许" userId="27c33e8e49892705" providerId="LiveId" clId="{AE72AB0E-EDC2-4585-B1F9-6794F36B3121}" dt="2023-12-14T15:07:26.531" v="6" actId="47"/>
        <pc:sldMkLst>
          <pc:docMk/>
          <pc:sldMk cId="523176955" sldId="271"/>
        </pc:sldMkLst>
      </pc:sldChg>
      <pc:sldChg chg="del">
        <pc:chgData name="坤 许" userId="27c33e8e49892705" providerId="LiveId" clId="{AE72AB0E-EDC2-4585-B1F9-6794F36B3121}" dt="2023-12-14T15:07:18.172" v="0" actId="47"/>
        <pc:sldMkLst>
          <pc:docMk/>
          <pc:sldMk cId="2481452455" sldId="280"/>
        </pc:sldMkLst>
      </pc:sldChg>
      <pc:sldChg chg="del">
        <pc:chgData name="坤 许" userId="27c33e8e49892705" providerId="LiveId" clId="{AE72AB0E-EDC2-4585-B1F9-6794F36B3121}" dt="2023-12-14T15:07:19.781" v="1" actId="47"/>
        <pc:sldMkLst>
          <pc:docMk/>
          <pc:sldMk cId="3184549690" sldId="285"/>
        </pc:sldMkLst>
      </pc:sldChg>
      <pc:sldChg chg="del">
        <pc:chgData name="坤 许" userId="27c33e8e49892705" providerId="LiveId" clId="{AE72AB0E-EDC2-4585-B1F9-6794F36B3121}" dt="2023-12-14T15:07:27.328" v="7" actId="47"/>
        <pc:sldMkLst>
          <pc:docMk/>
          <pc:sldMk cId="3741569823" sldId="289"/>
        </pc:sldMkLst>
      </pc:sldChg>
      <pc:sldChg chg="del">
        <pc:chgData name="坤 许" userId="27c33e8e49892705" providerId="LiveId" clId="{AE72AB0E-EDC2-4585-B1F9-6794F36B3121}" dt="2023-12-14T15:07:25.891" v="5" actId="47"/>
        <pc:sldMkLst>
          <pc:docMk/>
          <pc:sldMk cId="55031238" sldId="290"/>
        </pc:sldMkLst>
      </pc:sldChg>
    </pc:docChg>
  </pc:docChgLst>
  <pc:docChgLst>
    <pc:chgData name="坤 许" userId="27c33e8e49892705" providerId="LiveId" clId="{1CEF9B16-2B05-478D-8A62-EDD49BCAC90F}"/>
    <pc:docChg chg="undo custSel modSld">
      <pc:chgData name="坤 许" userId="27c33e8e49892705" providerId="LiveId" clId="{1CEF9B16-2B05-478D-8A62-EDD49BCAC90F}" dt="2024-06-12T11:42:13.138" v="124" actId="1076"/>
      <pc:docMkLst>
        <pc:docMk/>
      </pc:docMkLst>
      <pc:sldChg chg="delSp mod">
        <pc:chgData name="坤 许" userId="27c33e8e49892705" providerId="LiveId" clId="{1CEF9B16-2B05-478D-8A62-EDD49BCAC90F}" dt="2024-06-11T06:29:17.656" v="121" actId="478"/>
        <pc:sldMkLst>
          <pc:docMk/>
          <pc:sldMk cId="2196627685" sldId="258"/>
        </pc:sldMkLst>
      </pc:sldChg>
      <pc:sldChg chg="addSp delSp modSp mod">
        <pc:chgData name="坤 许" userId="27c33e8e49892705" providerId="LiveId" clId="{1CEF9B16-2B05-478D-8A62-EDD49BCAC90F}" dt="2024-06-11T06:19:38.476" v="120" actId="1076"/>
        <pc:sldMkLst>
          <pc:docMk/>
          <pc:sldMk cId="2753910519" sldId="288"/>
        </pc:sldMkLst>
      </pc:sldChg>
      <pc:sldChg chg="addSp delSp modSp mod">
        <pc:chgData name="坤 许" userId="27c33e8e49892705" providerId="LiveId" clId="{1CEF9B16-2B05-478D-8A62-EDD49BCAC90F}" dt="2024-06-12T11:42:13.138" v="124" actId="1076"/>
        <pc:sldMkLst>
          <pc:docMk/>
          <pc:sldMk cId="2659754789" sldId="297"/>
        </pc:sldMkLst>
      </pc:sldChg>
    </pc:docChg>
  </pc:docChgLst>
  <pc:docChgLst>
    <pc:chgData name="坤 许" userId="27c33e8e49892705" providerId="LiveId" clId="{7FBCE6E0-BA2E-4F15-87F9-1BFB32BBEF6A}"/>
    <pc:docChg chg="undo custSel addSld delSld modSld sldOrd">
      <pc:chgData name="坤 许" userId="27c33e8e49892705" providerId="LiveId" clId="{7FBCE6E0-BA2E-4F15-87F9-1BFB32BBEF6A}" dt="2023-11-22T08:29:01.490" v="255"/>
      <pc:docMkLst>
        <pc:docMk/>
      </pc:docMkLst>
      <pc:sldChg chg="modSp mod">
        <pc:chgData name="坤 许" userId="27c33e8e49892705" providerId="LiveId" clId="{7FBCE6E0-BA2E-4F15-87F9-1BFB32BBEF6A}" dt="2023-11-22T03:29:08.061" v="148" actId="114"/>
        <pc:sldMkLst>
          <pc:docMk/>
          <pc:sldMk cId="1045330074" sldId="256"/>
        </pc:sldMkLst>
      </pc:sldChg>
      <pc:sldChg chg="modSp mod">
        <pc:chgData name="坤 许" userId="27c33e8e49892705" providerId="LiveId" clId="{7FBCE6E0-BA2E-4F15-87F9-1BFB32BBEF6A}" dt="2023-11-22T03:29:43.965" v="162" actId="1076"/>
        <pc:sldMkLst>
          <pc:docMk/>
          <pc:sldMk cId="3140525536" sldId="257"/>
        </pc:sldMkLst>
      </pc:sldChg>
      <pc:sldChg chg="modSp mod">
        <pc:chgData name="坤 许" userId="27c33e8e49892705" providerId="LiveId" clId="{7FBCE6E0-BA2E-4F15-87F9-1BFB32BBEF6A}" dt="2023-11-22T03:30:01.752" v="166" actId="1076"/>
        <pc:sldMkLst>
          <pc:docMk/>
          <pc:sldMk cId="2196627685" sldId="258"/>
        </pc:sldMkLst>
      </pc:sldChg>
      <pc:sldChg chg="addSp delSp modSp mod">
        <pc:chgData name="坤 许" userId="27c33e8e49892705" providerId="LiveId" clId="{7FBCE6E0-BA2E-4F15-87F9-1BFB32BBEF6A}" dt="2023-11-22T03:30:58.609" v="187" actId="14100"/>
        <pc:sldMkLst>
          <pc:docMk/>
          <pc:sldMk cId="2375840466" sldId="259"/>
        </pc:sldMkLst>
      </pc:sldChg>
      <pc:sldChg chg="delSp del mod">
        <pc:chgData name="坤 许" userId="27c33e8e49892705" providerId="LiveId" clId="{7FBCE6E0-BA2E-4F15-87F9-1BFB32BBEF6A}" dt="2023-11-22T03:31:02.109" v="188" actId="47"/>
        <pc:sldMkLst>
          <pc:docMk/>
          <pc:sldMk cId="2691091708" sldId="260"/>
        </pc:sldMkLst>
      </pc:sldChg>
      <pc:sldChg chg="ord">
        <pc:chgData name="坤 许" userId="27c33e8e49892705" providerId="LiveId" clId="{7FBCE6E0-BA2E-4F15-87F9-1BFB32BBEF6A}" dt="2023-11-22T03:31:04.370" v="190"/>
        <pc:sldMkLst>
          <pc:docMk/>
          <pc:sldMk cId="1034609190" sldId="261"/>
        </pc:sldMkLst>
      </pc:sldChg>
      <pc:sldChg chg="delSp mod">
        <pc:chgData name="坤 许" userId="27c33e8e49892705" providerId="LiveId" clId="{7FBCE6E0-BA2E-4F15-87F9-1BFB32BBEF6A}" dt="2023-11-20T07:35:06.573" v="73" actId="21"/>
        <pc:sldMkLst>
          <pc:docMk/>
          <pc:sldMk cId="3066908217" sldId="262"/>
        </pc:sldMkLst>
      </pc:sldChg>
      <pc:sldChg chg="ord">
        <pc:chgData name="坤 许" userId="27c33e8e49892705" providerId="LiveId" clId="{7FBCE6E0-BA2E-4F15-87F9-1BFB32BBEF6A}" dt="2023-11-22T03:26:48.425" v="89"/>
        <pc:sldMkLst>
          <pc:docMk/>
          <pc:sldMk cId="1292446263" sldId="263"/>
        </pc:sldMkLst>
      </pc:sldChg>
      <pc:sldChg chg="addSp delSp modSp new mod">
        <pc:chgData name="坤 许" userId="27c33e8e49892705" providerId="LiveId" clId="{7FBCE6E0-BA2E-4F15-87F9-1BFB32BBEF6A}" dt="2023-11-20T01:21:46.544" v="5" actId="1076"/>
        <pc:sldMkLst>
          <pc:docMk/>
          <pc:sldMk cId="2174566893" sldId="264"/>
        </pc:sldMkLst>
      </pc:sldChg>
      <pc:sldChg chg="addSp delSp modSp new mod">
        <pc:chgData name="坤 许" userId="27c33e8e49892705" providerId="LiveId" clId="{7FBCE6E0-BA2E-4F15-87F9-1BFB32BBEF6A}" dt="2023-11-22T03:32:16.833" v="254" actId="1076"/>
        <pc:sldMkLst>
          <pc:docMk/>
          <pc:sldMk cId="970571634" sldId="265"/>
        </pc:sldMkLst>
      </pc:sldChg>
      <pc:sldChg chg="addSp delSp modSp new mod">
        <pc:chgData name="坤 许" userId="27c33e8e49892705" providerId="LiveId" clId="{7FBCE6E0-BA2E-4F15-87F9-1BFB32BBEF6A}" dt="2023-11-20T06:06:08.456" v="12" actId="931"/>
        <pc:sldMkLst>
          <pc:docMk/>
          <pc:sldMk cId="1793246253" sldId="266"/>
        </pc:sldMkLst>
      </pc:sldChg>
      <pc:sldChg chg="modSp new mod">
        <pc:chgData name="坤 许" userId="27c33e8e49892705" providerId="LiveId" clId="{7FBCE6E0-BA2E-4F15-87F9-1BFB32BBEF6A}" dt="2023-11-20T06:09:14.531" v="22" actId="20577"/>
        <pc:sldMkLst>
          <pc:docMk/>
          <pc:sldMk cId="2016930667" sldId="267"/>
        </pc:sldMkLst>
      </pc:sldChg>
      <pc:sldChg chg="modSp new mod">
        <pc:chgData name="坤 许" userId="27c33e8e49892705" providerId="LiveId" clId="{7FBCE6E0-BA2E-4F15-87F9-1BFB32BBEF6A}" dt="2023-11-20T06:13:15.428" v="66" actId="20577"/>
        <pc:sldMkLst>
          <pc:docMk/>
          <pc:sldMk cId="2588359888" sldId="268"/>
        </pc:sldMkLst>
      </pc:sldChg>
      <pc:sldChg chg="addSp delSp modSp new mod">
        <pc:chgData name="坤 许" userId="27c33e8e49892705" providerId="LiveId" clId="{7FBCE6E0-BA2E-4F15-87F9-1BFB32BBEF6A}" dt="2023-11-20T07:35:33.052" v="84" actId="1076"/>
        <pc:sldMkLst>
          <pc:docMk/>
          <pc:sldMk cId="141752253" sldId="269"/>
        </pc:sldMkLst>
      </pc:sldChg>
      <pc:sldChg chg="addSp delSp new mod">
        <pc:chgData name="坤 许" userId="27c33e8e49892705" providerId="LiveId" clId="{7FBCE6E0-BA2E-4F15-87F9-1BFB32BBEF6A}" dt="2023-11-22T03:26:46.106" v="87"/>
        <pc:sldMkLst>
          <pc:docMk/>
          <pc:sldMk cId="769686585" sldId="270"/>
        </pc:sldMkLst>
      </pc:sldChg>
      <pc:sldChg chg="add">
        <pc:chgData name="坤 许" userId="27c33e8e49892705" providerId="LiveId" clId="{7FBCE6E0-BA2E-4F15-87F9-1BFB32BBEF6A}" dt="2023-11-22T08:29:01.490" v="255"/>
        <pc:sldMkLst>
          <pc:docMk/>
          <pc:sldMk cId="523176955" sldId="271"/>
        </pc:sldMkLst>
      </pc:sldChg>
    </pc:docChg>
  </pc:docChgLst>
  <pc:docChgLst>
    <pc:chgData name="坤 许" userId="27c33e8e49892705" providerId="LiveId" clId="{3404DE25-D8DC-49B9-A83C-DF004F9E8574}"/>
    <pc:docChg chg="undo custSel addSld delSld modSld sldOrd modMainMaster">
      <pc:chgData name="坤 许" userId="27c33e8e49892705" providerId="LiveId" clId="{3404DE25-D8DC-49B9-A83C-DF004F9E8574}" dt="2023-12-13T03:41:05.049" v="761" actId="20577"/>
      <pc:docMkLst>
        <pc:docMk/>
      </pc:docMkLst>
      <pc:sldChg chg="addSp delSp modSp mod ord">
        <pc:chgData name="坤 许" userId="27c33e8e49892705" providerId="LiveId" clId="{3404DE25-D8DC-49B9-A83C-DF004F9E8574}" dt="2023-12-13T01:55:30.959" v="211"/>
        <pc:sldMkLst>
          <pc:docMk/>
          <pc:sldMk cId="1045330074" sldId="256"/>
        </pc:sldMkLst>
      </pc:sldChg>
      <pc:sldChg chg="delSp del mod">
        <pc:chgData name="坤 许" userId="27c33e8e49892705" providerId="LiveId" clId="{3404DE25-D8DC-49B9-A83C-DF004F9E8574}" dt="2023-12-13T01:58:56.457" v="305" actId="47"/>
        <pc:sldMkLst>
          <pc:docMk/>
          <pc:sldMk cId="3140525536" sldId="257"/>
        </pc:sldMkLst>
      </pc:sldChg>
      <pc:sldChg chg="addSp delSp modSp mod">
        <pc:chgData name="坤 许" userId="27c33e8e49892705" providerId="LiveId" clId="{3404DE25-D8DC-49B9-A83C-DF004F9E8574}" dt="2023-12-13T02:29:24.850" v="355" actId="164"/>
        <pc:sldMkLst>
          <pc:docMk/>
          <pc:sldMk cId="2196627685" sldId="258"/>
        </pc:sldMkLst>
      </pc:sldChg>
      <pc:sldChg chg="addSp delSp del mod">
        <pc:chgData name="坤 许" userId="27c33e8e49892705" providerId="LiveId" clId="{3404DE25-D8DC-49B9-A83C-DF004F9E8574}" dt="2023-12-13T02:29:29.834" v="356" actId="47"/>
        <pc:sldMkLst>
          <pc:docMk/>
          <pc:sldMk cId="2375840466" sldId="259"/>
        </pc:sldMkLst>
      </pc:sldChg>
      <pc:sldChg chg="ord">
        <pc:chgData name="坤 许" userId="27c33e8e49892705" providerId="LiveId" clId="{3404DE25-D8DC-49B9-A83C-DF004F9E8574}" dt="2023-12-13T02:45:07.281" v="513"/>
        <pc:sldMkLst>
          <pc:docMk/>
          <pc:sldMk cId="1034609190" sldId="261"/>
        </pc:sldMkLst>
      </pc:sldChg>
      <pc:sldChg chg="delSp del mod">
        <pc:chgData name="坤 许" userId="27c33e8e49892705" providerId="LiveId" clId="{3404DE25-D8DC-49B9-A83C-DF004F9E8574}" dt="2023-12-13T03:25:51.250" v="716" actId="47"/>
        <pc:sldMkLst>
          <pc:docMk/>
          <pc:sldMk cId="3066908217" sldId="262"/>
        </pc:sldMkLst>
      </pc:sldChg>
      <pc:sldChg chg="ord">
        <pc:chgData name="坤 许" userId="27c33e8e49892705" providerId="LiveId" clId="{3404DE25-D8DC-49B9-A83C-DF004F9E8574}" dt="2023-12-13T01:07:19.831" v="53"/>
        <pc:sldMkLst>
          <pc:docMk/>
          <pc:sldMk cId="1292446263" sldId="263"/>
        </pc:sldMkLst>
      </pc:sldChg>
      <pc:sldChg chg="delSp del mod">
        <pc:chgData name="坤 许" userId="27c33e8e49892705" providerId="LiveId" clId="{3404DE25-D8DC-49B9-A83C-DF004F9E8574}" dt="2023-12-13T01:52:51.505" v="164" actId="47"/>
        <pc:sldMkLst>
          <pc:docMk/>
          <pc:sldMk cId="2174566893" sldId="264"/>
        </pc:sldMkLst>
      </pc:sldChg>
      <pc:sldChg chg="del">
        <pc:chgData name="坤 许" userId="27c33e8e49892705" providerId="LiveId" clId="{3404DE25-D8DC-49B9-A83C-DF004F9E8574}" dt="2023-12-13T02:43:33.980" v="488" actId="47"/>
        <pc:sldMkLst>
          <pc:docMk/>
          <pc:sldMk cId="970571634" sldId="265"/>
        </pc:sldMkLst>
      </pc:sldChg>
      <pc:sldChg chg="addSp delSp modSp mod">
        <pc:chgData name="坤 许" userId="27c33e8e49892705" providerId="LiveId" clId="{3404DE25-D8DC-49B9-A83C-DF004F9E8574}" dt="2023-12-13T03:22:09.358" v="620" actId="1076"/>
        <pc:sldMkLst>
          <pc:docMk/>
          <pc:sldMk cId="1793246253" sldId="266"/>
        </pc:sldMkLst>
      </pc:sldChg>
      <pc:sldChg chg="addSp delSp modSp mod">
        <pc:chgData name="坤 许" userId="27c33e8e49892705" providerId="LiveId" clId="{3404DE25-D8DC-49B9-A83C-DF004F9E8574}" dt="2023-12-13T03:40:40.153" v="759" actId="1076"/>
        <pc:sldMkLst>
          <pc:docMk/>
          <pc:sldMk cId="2588359888" sldId="268"/>
        </pc:sldMkLst>
      </pc:sldChg>
      <pc:sldChg chg="addSp delSp modSp mod">
        <pc:chgData name="坤 许" userId="27c33e8e49892705" providerId="LiveId" clId="{3404DE25-D8DC-49B9-A83C-DF004F9E8574}" dt="2023-12-13T03:25:57.519" v="720" actId="1076"/>
        <pc:sldMkLst>
          <pc:docMk/>
          <pc:sldMk cId="141752253" sldId="269"/>
        </pc:sldMkLst>
      </pc:sldChg>
      <pc:sldChg chg="del">
        <pc:chgData name="坤 许" userId="27c33e8e49892705" providerId="LiveId" clId="{3404DE25-D8DC-49B9-A83C-DF004F9E8574}" dt="2023-12-13T01:52:58.666" v="165" actId="47"/>
        <pc:sldMkLst>
          <pc:docMk/>
          <pc:sldMk cId="769686585" sldId="270"/>
        </pc:sldMkLst>
      </pc:sldChg>
      <pc:sldChg chg="addSp delSp modSp mod">
        <pc:chgData name="坤 许" userId="27c33e8e49892705" providerId="LiveId" clId="{3404DE25-D8DC-49B9-A83C-DF004F9E8574}" dt="2023-12-13T03:20:30.936" v="581" actId="1076"/>
        <pc:sldMkLst>
          <pc:docMk/>
          <pc:sldMk cId="1864636434" sldId="273"/>
        </pc:sldMkLst>
      </pc:sldChg>
      <pc:sldChg chg="delSp del mod">
        <pc:chgData name="坤 许" userId="27c33e8e49892705" providerId="LiveId" clId="{3404DE25-D8DC-49B9-A83C-DF004F9E8574}" dt="2023-12-13T02:36:41.723" v="450" actId="47"/>
        <pc:sldMkLst>
          <pc:docMk/>
          <pc:sldMk cId="141975991" sldId="274"/>
        </pc:sldMkLst>
      </pc:sldChg>
      <pc:sldChg chg="delSp del mod">
        <pc:chgData name="坤 许" userId="27c33e8e49892705" providerId="LiveId" clId="{3404DE25-D8DC-49B9-A83C-DF004F9E8574}" dt="2023-12-13T02:43:36.002" v="489" actId="47"/>
        <pc:sldMkLst>
          <pc:docMk/>
          <pc:sldMk cId="246651505" sldId="275"/>
        </pc:sldMkLst>
      </pc:sldChg>
      <pc:sldChg chg="delSp modSp del mod">
        <pc:chgData name="坤 许" userId="27c33e8e49892705" providerId="LiveId" clId="{3404DE25-D8DC-49B9-A83C-DF004F9E8574}" dt="2023-12-13T03:40:20.706" v="755" actId="47"/>
        <pc:sldMkLst>
          <pc:docMk/>
          <pc:sldMk cId="1448075676" sldId="277"/>
        </pc:sldMkLst>
      </pc:sldChg>
      <pc:sldChg chg="addSp delSp modSp mod">
        <pc:chgData name="坤 许" userId="27c33e8e49892705" providerId="LiveId" clId="{3404DE25-D8DC-49B9-A83C-DF004F9E8574}" dt="2023-12-13T03:40:18.753" v="754" actId="1076"/>
        <pc:sldMkLst>
          <pc:docMk/>
          <pc:sldMk cId="109726346" sldId="278"/>
        </pc:sldMkLst>
      </pc:sldChg>
      <pc:sldChg chg="addSp delSp modSp mod">
        <pc:chgData name="坤 许" userId="27c33e8e49892705" providerId="LiveId" clId="{3404DE25-D8DC-49B9-A83C-DF004F9E8574}" dt="2023-12-13T01:58:53.942" v="304" actId="113"/>
        <pc:sldMkLst>
          <pc:docMk/>
          <pc:sldMk cId="1411892106" sldId="281"/>
        </pc:sldMkLst>
      </pc:sldChg>
      <pc:sldChg chg="modSp mod">
        <pc:chgData name="坤 许" userId="27c33e8e49892705" providerId="LiveId" clId="{3404DE25-D8DC-49B9-A83C-DF004F9E8574}" dt="2023-12-13T02:30:17.669" v="379" actId="1076"/>
        <pc:sldMkLst>
          <pc:docMk/>
          <pc:sldMk cId="949496233" sldId="283"/>
        </pc:sldMkLst>
      </pc:sldChg>
      <pc:sldChg chg="ord">
        <pc:chgData name="坤 许" userId="27c33e8e49892705" providerId="LiveId" clId="{3404DE25-D8DC-49B9-A83C-DF004F9E8574}" dt="2023-12-10T03:54:06.777" v="12"/>
        <pc:sldMkLst>
          <pc:docMk/>
          <pc:sldMk cId="3184549690" sldId="285"/>
        </pc:sldMkLst>
      </pc:sldChg>
      <pc:sldChg chg="addSp delSp modSp mod">
        <pc:chgData name="坤 许" userId="27c33e8e49892705" providerId="LiveId" clId="{3404DE25-D8DC-49B9-A83C-DF004F9E8574}" dt="2023-12-13T03:22:35.411" v="625" actId="207"/>
        <pc:sldMkLst>
          <pc:docMk/>
          <pc:sldMk cId="2028833663" sldId="286"/>
        </pc:sldMkLst>
      </pc:sldChg>
      <pc:sldChg chg="delSp del mod">
        <pc:chgData name="坤 许" userId="27c33e8e49892705" providerId="LiveId" clId="{3404DE25-D8DC-49B9-A83C-DF004F9E8574}" dt="2023-12-13T02:47:18.235" v="562" actId="47"/>
        <pc:sldMkLst>
          <pc:docMk/>
          <pc:sldMk cId="3423881411" sldId="287"/>
        </pc:sldMkLst>
      </pc:sldChg>
      <pc:sldChg chg="addSp delSp modSp add mod">
        <pc:chgData name="坤 许" userId="27c33e8e49892705" providerId="LiveId" clId="{3404DE25-D8DC-49B9-A83C-DF004F9E8574}" dt="2023-12-13T01:55:19.977" v="209" actId="1076"/>
        <pc:sldMkLst>
          <pc:docMk/>
          <pc:sldMk cId="2753910519" sldId="288"/>
        </pc:sldMkLst>
      </pc:sldChg>
      <pc:sldChg chg="modSp new mod">
        <pc:chgData name="坤 许" userId="27c33e8e49892705" providerId="LiveId" clId="{3404DE25-D8DC-49B9-A83C-DF004F9E8574}" dt="2023-12-13T01:55:43.490" v="219" actId="20577"/>
        <pc:sldMkLst>
          <pc:docMk/>
          <pc:sldMk cId="3741569823" sldId="289"/>
        </pc:sldMkLst>
      </pc:sldChg>
      <pc:sldChg chg="addSp delSp modSp new mod">
        <pc:chgData name="坤 许" userId="27c33e8e49892705" providerId="LiveId" clId="{3404DE25-D8DC-49B9-A83C-DF004F9E8574}" dt="2023-12-13T03:23:39.825" v="645" actId="1076"/>
        <pc:sldMkLst>
          <pc:docMk/>
          <pc:sldMk cId="55031238" sldId="290"/>
        </pc:sldMkLst>
      </pc:sldChg>
      <pc:sldChg chg="add del">
        <pc:chgData name="坤 许" userId="27c33e8e49892705" providerId="LiveId" clId="{3404DE25-D8DC-49B9-A83C-DF004F9E8574}" dt="2023-12-13T01:56:14.988" v="227" actId="47"/>
        <pc:sldMkLst>
          <pc:docMk/>
          <pc:sldMk cId="2232555462" sldId="290"/>
        </pc:sldMkLst>
      </pc:sldChg>
      <pc:sldMasterChg chg="modSldLayout">
        <pc:chgData name="坤 许" userId="27c33e8e49892705" providerId="LiveId" clId="{3404DE25-D8DC-49B9-A83C-DF004F9E8574}" dt="2023-12-13T03:41:05.049" v="761" actId="20577"/>
        <pc:sldMasterMkLst>
          <pc:docMk/>
          <pc:sldMasterMk cId="2336835759" sldId="2147483648"/>
        </pc:sldMasterMkLst>
        <pc:sldLayoutChg chg="modSp mod">
          <pc:chgData name="坤 许" userId="27c33e8e49892705" providerId="LiveId" clId="{3404DE25-D8DC-49B9-A83C-DF004F9E8574}" dt="2023-12-13T03:41:05.049" v="761" actId="20577"/>
          <pc:sldLayoutMkLst>
            <pc:docMk/>
            <pc:sldMasterMk cId="2336835759" sldId="2147483648"/>
            <pc:sldLayoutMk cId="1115071716" sldId="2147483650"/>
          </pc:sldLayoutMkLst>
        </pc:sldLayoutChg>
      </pc:sldMasterChg>
    </pc:docChg>
  </pc:docChgLst>
  <pc:docChgLst>
    <pc:chgData name="坤 许" userId="27c33e8e49892705" providerId="LiveId" clId="{83A09A94-EF1B-48F4-B82F-5ED3A02D249B}"/>
    <pc:docChg chg="custSel delSld modSld sldOrd">
      <pc:chgData name="坤 许" userId="27c33e8e49892705" providerId="LiveId" clId="{83A09A94-EF1B-48F4-B82F-5ED3A02D249B}" dt="2025-09-21T14:14:35.735" v="17"/>
      <pc:docMkLst>
        <pc:docMk/>
      </pc:docMkLst>
      <pc:sldChg chg="ord">
        <pc:chgData name="坤 许" userId="27c33e8e49892705" providerId="LiveId" clId="{83A09A94-EF1B-48F4-B82F-5ED3A02D249B}" dt="2025-09-21T14:14:35.735" v="17"/>
        <pc:sldMkLst>
          <pc:docMk/>
          <pc:sldMk cId="2016930667" sldId="267"/>
        </pc:sldMkLst>
      </pc:sldChg>
      <pc:sldChg chg="ord">
        <pc:chgData name="坤 许" userId="27c33e8e49892705" providerId="LiveId" clId="{83A09A94-EF1B-48F4-B82F-5ED3A02D249B}" dt="2025-09-21T13:46:48.616" v="6"/>
        <pc:sldMkLst>
          <pc:docMk/>
          <pc:sldMk cId="2588359888" sldId="268"/>
        </pc:sldMkLst>
      </pc:sldChg>
      <pc:sldChg chg="del">
        <pc:chgData name="坤 许" userId="27c33e8e49892705" providerId="LiveId" clId="{83A09A94-EF1B-48F4-B82F-5ED3A02D249B}" dt="2025-09-21T13:46:03.763" v="0" actId="47"/>
        <pc:sldMkLst>
          <pc:docMk/>
          <pc:sldMk cId="1411892106" sldId="281"/>
        </pc:sldMkLst>
      </pc:sldChg>
      <pc:sldChg chg="delSp mod">
        <pc:chgData name="坤 许" userId="27c33e8e49892705" providerId="LiveId" clId="{83A09A94-EF1B-48F4-B82F-5ED3A02D249B}" dt="2025-09-21T13:46:12.202" v="1" actId="478"/>
        <pc:sldMkLst>
          <pc:docMk/>
          <pc:sldMk cId="2517545868" sldId="296"/>
        </pc:sldMkLst>
        <pc:picChg chg="del">
          <ac:chgData name="坤 许" userId="27c33e8e49892705" providerId="LiveId" clId="{83A09A94-EF1B-48F4-B82F-5ED3A02D249B}" dt="2025-09-21T13:46:12.202" v="1" actId="478"/>
          <ac:picMkLst>
            <pc:docMk/>
            <pc:sldMk cId="2517545868" sldId="296"/>
            <ac:picMk id="8" creationId="{EC1D82A7-01A7-4856-F5FF-7360932C3640}"/>
          </ac:picMkLst>
        </pc:picChg>
      </pc:sldChg>
      <pc:sldChg chg="ord">
        <pc:chgData name="坤 许" userId="27c33e8e49892705" providerId="LiveId" clId="{83A09A94-EF1B-48F4-B82F-5ED3A02D249B}" dt="2025-09-21T14:08:15.017" v="8"/>
        <pc:sldMkLst>
          <pc:docMk/>
          <pc:sldMk cId="2659754789" sldId="297"/>
        </pc:sldMkLst>
      </pc:sldChg>
      <pc:sldChg chg="ord">
        <pc:chgData name="坤 许" userId="27c33e8e49892705" providerId="LiveId" clId="{83A09A94-EF1B-48F4-B82F-5ED3A02D249B}" dt="2025-09-21T14:08:20.900" v="10"/>
        <pc:sldMkLst>
          <pc:docMk/>
          <pc:sldMk cId="3655457364" sldId="306"/>
        </pc:sldMkLst>
      </pc:sldChg>
      <pc:sldChg chg="modSp mod">
        <pc:chgData name="坤 许" userId="27c33e8e49892705" providerId="LiveId" clId="{83A09A94-EF1B-48F4-B82F-5ED3A02D249B}" dt="2025-09-21T13:46:22.659" v="2" actId="1076"/>
        <pc:sldMkLst>
          <pc:docMk/>
          <pc:sldMk cId="1877241290" sldId="312"/>
        </pc:sldMkLst>
        <pc:picChg chg="mod">
          <ac:chgData name="坤 许" userId="27c33e8e49892705" providerId="LiveId" clId="{83A09A94-EF1B-48F4-B82F-5ED3A02D249B}" dt="2025-09-21T13:46:22.659" v="2" actId="1076"/>
          <ac:picMkLst>
            <pc:docMk/>
            <pc:sldMk cId="1877241290" sldId="312"/>
            <ac:picMk id="19" creationId="{245353D4-842D-A659-798E-3E379DCD18B1}"/>
          </ac:picMkLst>
        </pc:picChg>
      </pc:sldChg>
      <pc:sldChg chg="ord">
        <pc:chgData name="坤 许" userId="27c33e8e49892705" providerId="LiveId" clId="{83A09A94-EF1B-48F4-B82F-5ED3A02D249B}" dt="2025-09-21T14:08:28.232" v="15"/>
        <pc:sldMkLst>
          <pc:docMk/>
          <pc:sldMk cId="3456688019" sldId="314"/>
        </pc:sldMkLst>
      </pc:sldChg>
      <pc:sldChg chg="del">
        <pc:chgData name="坤 许" userId="27c33e8e49892705" providerId="LiveId" clId="{83A09A94-EF1B-48F4-B82F-5ED3A02D249B}" dt="2025-09-21T14:08:22.118" v="11" actId="47"/>
        <pc:sldMkLst>
          <pc:docMk/>
          <pc:sldMk cId="4109447739" sldId="320"/>
        </pc:sldMkLst>
      </pc:sldChg>
    </pc:docChg>
  </pc:docChgLst>
  <pc:docChgLst>
    <pc:chgData name="坤 许" userId="27c33e8e49892705" providerId="LiveId" clId="{EBE7DD97-D5AC-4371-9BF7-42C9F338E2E6}"/>
    <pc:docChg chg="undo custSel addSld delSld modSld sldOrd modMainMaster modNotesMaster">
      <pc:chgData name="坤 许" userId="27c33e8e49892705" providerId="LiveId" clId="{EBE7DD97-D5AC-4371-9BF7-42C9F338E2E6}" dt="2024-06-16T08:22:54.850" v="1757" actId="1076"/>
      <pc:docMkLst>
        <pc:docMk/>
      </pc:docMkLst>
      <pc:sldChg chg="addSp modSp mod">
        <pc:chgData name="坤 许" userId="27c33e8e49892705" providerId="LiveId" clId="{EBE7DD97-D5AC-4371-9BF7-42C9F338E2E6}" dt="2024-06-16T08:21:18.424" v="1686" actId="1076"/>
        <pc:sldMkLst>
          <pc:docMk/>
          <pc:sldMk cId="2196627685" sldId="258"/>
        </pc:sldMkLst>
      </pc:sldChg>
      <pc:sldChg chg="delSp modSp mod modNotes">
        <pc:chgData name="坤 许" userId="27c33e8e49892705" providerId="LiveId" clId="{EBE7DD97-D5AC-4371-9BF7-42C9F338E2E6}" dt="2024-06-15T13:09:35.412" v="929" actId="208"/>
        <pc:sldMkLst>
          <pc:docMk/>
          <pc:sldMk cId="2174566893" sldId="264"/>
        </pc:sldMkLst>
      </pc:sldChg>
      <pc:sldChg chg="modSp ord">
        <pc:chgData name="坤 许" userId="27c33e8e49892705" providerId="LiveId" clId="{EBE7DD97-D5AC-4371-9BF7-42C9F338E2E6}" dt="2024-06-15T04:39:37.094" v="471"/>
        <pc:sldMkLst>
          <pc:docMk/>
          <pc:sldMk cId="1793246253" sldId="266"/>
        </pc:sldMkLst>
      </pc:sldChg>
      <pc:sldChg chg="modSp mod">
        <pc:chgData name="坤 许" userId="27c33e8e49892705" providerId="LiveId" clId="{EBE7DD97-D5AC-4371-9BF7-42C9F338E2E6}" dt="2024-06-16T02:01:17.759" v="1615" actId="27636"/>
        <pc:sldMkLst>
          <pc:docMk/>
          <pc:sldMk cId="2016930667" sldId="267"/>
        </pc:sldMkLst>
      </pc:sldChg>
      <pc:sldChg chg="addSp modSp mod ord">
        <pc:chgData name="坤 许" userId="27c33e8e49892705" providerId="LiveId" clId="{EBE7DD97-D5AC-4371-9BF7-42C9F338E2E6}" dt="2024-06-15T14:13:04.245" v="1596" actId="1076"/>
        <pc:sldMkLst>
          <pc:docMk/>
          <pc:sldMk cId="2588359888" sldId="268"/>
        </pc:sldMkLst>
      </pc:sldChg>
      <pc:sldChg chg="delSp modSp del mod">
        <pc:chgData name="坤 许" userId="27c33e8e49892705" providerId="LiveId" clId="{EBE7DD97-D5AC-4371-9BF7-42C9F338E2E6}" dt="2024-06-15T04:16:48.568" v="463" actId="47"/>
        <pc:sldMkLst>
          <pc:docMk/>
          <pc:sldMk cId="3913585732" sldId="272"/>
        </pc:sldMkLst>
      </pc:sldChg>
      <pc:sldChg chg="modSp ord">
        <pc:chgData name="坤 许" userId="27c33e8e49892705" providerId="LiveId" clId="{EBE7DD97-D5AC-4371-9BF7-42C9F338E2E6}" dt="2024-06-15T04:39:37.094" v="471"/>
        <pc:sldMkLst>
          <pc:docMk/>
          <pc:sldMk cId="1864636434" sldId="273"/>
        </pc:sldMkLst>
      </pc:sldChg>
      <pc:sldChg chg="modSp ord">
        <pc:chgData name="坤 许" userId="27c33e8e49892705" providerId="LiveId" clId="{EBE7DD97-D5AC-4371-9BF7-42C9F338E2E6}" dt="2024-06-15T04:39:37.094" v="471"/>
        <pc:sldMkLst>
          <pc:docMk/>
          <pc:sldMk cId="141975991" sldId="274"/>
        </pc:sldMkLst>
      </pc:sldChg>
      <pc:sldChg chg="delSp modSp mod">
        <pc:chgData name="坤 许" userId="27c33e8e49892705" providerId="LiveId" clId="{EBE7DD97-D5AC-4371-9BF7-42C9F338E2E6}" dt="2024-06-16T08:20:54.253" v="1650" actId="14100"/>
        <pc:sldMkLst>
          <pc:docMk/>
          <pc:sldMk cId="1411892106" sldId="281"/>
        </pc:sldMkLst>
      </pc:sldChg>
      <pc:sldChg chg="addSp delSp modSp mod">
        <pc:chgData name="坤 许" userId="27c33e8e49892705" providerId="LiveId" clId="{EBE7DD97-D5AC-4371-9BF7-42C9F338E2E6}" dt="2024-06-15T10:51:25.605" v="650" actId="478"/>
        <pc:sldMkLst>
          <pc:docMk/>
          <pc:sldMk cId="2753910519" sldId="288"/>
        </pc:sldMkLst>
      </pc:sldChg>
      <pc:sldChg chg="addSp delSp modSp mod">
        <pc:chgData name="坤 许" userId="27c33e8e49892705" providerId="LiveId" clId="{EBE7DD97-D5AC-4371-9BF7-42C9F338E2E6}" dt="2024-06-16T08:22:54.850" v="1757" actId="1076"/>
        <pc:sldMkLst>
          <pc:docMk/>
          <pc:sldMk cId="3316238915" sldId="289"/>
        </pc:sldMkLst>
      </pc:sldChg>
      <pc:sldChg chg="modSp ord">
        <pc:chgData name="坤 许" userId="27c33e8e49892705" providerId="LiveId" clId="{EBE7DD97-D5AC-4371-9BF7-42C9F338E2E6}" dt="2024-06-15T02:43:19.927" v="123"/>
        <pc:sldMkLst>
          <pc:docMk/>
          <pc:sldMk cId="3507218781" sldId="291"/>
        </pc:sldMkLst>
      </pc:sldChg>
      <pc:sldChg chg="addSp delSp modSp mod ord">
        <pc:chgData name="坤 许" userId="27c33e8e49892705" providerId="LiveId" clId="{EBE7DD97-D5AC-4371-9BF7-42C9F338E2E6}" dt="2024-06-15T13:52:59.550" v="945" actId="20577"/>
        <pc:sldMkLst>
          <pc:docMk/>
          <pc:sldMk cId="3541756039" sldId="292"/>
        </pc:sldMkLst>
      </pc:sldChg>
      <pc:sldChg chg="addSp delSp modSp mod">
        <pc:chgData name="坤 许" userId="27c33e8e49892705" providerId="LiveId" clId="{EBE7DD97-D5AC-4371-9BF7-42C9F338E2E6}" dt="2024-06-15T14:04:55.903" v="1170" actId="1076"/>
        <pc:sldMkLst>
          <pc:docMk/>
          <pc:sldMk cId="1922573424" sldId="293"/>
        </pc:sldMkLst>
      </pc:sldChg>
      <pc:sldChg chg="addSp delSp modSp mod ord">
        <pc:chgData name="坤 许" userId="27c33e8e49892705" providerId="LiveId" clId="{EBE7DD97-D5AC-4371-9BF7-42C9F338E2E6}" dt="2024-06-15T14:09:38.648" v="1513" actId="20577"/>
        <pc:sldMkLst>
          <pc:docMk/>
          <pc:sldMk cId="1630259798" sldId="294"/>
        </pc:sldMkLst>
      </pc:sldChg>
      <pc:sldChg chg="addSp delSp modSp del mod ord">
        <pc:chgData name="坤 许" userId="27c33e8e49892705" providerId="LiveId" clId="{EBE7DD97-D5AC-4371-9BF7-42C9F338E2E6}" dt="2024-06-15T14:02:22.485" v="1108" actId="47"/>
        <pc:sldMkLst>
          <pc:docMk/>
          <pc:sldMk cId="2871248233" sldId="295"/>
        </pc:sldMkLst>
      </pc:sldChg>
      <pc:sldChg chg="addSp delSp modSp mod">
        <pc:chgData name="坤 许" userId="27c33e8e49892705" providerId="LiveId" clId="{EBE7DD97-D5AC-4371-9BF7-42C9F338E2E6}" dt="2024-06-16T08:22:22.117" v="1749" actId="1076"/>
        <pc:sldMkLst>
          <pc:docMk/>
          <pc:sldMk cId="2517545868" sldId="296"/>
        </pc:sldMkLst>
      </pc:sldChg>
      <pc:sldChg chg="modSp mod ord">
        <pc:chgData name="坤 许" userId="27c33e8e49892705" providerId="LiveId" clId="{EBE7DD97-D5AC-4371-9BF7-42C9F338E2E6}" dt="2024-06-15T14:12:50.052" v="1592"/>
        <pc:sldMkLst>
          <pc:docMk/>
          <pc:sldMk cId="2659754789" sldId="297"/>
        </pc:sldMkLst>
      </pc:sldChg>
      <pc:sldChg chg="addSp delSp modSp del mod">
        <pc:chgData name="坤 许" userId="27c33e8e49892705" providerId="LiveId" clId="{EBE7DD97-D5AC-4371-9BF7-42C9F338E2E6}" dt="2024-06-15T04:44:12.949" v="613" actId="47"/>
        <pc:sldMkLst>
          <pc:docMk/>
          <pc:sldMk cId="4085774002" sldId="298"/>
        </pc:sldMkLst>
      </pc:sldChg>
      <pc:sldChg chg="addSp delSp modSp mod">
        <pc:chgData name="坤 许" userId="27c33e8e49892705" providerId="LiveId" clId="{EBE7DD97-D5AC-4371-9BF7-42C9F338E2E6}" dt="2024-06-15T14:12:03.240" v="1587" actId="1076"/>
        <pc:sldMkLst>
          <pc:docMk/>
          <pc:sldMk cId="233999166" sldId="299"/>
        </pc:sldMkLst>
      </pc:sldChg>
      <pc:sldChg chg="delSp modSp add mod ord">
        <pc:chgData name="坤 许" userId="27c33e8e49892705" providerId="LiveId" clId="{EBE7DD97-D5AC-4371-9BF7-42C9F338E2E6}" dt="2024-06-15T04:16:56.815" v="469"/>
        <pc:sldMkLst>
          <pc:docMk/>
          <pc:sldMk cId="3974894885" sldId="300"/>
        </pc:sldMkLst>
      </pc:sldChg>
      <pc:sldChg chg="addSp delSp modSp new mod">
        <pc:chgData name="坤 许" userId="27c33e8e49892705" providerId="LiveId" clId="{EBE7DD97-D5AC-4371-9BF7-42C9F338E2E6}" dt="2024-06-16T08:19:54.304" v="1628" actId="1076"/>
        <pc:sldMkLst>
          <pc:docMk/>
          <pc:sldMk cId="865886787" sldId="301"/>
        </pc:sldMkLst>
      </pc:sldChg>
      <pc:sldChg chg="addSp delSp modSp add del mod">
        <pc:chgData name="坤 许" userId="27c33e8e49892705" providerId="LiveId" clId="{EBE7DD97-D5AC-4371-9BF7-42C9F338E2E6}" dt="2024-06-15T04:43:13.246" v="597" actId="47"/>
        <pc:sldMkLst>
          <pc:docMk/>
          <pc:sldMk cId="2876567169" sldId="302"/>
        </pc:sldMkLst>
      </pc:sldChg>
      <pc:sldChg chg="addSp delSp modSp add mod">
        <pc:chgData name="坤 许" userId="27c33e8e49892705" providerId="LiveId" clId="{EBE7DD97-D5AC-4371-9BF7-42C9F338E2E6}" dt="2024-06-16T08:22:30.152" v="1751" actId="1076"/>
        <pc:sldMkLst>
          <pc:docMk/>
          <pc:sldMk cId="3930399238" sldId="302"/>
        </pc:sldMkLst>
      </pc:sldChg>
      <pc:sldChg chg="addSp delSp modSp add mod">
        <pc:chgData name="坤 许" userId="27c33e8e49892705" providerId="LiveId" clId="{EBE7DD97-D5AC-4371-9BF7-42C9F338E2E6}" dt="2024-06-15T14:05:42.358" v="1231" actId="1076"/>
        <pc:sldMkLst>
          <pc:docMk/>
          <pc:sldMk cId="1147067949" sldId="303"/>
        </pc:sldMkLst>
      </pc:sldChg>
      <pc:sldMasterChg chg="modSp modSldLayout">
        <pc:chgData name="坤 许" userId="27c33e8e49892705" providerId="LiveId" clId="{EBE7DD97-D5AC-4371-9BF7-42C9F338E2E6}" dt="2024-06-15T02:43:19.927" v="123"/>
        <pc:sldMasterMkLst>
          <pc:docMk/>
          <pc:sldMasterMk cId="2336835759" sldId="2147483648"/>
        </pc:sldMasterMkLst>
        <pc:sldLayoutChg chg="modSp">
          <pc:chgData name="坤 许" userId="27c33e8e49892705" providerId="LiveId" clId="{EBE7DD97-D5AC-4371-9BF7-42C9F338E2E6}" dt="2024-06-15T02:43:19.927" v="123"/>
          <pc:sldLayoutMkLst>
            <pc:docMk/>
            <pc:sldMasterMk cId="2336835759" sldId="2147483648"/>
            <pc:sldLayoutMk cId="3737119346" sldId="2147483649"/>
          </pc:sldLayoutMkLst>
        </pc:sldLayoutChg>
        <pc:sldLayoutChg chg="modSp">
          <pc:chgData name="坤 许" userId="27c33e8e49892705" providerId="LiveId" clId="{EBE7DD97-D5AC-4371-9BF7-42C9F338E2E6}" dt="2024-06-15T02:43:19.927" v="123"/>
          <pc:sldLayoutMkLst>
            <pc:docMk/>
            <pc:sldMasterMk cId="2336835759" sldId="2147483648"/>
            <pc:sldLayoutMk cId="1115071716" sldId="2147483650"/>
          </pc:sldLayoutMkLst>
        </pc:sldLayoutChg>
        <pc:sldLayoutChg chg="modSp">
          <pc:chgData name="坤 许" userId="27c33e8e49892705" providerId="LiveId" clId="{EBE7DD97-D5AC-4371-9BF7-42C9F338E2E6}" dt="2024-06-15T02:43:19.927" v="123"/>
          <pc:sldLayoutMkLst>
            <pc:docMk/>
            <pc:sldMasterMk cId="2336835759" sldId="2147483648"/>
            <pc:sldLayoutMk cId="614602379" sldId="2147483651"/>
          </pc:sldLayoutMkLst>
        </pc:sldLayoutChg>
        <pc:sldLayoutChg chg="modSp">
          <pc:chgData name="坤 许" userId="27c33e8e49892705" providerId="LiveId" clId="{EBE7DD97-D5AC-4371-9BF7-42C9F338E2E6}" dt="2024-06-15T02:43:19.927" v="123"/>
          <pc:sldLayoutMkLst>
            <pc:docMk/>
            <pc:sldMasterMk cId="2336835759" sldId="2147483648"/>
            <pc:sldLayoutMk cId="682249660" sldId="2147483652"/>
          </pc:sldLayoutMkLst>
        </pc:sldLayoutChg>
        <pc:sldLayoutChg chg="modSp">
          <pc:chgData name="坤 许" userId="27c33e8e49892705" providerId="LiveId" clId="{EBE7DD97-D5AC-4371-9BF7-42C9F338E2E6}" dt="2024-06-15T02:43:19.927" v="123"/>
          <pc:sldLayoutMkLst>
            <pc:docMk/>
            <pc:sldMasterMk cId="2336835759" sldId="2147483648"/>
            <pc:sldLayoutMk cId="2831646862" sldId="2147483653"/>
          </pc:sldLayoutMkLst>
        </pc:sldLayoutChg>
        <pc:sldLayoutChg chg="modSp">
          <pc:chgData name="坤 许" userId="27c33e8e49892705" providerId="LiveId" clId="{EBE7DD97-D5AC-4371-9BF7-42C9F338E2E6}" dt="2024-06-15T02:43:19.927" v="123"/>
          <pc:sldLayoutMkLst>
            <pc:docMk/>
            <pc:sldMasterMk cId="2336835759" sldId="2147483648"/>
            <pc:sldLayoutMk cId="1717211735" sldId="2147483656"/>
          </pc:sldLayoutMkLst>
        </pc:sldLayoutChg>
        <pc:sldLayoutChg chg="modSp">
          <pc:chgData name="坤 许" userId="27c33e8e49892705" providerId="LiveId" clId="{EBE7DD97-D5AC-4371-9BF7-42C9F338E2E6}" dt="2024-06-15T02:43:19.927" v="123"/>
          <pc:sldLayoutMkLst>
            <pc:docMk/>
            <pc:sldMasterMk cId="2336835759" sldId="2147483648"/>
            <pc:sldLayoutMk cId="2755655362" sldId="2147483657"/>
          </pc:sldLayoutMkLst>
        </pc:sldLayoutChg>
        <pc:sldLayoutChg chg="modSp">
          <pc:chgData name="坤 许" userId="27c33e8e49892705" providerId="LiveId" clId="{EBE7DD97-D5AC-4371-9BF7-42C9F338E2E6}" dt="2024-06-15T02:43:19.927" v="123"/>
          <pc:sldLayoutMkLst>
            <pc:docMk/>
            <pc:sldMasterMk cId="2336835759" sldId="2147483648"/>
            <pc:sldLayoutMk cId="2486760028" sldId="2147483659"/>
          </pc:sldLayoutMkLst>
        </pc:sldLayoutChg>
      </pc:sldMasterChg>
    </pc:docChg>
  </pc:docChgLst>
  <pc:docChgLst>
    <pc:chgData name="坤 许" userId="27c33e8e49892705" providerId="LiveId" clId="{26CD52BA-4006-4833-8E9E-EEB63016F5D4}"/>
    <pc:docChg chg="undo custSel addSld modSld sldOrd">
      <pc:chgData name="坤 许" userId="27c33e8e49892705" providerId="LiveId" clId="{26CD52BA-4006-4833-8E9E-EEB63016F5D4}" dt="2023-11-24T02:45:43.048" v="2890" actId="11529"/>
      <pc:docMkLst>
        <pc:docMk/>
      </pc:docMkLst>
      <pc:sldChg chg="addSp modSp mod">
        <pc:chgData name="坤 许" userId="27c33e8e49892705" providerId="LiveId" clId="{26CD52BA-4006-4833-8E9E-EEB63016F5D4}" dt="2023-11-17T07:55:15.167" v="162" actId="20577"/>
        <pc:sldMkLst>
          <pc:docMk/>
          <pc:sldMk cId="1045330074" sldId="256"/>
        </pc:sldMkLst>
      </pc:sldChg>
      <pc:sldChg chg="modSp mod">
        <pc:chgData name="坤 许" userId="27c33e8e49892705" providerId="LiveId" clId="{26CD52BA-4006-4833-8E9E-EEB63016F5D4}" dt="2023-11-23T08:32:21.456" v="167" actId="1076"/>
        <pc:sldMkLst>
          <pc:docMk/>
          <pc:sldMk cId="3140525536" sldId="257"/>
        </pc:sldMkLst>
      </pc:sldChg>
      <pc:sldChg chg="addSp delSp modSp mod">
        <pc:chgData name="坤 许" userId="27c33e8e49892705" providerId="LiveId" clId="{26CD52BA-4006-4833-8E9E-EEB63016F5D4}" dt="2023-11-23T08:50:29.235" v="222" actId="1076"/>
        <pc:sldMkLst>
          <pc:docMk/>
          <pc:sldMk cId="2375840466" sldId="259"/>
        </pc:sldMkLst>
      </pc:sldChg>
      <pc:sldChg chg="addSp delSp modSp new mod ord">
        <pc:chgData name="坤 许" userId="27c33e8e49892705" providerId="LiveId" clId="{26CD52BA-4006-4833-8E9E-EEB63016F5D4}" dt="2023-11-24T02:30:48.956" v="2579" actId="20577"/>
        <pc:sldMkLst>
          <pc:docMk/>
          <pc:sldMk cId="1034609190" sldId="261"/>
        </pc:sldMkLst>
      </pc:sldChg>
      <pc:sldChg chg="addSp delSp modSp new mod">
        <pc:chgData name="坤 许" userId="27c33e8e49892705" providerId="LiveId" clId="{26CD52BA-4006-4833-8E9E-EEB63016F5D4}" dt="2023-11-17T00:29:15.574" v="6" actId="1076"/>
        <pc:sldMkLst>
          <pc:docMk/>
          <pc:sldMk cId="3066908217" sldId="262"/>
        </pc:sldMkLst>
      </pc:sldChg>
      <pc:sldChg chg="addSp delSp modSp new mod">
        <pc:chgData name="坤 许" userId="27c33e8e49892705" providerId="LiveId" clId="{26CD52BA-4006-4833-8E9E-EEB63016F5D4}" dt="2023-11-23T08:08:30.591" v="163" actId="1076"/>
        <pc:sldMkLst>
          <pc:docMk/>
          <pc:sldMk cId="1292446263" sldId="263"/>
        </pc:sldMkLst>
      </pc:sldChg>
      <pc:sldChg chg="addSp modSp mod ord">
        <pc:chgData name="坤 许" userId="27c33e8e49892705" providerId="LiveId" clId="{26CD52BA-4006-4833-8E9E-EEB63016F5D4}" dt="2023-11-24T02:05:33.671" v="2284" actId="1076"/>
        <pc:sldMkLst>
          <pc:docMk/>
          <pc:sldMk cId="2174566893" sldId="264"/>
        </pc:sldMkLst>
      </pc:sldChg>
      <pc:sldChg chg="addSp delSp modSp mod ord">
        <pc:chgData name="坤 许" userId="27c33e8e49892705" providerId="LiveId" clId="{26CD52BA-4006-4833-8E9E-EEB63016F5D4}" dt="2023-11-24T00:49:01.636" v="1960" actId="1076"/>
        <pc:sldMkLst>
          <pc:docMk/>
          <pc:sldMk cId="970571634" sldId="265"/>
        </pc:sldMkLst>
      </pc:sldChg>
      <pc:sldChg chg="addSp delSp modSp mod">
        <pc:chgData name="坤 许" userId="27c33e8e49892705" providerId="LiveId" clId="{26CD52BA-4006-4833-8E9E-EEB63016F5D4}" dt="2023-11-23T13:12:34.047" v="1565" actId="1076"/>
        <pc:sldMkLst>
          <pc:docMk/>
          <pc:sldMk cId="1793246253" sldId="266"/>
        </pc:sldMkLst>
      </pc:sldChg>
      <pc:sldChg chg="addSp delSp modSp mod">
        <pc:chgData name="坤 许" userId="27c33e8e49892705" providerId="LiveId" clId="{26CD52BA-4006-4833-8E9E-EEB63016F5D4}" dt="2023-11-24T02:20:30.368" v="2350" actId="1076"/>
        <pc:sldMkLst>
          <pc:docMk/>
          <pc:sldMk cId="2588359888" sldId="268"/>
        </pc:sldMkLst>
      </pc:sldChg>
      <pc:sldChg chg="modSp mod">
        <pc:chgData name="坤 许" userId="27c33e8e49892705" providerId="LiveId" clId="{26CD52BA-4006-4833-8E9E-EEB63016F5D4}" dt="2023-11-24T02:14:05.548" v="2295" actId="1076"/>
        <pc:sldMkLst>
          <pc:docMk/>
          <pc:sldMk cId="141752253" sldId="269"/>
        </pc:sldMkLst>
      </pc:sldChg>
      <pc:sldChg chg="addSp delSp modSp new mod">
        <pc:chgData name="坤 许" userId="27c33e8e49892705" providerId="LiveId" clId="{26CD52BA-4006-4833-8E9E-EEB63016F5D4}" dt="2023-11-24T02:23:40.411" v="2379" actId="21"/>
        <pc:sldMkLst>
          <pc:docMk/>
          <pc:sldMk cId="3913585732" sldId="272"/>
        </pc:sldMkLst>
      </pc:sldChg>
      <pc:sldChg chg="addSp delSp modSp new mod">
        <pc:chgData name="坤 许" userId="27c33e8e49892705" providerId="LiveId" clId="{26CD52BA-4006-4833-8E9E-EEB63016F5D4}" dt="2023-11-23T11:52:48.299" v="1233" actId="14100"/>
        <pc:sldMkLst>
          <pc:docMk/>
          <pc:sldMk cId="1864636434" sldId="273"/>
        </pc:sldMkLst>
      </pc:sldChg>
      <pc:sldChg chg="addSp delSp modSp add mod">
        <pc:chgData name="坤 许" userId="27c33e8e49892705" providerId="LiveId" clId="{26CD52BA-4006-4833-8E9E-EEB63016F5D4}" dt="2023-11-24T00:48:56.275" v="1959" actId="1076"/>
        <pc:sldMkLst>
          <pc:docMk/>
          <pc:sldMk cId="141975991" sldId="274"/>
        </pc:sldMkLst>
      </pc:sldChg>
      <pc:sldChg chg="addSp delSp modSp add mod ord">
        <pc:chgData name="坤 许" userId="27c33e8e49892705" providerId="LiveId" clId="{26CD52BA-4006-4833-8E9E-EEB63016F5D4}" dt="2023-11-24T00:47:18.910" v="1931" actId="1076"/>
        <pc:sldMkLst>
          <pc:docMk/>
          <pc:sldMk cId="246651505" sldId="275"/>
        </pc:sldMkLst>
      </pc:sldChg>
      <pc:sldChg chg="addSp delSp modSp new mod modAnim">
        <pc:chgData name="坤 许" userId="27c33e8e49892705" providerId="LiveId" clId="{26CD52BA-4006-4833-8E9E-EEB63016F5D4}" dt="2023-11-24T02:45:43.048" v="2890" actId="11529"/>
        <pc:sldMkLst>
          <pc:docMk/>
          <pc:sldMk cId="3633132557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64E73-BFD7-42ED-B612-94C2A52C7FE1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8E92F-52F1-4591-9D2D-E86727FEF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3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8E92F-52F1-4591-9D2D-E86727FEF98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7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Introduce two method two calculate the spin correlation.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8E92F-52F1-4591-9D2D-E86727FEF98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07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F05D-9B79-4DC9-9D97-70CA743F0232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02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A94-6CED-431E-984E-A5450E26D53C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9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1EBA-0517-4816-9E7B-2C4105C4312E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46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71C4-4FE5-4EE1-84C0-BED66A09485B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9396" y="6426688"/>
            <a:ext cx="2743200" cy="365125"/>
          </a:xfrm>
        </p:spPr>
        <p:txBody>
          <a:bodyPr/>
          <a:lstStyle/>
          <a:p>
            <a:fld id="{1BD1E6BF-6732-418B-94FF-04AD4F47E62D}" type="slidenum">
              <a:rPr lang="zh-CN" altLang="en-US" smtClean="0"/>
              <a:pPr/>
              <a:t>‹#›</a:t>
            </a:fld>
            <a:r>
              <a:rPr lang="en-US" altLang="zh-CN" dirty="0"/>
              <a:t>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998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C850-025B-4DDF-98E8-755BA5F59E34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24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5407-0894-4F6C-BB66-8143982748D8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11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4E8C-5F16-420A-97F8-F29D829D01D7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95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2461-2FC4-4F35-8340-4CFEB2DC9760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18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CAF6-D250-4BEE-A450-6CCF04F8578C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61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81B9-07B3-4C75-9A16-3F4E546CC5CB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6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AA49-A391-4B72-98DB-94CCEB90E48C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32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07A53-F96E-4B3D-BF76-074DE5245E0B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1E6BF-6732-418B-94FF-04AD4F47E62D}" type="slidenum">
              <a:rPr lang="zh-CN" altLang="en-US" smtClean="0"/>
              <a:pPr/>
              <a:t>‹#›</a:t>
            </a:fld>
            <a:r>
              <a:rPr lang="en-US" altLang="zh-CN"/>
              <a:t>/27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74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44.tmp"/><Relationship Id="rId12" Type="http://schemas.openxmlformats.org/officeDocument/2006/relationships/image" Target="../media/image57.pn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0.png"/><Relationship Id="rId10" Type="http://schemas.openxmlformats.org/officeDocument/2006/relationships/image" Target="../media/image52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tmp"/><Relationship Id="rId3" Type="http://schemas.openxmlformats.org/officeDocument/2006/relationships/image" Target="../media/image46.tmp"/><Relationship Id="rId7" Type="http://schemas.openxmlformats.org/officeDocument/2006/relationships/image" Target="../media/image59.png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50.png"/><Relationship Id="rId10" Type="http://schemas.openxmlformats.org/officeDocument/2006/relationships/image" Target="../media/image49.tmp"/><Relationship Id="rId4" Type="http://schemas.openxmlformats.org/officeDocument/2006/relationships/image" Target="../media/image47.tmp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5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7" Type="http://schemas.openxmlformats.org/officeDocument/2006/relationships/image" Target="../media/image55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tmp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11" Type="http://schemas.openxmlformats.org/officeDocument/2006/relationships/image" Target="../media/image24.png"/><Relationship Id="rId5" Type="http://schemas.openxmlformats.org/officeDocument/2006/relationships/image" Target="../media/image18.tmp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mp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tmp"/><Relationship Id="rId17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2.tmp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mp"/><Relationship Id="rId13" Type="http://schemas.openxmlformats.org/officeDocument/2006/relationships/image" Target="../media/image45.png"/><Relationship Id="rId3" Type="http://schemas.openxmlformats.org/officeDocument/2006/relationships/image" Target="../media/image35.tmp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tmp"/><Relationship Id="rId16" Type="http://schemas.openxmlformats.org/officeDocument/2006/relationships/image" Target="../media/image4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mp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5" Type="http://schemas.openxmlformats.org/officeDocument/2006/relationships/image" Target="../media/image42.tmp"/><Relationship Id="rId10" Type="http://schemas.openxmlformats.org/officeDocument/2006/relationships/image" Target="../media/image41.png"/><Relationship Id="rId4" Type="http://schemas.openxmlformats.org/officeDocument/2006/relationships/image" Target="../media/image36.tmp"/><Relationship Id="rId9" Type="http://schemas.openxmlformats.org/officeDocument/2006/relationships/image" Target="../media/image32.tmp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055CBA-0CCC-4316-560B-552A356FD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075" y="1965292"/>
            <a:ext cx="9721850" cy="14373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Montserrat" pitchFamily="2" charset="0"/>
              </a:rPr>
              <a:t>Spin alignment of vector mesons induced</a:t>
            </a:r>
            <a:br>
              <a:rPr lang="en-US" altLang="zh-CN" sz="3200" b="1" dirty="0">
                <a:latin typeface="Montserrat" pitchFamily="2" charset="0"/>
              </a:rPr>
            </a:br>
            <a:r>
              <a:rPr lang="en-US" altLang="zh-CN" sz="3200" b="1" dirty="0">
                <a:latin typeface="Montserrat" pitchFamily="2" charset="0"/>
              </a:rPr>
              <a:t>by </a:t>
            </a:r>
            <a:r>
              <a:rPr lang="en-US" altLang="zh-CN" sz="4000" b="1" dirty="0">
                <a:latin typeface="Montserrat" pitchFamily="2" charset="0"/>
              </a:rPr>
              <a:t>spin density fluctuation</a:t>
            </a:r>
            <a:endParaRPr lang="zh-CN" altLang="en-US" sz="3200" b="1" dirty="0">
              <a:latin typeface="Montserrat" pitchFamily="2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EC0D1B-3B42-B824-FE72-7E396131D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075" y="4354417"/>
            <a:ext cx="7570177" cy="1251533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/>
              <a:t>Kun Xu </a:t>
            </a:r>
            <a:r>
              <a:rPr lang="zh-CN" altLang="en-US" b="1" dirty="0"/>
              <a:t>许坤</a:t>
            </a:r>
            <a:endParaRPr lang="en-US" altLang="zh-CN" b="1" dirty="0"/>
          </a:p>
          <a:p>
            <a:pPr algn="l"/>
            <a:r>
              <a:rPr lang="en-US" altLang="zh-CN" sz="1800" b="1" dirty="0"/>
              <a:t>Beijing Institute of Technology</a:t>
            </a:r>
          </a:p>
          <a:p>
            <a:pPr algn="l"/>
            <a:r>
              <a:rPr lang="en-US" altLang="zh-CN" sz="1350" dirty="0"/>
              <a:t>2025/9/23</a:t>
            </a:r>
            <a:endParaRPr lang="zh-CN" altLang="en-US" sz="135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519B5A6-FD50-1426-B752-E52020757C94}"/>
              </a:ext>
            </a:extLst>
          </p:cNvPr>
          <p:cNvSpPr txBox="1"/>
          <p:nvPr/>
        </p:nvSpPr>
        <p:spPr>
          <a:xfrm>
            <a:off x="2525237" y="6604084"/>
            <a:ext cx="792344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26th International Symposium on Spin Physics (SPIN2025) @ Qingdao </a:t>
            </a:r>
            <a:r>
              <a:rPr lang="zh-CN" altLang="en-US" sz="1050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，</a:t>
            </a:r>
            <a:r>
              <a:rPr lang="en-US" altLang="zh-CN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2025/9/22-2025/9/26</a:t>
            </a:r>
            <a:endParaRPr lang="zh-CN" altLang="en-US" sz="1050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F7803172-D29F-BADD-4997-0D32D7829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5389" y="665818"/>
            <a:ext cx="3676286" cy="82052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02A88F3-1539-0D29-5249-52EB9BCA4C4B}"/>
              </a:ext>
            </a:extLst>
          </p:cNvPr>
          <p:cNvSpPr txBox="1"/>
          <p:nvPr/>
        </p:nvSpPr>
        <p:spPr>
          <a:xfrm>
            <a:off x="1235075" y="3536031"/>
            <a:ext cx="4683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400" i="1" dirty="0"/>
              <a:t>Based on Phys.Rev.D 110 (2024) 9, 094034  </a:t>
            </a:r>
            <a:r>
              <a:rPr lang="en-US" altLang="zh-CN" sz="1400" i="1" dirty="0"/>
              <a:t>[</a:t>
            </a:r>
            <a:r>
              <a:rPr lang="en-US" altLang="zh-CN" sz="1400" i="1" dirty="0" err="1"/>
              <a:t>arXiv</a:t>
            </a:r>
            <a:r>
              <a:rPr lang="en-US" altLang="zh-CN" sz="1400" i="1" dirty="0"/>
              <a:t>:</a:t>
            </a:r>
            <a:r>
              <a:rPr lang="it-IT" altLang="zh-CN" sz="1400" i="1" dirty="0"/>
              <a:t>2408.06581]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721B41-F255-4F55-1F66-C89C1027C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7816"/>
            <a:ext cx="2702116" cy="10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1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FD59ACF-6527-EC48-4427-BEAF6BC5212F}"/>
              </a:ext>
            </a:extLst>
          </p:cNvPr>
          <p:cNvSpPr/>
          <p:nvPr/>
        </p:nvSpPr>
        <p:spPr>
          <a:xfrm>
            <a:off x="1847850" y="3366670"/>
            <a:ext cx="8191500" cy="2450317"/>
          </a:xfrm>
          <a:prstGeom prst="roundRect">
            <a:avLst>
              <a:gd name="adj" fmla="val 34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76361F-20CD-3D61-6E59-2E075D39CBA6}"/>
              </a:ext>
            </a:extLst>
          </p:cNvPr>
          <p:cNvSpPr/>
          <p:nvPr/>
        </p:nvSpPr>
        <p:spPr>
          <a:xfrm>
            <a:off x="1847850" y="802907"/>
            <a:ext cx="8191500" cy="2450317"/>
          </a:xfrm>
          <a:prstGeom prst="roundRect">
            <a:avLst>
              <a:gd name="adj" fmla="val 34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CF4F3AF-71BF-A7F7-4711-6F72E70F98BC}"/>
              </a:ext>
            </a:extLst>
          </p:cNvPr>
          <p:cNvSpPr txBox="1"/>
          <p:nvPr/>
        </p:nvSpPr>
        <p:spPr>
          <a:xfrm>
            <a:off x="2201996" y="969220"/>
            <a:ext cx="279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(1) Axial-vector interaction: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78D62EB-8DA6-9A38-6365-5702DB3E5F67}"/>
              </a:ext>
            </a:extLst>
          </p:cNvPr>
          <p:cNvSpPr txBox="1"/>
          <p:nvPr/>
        </p:nvSpPr>
        <p:spPr>
          <a:xfrm>
            <a:off x="2201997" y="3509701"/>
            <a:ext cx="22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(2) Tensor interaction: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0CDD9F-0197-2B0E-0D03-27C0F6AD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59" y="33592"/>
            <a:ext cx="6423763" cy="726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2BC2843-3BCB-9724-44B1-FC845DB4BF17}"/>
                  </a:ext>
                </a:extLst>
              </p:cNvPr>
              <p:cNvSpPr txBox="1"/>
              <p:nvPr/>
            </p:nvSpPr>
            <p:spPr>
              <a:xfrm>
                <a:off x="2794000" y="1276026"/>
                <a:ext cx="330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1" i="1">
                          <a:latin typeface="Cambria Math" panose="02040503050406030204" pitchFamily="18" charset="0"/>
                        </a:rPr>
                        <m:t>≪</m:t>
                      </m:r>
                      <m:d>
                        <m:d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nary>
                        </m:e>
                      </m:d>
                      <m:d>
                        <m:d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nary>
                        </m:e>
                      </m:d>
                      <m:r>
                        <a:rPr lang="en-US" altLang="zh-CN" sz="1600" b="1" i="1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altLang="zh-CN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sz="16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2BC2843-3BCB-9724-44B1-FC845DB4B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0" y="1276026"/>
                <a:ext cx="3302000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D014294-857B-F953-2110-ACF24AEC50BE}"/>
                  </a:ext>
                </a:extLst>
              </p:cNvPr>
              <p:cNvSpPr txBox="1"/>
              <p:nvPr/>
            </p:nvSpPr>
            <p:spPr>
              <a:xfrm>
                <a:off x="6192150" y="1242830"/>
                <a:ext cx="3579601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1" i="1">
                          <a:latin typeface="Cambria Math" panose="02040503050406030204" pitchFamily="18" charset="0"/>
                        </a:rPr>
                        <m:t>≪</m:t>
                      </m:r>
                      <m:d>
                        <m:d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nary>
                        </m:e>
                      </m:d>
                      <m:d>
                        <m:d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nary>
                        </m:e>
                      </m:d>
                      <m:r>
                        <a:rPr lang="en-US" altLang="zh-CN" sz="1600" b="1" i="1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altLang="zh-CN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sz="16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D014294-857B-F953-2110-ACF24AEC5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50" y="1242830"/>
                <a:ext cx="3579601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449B5AB-9336-7C4A-33D9-1087F408FD5B}"/>
                  </a:ext>
                </a:extLst>
              </p:cNvPr>
              <p:cNvSpPr txBox="1"/>
              <p:nvPr/>
            </p:nvSpPr>
            <p:spPr>
              <a:xfrm>
                <a:off x="2938331" y="3870745"/>
                <a:ext cx="3800435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1" i="1">
                          <a:latin typeface="Cambria Math" panose="02040503050406030204" pitchFamily="18" charset="0"/>
                        </a:rPr>
                        <m:t>≪</m:t>
                      </m:r>
                      <m:d>
                        <m:d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nary>
                        </m:e>
                      </m:d>
                      <m:d>
                        <m:d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nary>
                        </m:e>
                      </m:d>
                      <m:r>
                        <a:rPr lang="en-US" altLang="zh-CN" sz="1600" b="1" i="1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altLang="zh-CN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sz="16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449B5AB-9336-7C4A-33D9-1087F408F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331" y="3870745"/>
                <a:ext cx="3800435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E016D59-8BD6-D6D2-4201-69DA941F18A1}"/>
                  </a:ext>
                </a:extLst>
              </p:cNvPr>
              <p:cNvSpPr txBox="1"/>
              <p:nvPr/>
            </p:nvSpPr>
            <p:spPr>
              <a:xfrm>
                <a:off x="6364397" y="3870745"/>
                <a:ext cx="411994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1" i="1">
                          <a:latin typeface="Cambria Math" panose="02040503050406030204" pitchFamily="18" charset="0"/>
                        </a:rPr>
                        <m:t>≪</m:t>
                      </m:r>
                      <m:d>
                        <m:d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nary>
                        </m:e>
                      </m:d>
                      <m:d>
                        <m:d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nary>
                        </m:e>
                      </m:d>
                      <m:r>
                        <a:rPr lang="en-US" altLang="zh-CN" sz="1600" b="1" i="1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altLang="zh-CN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sz="16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E016D59-8BD6-D6D2-4201-69DA941F1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97" y="3870745"/>
                <a:ext cx="4119940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E8DCB9F0-B365-A2D3-BE45-F3A3D19323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8"/>
          <a:stretch/>
        </p:blipFill>
        <p:spPr>
          <a:xfrm>
            <a:off x="3633122" y="5069940"/>
            <a:ext cx="2627885" cy="66589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8585998-E909-21AC-5EA6-F192E6B538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8"/>
          <a:stretch/>
        </p:blipFill>
        <p:spPr>
          <a:xfrm>
            <a:off x="3652223" y="2333157"/>
            <a:ext cx="2539926" cy="643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F4E157E-9E04-C9F7-ADC8-0E35E05FC0E7}"/>
                  </a:ext>
                </a:extLst>
              </p:cNvPr>
              <p:cNvSpPr txBox="1"/>
              <p:nvPr/>
            </p:nvSpPr>
            <p:spPr>
              <a:xfrm>
                <a:off x="5021867" y="951850"/>
                <a:ext cx="1532792" cy="41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zh-CN" altLang="en-US" sz="21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F4E157E-9E04-C9F7-ADC8-0E35E05FC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867" y="951850"/>
                <a:ext cx="1532792" cy="419154"/>
              </a:xfrm>
              <a:prstGeom prst="rect">
                <a:avLst/>
              </a:prstGeom>
              <a:blipFill>
                <a:blip r:embed="rId8"/>
                <a:stretch>
                  <a:fillRect l="-398" r="-12351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C0B524B-2AD9-82B6-7851-7CE2D528B6DB}"/>
                  </a:ext>
                </a:extLst>
              </p:cNvPr>
              <p:cNvSpPr txBox="1"/>
              <p:nvPr/>
            </p:nvSpPr>
            <p:spPr>
              <a:xfrm>
                <a:off x="4659357" y="3484919"/>
                <a:ext cx="1532792" cy="418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21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C0B524B-2AD9-82B6-7851-7CE2D528B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57" y="3484919"/>
                <a:ext cx="1532792" cy="418897"/>
              </a:xfrm>
              <a:prstGeom prst="rect">
                <a:avLst/>
              </a:prstGeom>
              <a:blipFill>
                <a:blip r:embed="rId9"/>
                <a:stretch>
                  <a:fillRect r="-19048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3075401A-3258-6B1E-2EE6-DD9626623145}"/>
              </a:ext>
            </a:extLst>
          </p:cNvPr>
          <p:cNvSpPr txBox="1"/>
          <p:nvPr/>
        </p:nvSpPr>
        <p:spPr>
          <a:xfrm>
            <a:off x="2087212" y="189624"/>
            <a:ext cx="2084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spin correlation :</a:t>
            </a:r>
            <a:endParaRPr lang="zh-CN" altLang="en-US" sz="2000" dirty="0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38EE1F0C-9B05-9A42-8712-E7B048D66803}"/>
              </a:ext>
            </a:extLst>
          </p:cNvPr>
          <p:cNvSpPr/>
          <p:nvPr/>
        </p:nvSpPr>
        <p:spPr>
          <a:xfrm>
            <a:off x="2462210" y="5245995"/>
            <a:ext cx="882343" cy="31137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DD2ED35B-B365-B469-BE3A-8FC31B5A9C7C}"/>
              </a:ext>
            </a:extLst>
          </p:cNvPr>
          <p:cNvSpPr/>
          <p:nvPr/>
        </p:nvSpPr>
        <p:spPr>
          <a:xfrm>
            <a:off x="2497159" y="2496575"/>
            <a:ext cx="882343" cy="31137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E7B598-70B6-CF4F-2671-E08EDF67DA8D}"/>
                  </a:ext>
                </a:extLst>
              </p:cNvPr>
              <p:cNvSpPr txBox="1"/>
              <p:nvPr/>
            </p:nvSpPr>
            <p:spPr>
              <a:xfrm>
                <a:off x="2231192" y="6034252"/>
                <a:ext cx="7729617" cy="48487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Axial-vector interaction induce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,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while tensor interaction induces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E7B598-70B6-CF4F-2671-E08EDF67D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92" y="6034252"/>
                <a:ext cx="7729617" cy="484876"/>
              </a:xfrm>
              <a:prstGeom prst="rect">
                <a:avLst/>
              </a:prstGeom>
              <a:blipFill>
                <a:blip r:embed="rId10"/>
                <a:stretch>
                  <a:fillRect l="-472" b="-740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02967FF-B1D9-DEFC-1F32-8EC3DFF1927D}"/>
                  </a:ext>
                </a:extLst>
              </p:cNvPr>
              <p:cNvSpPr txBox="1"/>
              <p:nvPr/>
            </p:nvSpPr>
            <p:spPr>
              <a:xfrm>
                <a:off x="6157644" y="2169762"/>
                <a:ext cx="3150478" cy="774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≪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  <m:sup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acc>
                                      <m:sSup>
                                        <m:sSupPr>
                                          <m:ctrlP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b="1" i="1">
                                              <a:latin typeface="Cambria Math" panose="02040503050406030204" pitchFamily="18" charset="0"/>
                                            </a:rPr>
                                            <m:t>𝜸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b="1" i="1">
                                              <a:latin typeface="Cambria Math" panose="02040503050406030204" pitchFamily="18" charset="0"/>
                                            </a:rPr>
                                            <m:t>𝜸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  <m:t>𝟓</m:t>
                                          </m:r>
                                        </m:sup>
                                      </m:sSup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≫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02967FF-B1D9-DEFC-1F32-8EC3DFF1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644" y="2169762"/>
                <a:ext cx="3150478" cy="7749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F3EA8CE-D4A5-AE89-A6DC-981F6B6F8378}"/>
                  </a:ext>
                </a:extLst>
              </p:cNvPr>
              <p:cNvSpPr txBox="1"/>
              <p:nvPr/>
            </p:nvSpPr>
            <p:spPr>
              <a:xfrm>
                <a:off x="6243830" y="4936479"/>
                <a:ext cx="3047116" cy="774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≪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  <m:sup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acc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b="1" i="1">
                                              <a:latin typeface="Cambria Math" panose="02040503050406030204" pitchFamily="18" charset="0"/>
                                            </a:rPr>
                                            <m:t>𝜸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b="1" i="1">
                                              <a:latin typeface="Cambria Math" panose="02040503050406030204" pitchFamily="18" charset="0"/>
                                            </a:rPr>
                                            <m:t>𝜸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≫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F3EA8CE-D4A5-AE89-A6DC-981F6B6F8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30" y="4936479"/>
                <a:ext cx="3047116" cy="7749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48A59BD2-DDA0-1EEB-2501-8B829A59C777}"/>
              </a:ext>
            </a:extLst>
          </p:cNvPr>
          <p:cNvSpPr/>
          <p:nvPr/>
        </p:nvSpPr>
        <p:spPr>
          <a:xfrm>
            <a:off x="3587727" y="2165006"/>
            <a:ext cx="5720397" cy="8906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00FD19C-0076-11B4-AAE1-1AD08BD9B52C}"/>
              </a:ext>
            </a:extLst>
          </p:cNvPr>
          <p:cNvSpPr/>
          <p:nvPr/>
        </p:nvSpPr>
        <p:spPr>
          <a:xfrm>
            <a:off x="3587726" y="4926382"/>
            <a:ext cx="5720397" cy="8906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5E0BBC30-8ED2-18B8-4AC0-B32226ED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10</a:t>
            </a:fld>
            <a:r>
              <a:rPr lang="en-US" altLang="zh-CN"/>
              <a:t>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025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D05AD2D1-6C09-BB95-4DD9-9431A5874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28" y="766165"/>
            <a:ext cx="3452990" cy="50485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B854F7E-49C6-AD47-2694-AE1B4598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66" y="167569"/>
            <a:ext cx="4334433" cy="446863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where is the interaction?</a:t>
            </a:r>
            <a:r>
              <a:rPr lang="en-US" altLang="zh-CN" sz="1600" b="1" dirty="0"/>
              <a:t> </a:t>
            </a:r>
            <a:endParaRPr lang="zh-CN" altLang="en-US" sz="28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16AA367-C5FD-505A-B804-B449694AD4C3}"/>
              </a:ext>
            </a:extLst>
          </p:cNvPr>
          <p:cNvSpPr txBox="1"/>
          <p:nvPr/>
        </p:nvSpPr>
        <p:spPr>
          <a:xfrm>
            <a:off x="97729" y="1336504"/>
            <a:ext cx="16359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500" b="1" dirty="0">
                <a:solidFill>
                  <a:srgbClr val="C00000"/>
                </a:solidFill>
              </a:rPr>
              <a:t>1. One-Gluon-Exchange(OGE)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2D1C827-7713-55BA-E1A8-959100AF6D93}"/>
              </a:ext>
            </a:extLst>
          </p:cNvPr>
          <p:cNvSpPr txBox="1"/>
          <p:nvPr/>
        </p:nvSpPr>
        <p:spPr>
          <a:xfrm>
            <a:off x="3026466" y="2167185"/>
            <a:ext cx="208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Fierz</a:t>
            </a:r>
            <a:r>
              <a:rPr lang="en-US" altLang="zh-CN" dirty="0"/>
              <a:t> transformation</a:t>
            </a:r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80850E0-86FB-88C2-C657-130921C1B863}"/>
              </a:ext>
            </a:extLst>
          </p:cNvPr>
          <p:cNvGrpSpPr/>
          <p:nvPr/>
        </p:nvGrpSpPr>
        <p:grpSpPr>
          <a:xfrm>
            <a:off x="5340134" y="2048798"/>
            <a:ext cx="4767508" cy="504851"/>
            <a:chOff x="1438349" y="4116631"/>
            <a:chExt cx="6356677" cy="673135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89F8A44-DFF3-7C21-2A3A-0145FCD882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24"/>
            <a:stretch/>
          </p:blipFill>
          <p:spPr>
            <a:xfrm>
              <a:off x="1438349" y="4116631"/>
              <a:ext cx="6356677" cy="673135"/>
            </a:xfrm>
            <a:prstGeom prst="rect">
              <a:avLst/>
            </a:prstGeom>
          </p:spPr>
        </p:pic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BA5383EC-0053-E31E-97EE-5EE59B8DC511}"/>
                </a:ext>
              </a:extLst>
            </p:cNvPr>
            <p:cNvSpPr/>
            <p:nvPr/>
          </p:nvSpPr>
          <p:spPr>
            <a:xfrm>
              <a:off x="5397587" y="4221213"/>
              <a:ext cx="1349829" cy="56855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41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70389839-7FF9-51A0-C598-4696C1C06E20}"/>
              </a:ext>
            </a:extLst>
          </p:cNvPr>
          <p:cNvSpPr txBox="1"/>
          <p:nvPr/>
        </p:nvSpPr>
        <p:spPr>
          <a:xfrm>
            <a:off x="7531262" y="2757459"/>
            <a:ext cx="2568973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/>
              <a:t>Axial-vector interaction appears!</a:t>
            </a:r>
            <a:endParaRPr lang="zh-CN" altLang="en-US" sz="1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6221D38-6E23-1B8C-778A-F86AE5E4F29D}"/>
              </a:ext>
            </a:extLst>
          </p:cNvPr>
          <p:cNvSpPr txBox="1"/>
          <p:nvPr/>
        </p:nvSpPr>
        <p:spPr>
          <a:xfrm>
            <a:off x="3026466" y="1652495"/>
            <a:ext cx="748204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Gluon propagator with large gluon mass to an effective four-fermion contact interaction</a:t>
            </a:r>
            <a:endParaRPr lang="zh-CN" altLang="en-US" sz="1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81605E-D9A5-C8FB-FE68-0AAB927E90EB}"/>
              </a:ext>
            </a:extLst>
          </p:cNvPr>
          <p:cNvSpPr txBox="1"/>
          <p:nvPr/>
        </p:nvSpPr>
        <p:spPr>
          <a:xfrm>
            <a:off x="13488" y="2911348"/>
            <a:ext cx="196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</a:rPr>
              <a:t>2. Instanton-induced</a:t>
            </a:r>
          </a:p>
          <a:p>
            <a:r>
              <a:rPr lang="en-US" altLang="zh-CN" sz="1600" b="1" dirty="0">
                <a:solidFill>
                  <a:srgbClr val="C00000"/>
                </a:solidFill>
              </a:rPr>
              <a:t> interaction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6F8095-0C4C-DB98-14C2-FDC047AF9CF2}"/>
              </a:ext>
            </a:extLst>
          </p:cNvPr>
          <p:cNvSpPr txBox="1"/>
          <p:nvPr/>
        </p:nvSpPr>
        <p:spPr>
          <a:xfrm>
            <a:off x="212166" y="3611225"/>
            <a:ext cx="17071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i="1" dirty="0" err="1">
                <a:latin typeface="-apple-system"/>
              </a:rPr>
              <a:t>Phys.Rev.D</a:t>
            </a:r>
            <a:r>
              <a:rPr lang="en-US" altLang="zh-CN" sz="900" dirty="0">
                <a:latin typeface="-apple-system"/>
              </a:rPr>
              <a:t> 51 (1995) 1267-1281</a:t>
            </a:r>
            <a:endParaRPr lang="zh-CN" altLang="en-US" sz="9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E149C16-C8E8-7F6D-7024-DC18209A4BB9}"/>
              </a:ext>
            </a:extLst>
          </p:cNvPr>
          <p:cNvGrpSpPr/>
          <p:nvPr/>
        </p:nvGrpSpPr>
        <p:grpSpPr>
          <a:xfrm>
            <a:off x="2203259" y="3455196"/>
            <a:ext cx="6096671" cy="758652"/>
            <a:chOff x="512967" y="1167723"/>
            <a:chExt cx="5941442" cy="70808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C00296D-3298-785E-39E3-64BCD8591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7" y="1167723"/>
              <a:ext cx="5941442" cy="708088"/>
            </a:xfrm>
            <a:prstGeom prst="rect">
              <a:avLst/>
            </a:prstGeom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62B0B13E-57DB-11A1-C0CD-3F68E227548C}"/>
                </a:ext>
              </a:extLst>
            </p:cNvPr>
            <p:cNvSpPr/>
            <p:nvPr/>
          </p:nvSpPr>
          <p:spPr>
            <a:xfrm>
              <a:off x="5031562" y="1244524"/>
              <a:ext cx="1349829" cy="56855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41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168756DF-1B54-566F-35A3-6C04C8696147}"/>
              </a:ext>
            </a:extLst>
          </p:cNvPr>
          <p:cNvSpPr txBox="1"/>
          <p:nvPr/>
        </p:nvSpPr>
        <p:spPr>
          <a:xfrm>
            <a:off x="8418653" y="3726509"/>
            <a:ext cx="1688989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/>
              <a:t>Tensor interaction</a:t>
            </a:r>
            <a:endParaRPr lang="zh-CN" altLang="en-US" sz="16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BCE4907-3568-E680-C096-C36EDAF778E0}"/>
              </a:ext>
            </a:extLst>
          </p:cNvPr>
          <p:cNvSpPr txBox="1"/>
          <p:nvPr/>
        </p:nvSpPr>
        <p:spPr>
          <a:xfrm>
            <a:off x="7883658" y="5415213"/>
            <a:ext cx="2124812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/>
              <a:t>Axial-vector interaction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DD6C2FF-91E9-69B7-2E75-27BD29535534}"/>
                  </a:ext>
                </a:extLst>
              </p:cNvPr>
              <p:cNvSpPr txBox="1"/>
              <p:nvPr/>
            </p:nvSpPr>
            <p:spPr>
              <a:xfrm>
                <a:off x="2124217" y="3022799"/>
                <a:ext cx="4097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Low temperature: Non-interacting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altLang="zh-CN" dirty="0"/>
                  <a:t>- Gas</a:t>
                </a: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DD6C2FF-91E9-69B7-2E75-27BD29535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217" y="3022799"/>
                <a:ext cx="4097597" cy="369332"/>
              </a:xfrm>
              <a:prstGeom prst="rect">
                <a:avLst/>
              </a:prstGeom>
              <a:blipFill>
                <a:blip r:embed="rId6"/>
                <a:stretch>
                  <a:fillRect l="-1189" t="-10000" r="-594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E5188F5-9557-E11F-7D46-DFC1DE9C104F}"/>
                  </a:ext>
                </a:extLst>
              </p:cNvPr>
              <p:cNvSpPr txBox="1"/>
              <p:nvPr/>
            </p:nvSpPr>
            <p:spPr>
              <a:xfrm>
                <a:off x="2124217" y="4336203"/>
                <a:ext cx="38200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High temperature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: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altLang="zh-CN" dirty="0"/>
                  <a:t>-Molecule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E5188F5-9557-E11F-7D46-DFC1DE9C1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217" y="4336203"/>
                <a:ext cx="3820085" cy="369332"/>
              </a:xfrm>
              <a:prstGeom prst="rect">
                <a:avLst/>
              </a:prstGeom>
              <a:blipFill>
                <a:blip r:embed="rId7"/>
                <a:stretch>
                  <a:fillRect l="-1276" t="-8197" r="-638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5541B5AF-88E6-F78C-5A48-9C39D2F15D70}"/>
              </a:ext>
            </a:extLst>
          </p:cNvPr>
          <p:cNvSpPr txBox="1"/>
          <p:nvPr/>
        </p:nvSpPr>
        <p:spPr>
          <a:xfrm>
            <a:off x="2124217" y="5974281"/>
            <a:ext cx="252768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Flavor-mixed interaction:</a:t>
            </a:r>
            <a:endParaRPr lang="zh-CN" altLang="en-US" dirty="0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38A2F6F3-3249-2E3C-3800-D03E15790A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10" y="5890563"/>
            <a:ext cx="2126324" cy="473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20E0918-6324-7A86-149A-2F760DA58FCC}"/>
                  </a:ext>
                </a:extLst>
              </p:cNvPr>
              <p:cNvSpPr txBox="1"/>
              <p:nvPr/>
            </p:nvSpPr>
            <p:spPr>
              <a:xfrm>
                <a:off x="6806239" y="5974281"/>
                <a:ext cx="3974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Contributes to the spin alignment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20E0918-6324-7A86-149A-2F760DA58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239" y="5974281"/>
                <a:ext cx="3974123" cy="369332"/>
              </a:xfrm>
              <a:prstGeom prst="rect">
                <a:avLst/>
              </a:prstGeom>
              <a:blipFill>
                <a:blip r:embed="rId9"/>
                <a:stretch>
                  <a:fillRect l="-138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7ACDCF7A-69A9-32EC-DF32-E4CB3F8508FE}"/>
              </a:ext>
            </a:extLst>
          </p:cNvPr>
          <p:cNvGrpSpPr/>
          <p:nvPr/>
        </p:nvGrpSpPr>
        <p:grpSpPr>
          <a:xfrm>
            <a:off x="2572017" y="4777567"/>
            <a:ext cx="7436453" cy="531066"/>
            <a:chOff x="787666" y="4564033"/>
            <a:chExt cx="7436453" cy="531066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1816E02-E35D-6694-54C8-6113FCA82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563" b="52565"/>
            <a:stretch/>
          </p:blipFill>
          <p:spPr>
            <a:xfrm>
              <a:off x="787666" y="4596321"/>
              <a:ext cx="3162993" cy="498778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E1DCC28-6C77-5CBD-179D-3ADE68E06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9" t="49495"/>
            <a:stretch/>
          </p:blipFill>
          <p:spPr>
            <a:xfrm>
              <a:off x="3929340" y="4564033"/>
              <a:ext cx="4294779" cy="531066"/>
            </a:xfrm>
            <a:prstGeom prst="rect">
              <a:avLst/>
            </a:prstGeom>
          </p:spPr>
        </p:pic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D44D2E25-2A70-8383-EEE8-82CA3E4E74F2}"/>
                </a:ext>
              </a:extLst>
            </p:cNvPr>
            <p:cNvSpPr/>
            <p:nvPr/>
          </p:nvSpPr>
          <p:spPr>
            <a:xfrm>
              <a:off x="6698324" y="4579860"/>
              <a:ext cx="1012372" cy="42641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41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50B0B012-B178-5671-BFCF-99D73DE4C779}"/>
                </a:ext>
              </a:extLst>
            </p:cNvPr>
            <p:cNvSpPr/>
            <p:nvPr/>
          </p:nvSpPr>
          <p:spPr>
            <a:xfrm>
              <a:off x="5379797" y="4596321"/>
              <a:ext cx="1012372" cy="42641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41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8" name="箭头: 下 7">
            <a:extLst>
              <a:ext uri="{FF2B5EF4-FFF2-40B4-BE49-F238E27FC236}">
                <a16:creationId xmlns:a16="http://schemas.microsoft.com/office/drawing/2014/main" id="{5BD7AA01-B667-B170-7D93-B91E20B6BD9E}"/>
              </a:ext>
            </a:extLst>
          </p:cNvPr>
          <p:cNvSpPr/>
          <p:nvPr/>
        </p:nvSpPr>
        <p:spPr>
          <a:xfrm rot="2345416">
            <a:off x="6904179" y="5284100"/>
            <a:ext cx="218831" cy="69947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灯片编号占位符 23">
            <a:extLst>
              <a:ext uri="{FF2B5EF4-FFF2-40B4-BE49-F238E27FC236}">
                <a16:creationId xmlns:a16="http://schemas.microsoft.com/office/drawing/2014/main" id="{614E4802-8A77-E0EF-CC7F-2E98765C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11</a:t>
            </a:fld>
            <a:r>
              <a:rPr lang="en-US" altLang="zh-CN"/>
              <a:t>/13</a:t>
            </a:r>
            <a:endParaRPr lang="zh-CN" altLang="en-US" dirty="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3A9BC74-C999-C89D-1D27-0636A6D8FC83}"/>
              </a:ext>
            </a:extLst>
          </p:cNvPr>
          <p:cNvGrpSpPr/>
          <p:nvPr/>
        </p:nvGrpSpPr>
        <p:grpSpPr>
          <a:xfrm>
            <a:off x="2720316" y="618935"/>
            <a:ext cx="2144186" cy="827091"/>
            <a:chOff x="4189888" y="466816"/>
            <a:chExt cx="2144186" cy="827091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08FC452-C34E-CC51-F8C2-FE669B3D0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80574" r="48435" b="6186"/>
            <a:stretch/>
          </p:blipFill>
          <p:spPr>
            <a:xfrm flipV="1">
              <a:off x="4505729" y="772519"/>
              <a:ext cx="1356076" cy="134630"/>
            </a:xfrm>
            <a:prstGeom prst="rect">
              <a:avLst/>
            </a:prstGeom>
          </p:spPr>
        </p:pic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F8640B66-7DC0-E61D-3B99-19537EA199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66088" y="536283"/>
              <a:ext cx="375294" cy="346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0774AF32-F95A-F756-D77A-6F6BFC3061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9888" y="879099"/>
              <a:ext cx="459868" cy="4148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06E2CBD-2EFA-922F-3435-D420CC6F35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3431" y="466816"/>
              <a:ext cx="430480" cy="3900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ACEE8607-4E75-8A64-0D16-10B994A2F2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61805" y="876715"/>
              <a:ext cx="472269" cy="4011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418C9B7F-D372-66DB-DF01-67EC2F1EBF94}"/>
                </a:ext>
              </a:extLst>
            </p:cNvPr>
            <p:cNvSpPr/>
            <p:nvPr/>
          </p:nvSpPr>
          <p:spPr>
            <a:xfrm>
              <a:off x="4584206" y="830892"/>
              <a:ext cx="98330" cy="983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5B9B872-A2AC-52DA-9D44-32C9C8C66754}"/>
                </a:ext>
              </a:extLst>
            </p:cNvPr>
            <p:cNvSpPr/>
            <p:nvPr/>
          </p:nvSpPr>
          <p:spPr>
            <a:xfrm>
              <a:off x="5796255" y="813660"/>
              <a:ext cx="98330" cy="983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B35C636-8A91-CA33-B92A-61EE66CADFF7}"/>
              </a:ext>
            </a:extLst>
          </p:cNvPr>
          <p:cNvGrpSpPr/>
          <p:nvPr/>
        </p:nvGrpSpPr>
        <p:grpSpPr>
          <a:xfrm>
            <a:off x="5785834" y="622582"/>
            <a:ext cx="940329" cy="811012"/>
            <a:chOff x="5767816" y="-242330"/>
            <a:chExt cx="940329" cy="811012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0D58E8FA-D3B1-71A2-36C1-1EB1FA3F2F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4016" y="-197484"/>
              <a:ext cx="375294" cy="346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42895574-9859-0D69-BD58-9C3A93FE33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7816" y="145332"/>
              <a:ext cx="459868" cy="4148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E057EA4E-C242-E45A-19B7-8B12F2CA08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7502" y="-242330"/>
              <a:ext cx="430480" cy="3900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19716BC5-D5C7-1800-0201-1BE02B6D8A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35876" y="167569"/>
              <a:ext cx="472269" cy="4011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F6BBDF08-CF18-E648-93BA-2A50787D4CB6}"/>
                </a:ext>
              </a:extLst>
            </p:cNvPr>
            <p:cNvSpPr/>
            <p:nvPr/>
          </p:nvSpPr>
          <p:spPr>
            <a:xfrm>
              <a:off x="6162134" y="97125"/>
              <a:ext cx="98330" cy="983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56729BA-18D1-094C-571D-D18B1F9FDE65}"/>
                </a:ext>
              </a:extLst>
            </p:cNvPr>
            <p:cNvSpPr/>
            <p:nvPr/>
          </p:nvSpPr>
          <p:spPr>
            <a:xfrm>
              <a:off x="6170326" y="104514"/>
              <a:ext cx="98330" cy="983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箭头: 右 55">
            <a:extLst>
              <a:ext uri="{FF2B5EF4-FFF2-40B4-BE49-F238E27FC236}">
                <a16:creationId xmlns:a16="http://schemas.microsoft.com/office/drawing/2014/main" id="{DDFE1CFA-0E70-16FA-9E91-77459336D6DB}"/>
              </a:ext>
            </a:extLst>
          </p:cNvPr>
          <p:cNvSpPr/>
          <p:nvPr/>
        </p:nvSpPr>
        <p:spPr>
          <a:xfrm>
            <a:off x="5013274" y="956024"/>
            <a:ext cx="530857" cy="21018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35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DE97A0C-4E66-6E1C-B5BF-EC6379E6CFAA}"/>
              </a:ext>
            </a:extLst>
          </p:cNvPr>
          <p:cNvSpPr txBox="1"/>
          <p:nvPr/>
        </p:nvSpPr>
        <p:spPr>
          <a:xfrm>
            <a:off x="1988923" y="590278"/>
            <a:ext cx="259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Naïve numerical example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5236B72-FE52-F88A-6AA6-2E8E5EA65854}"/>
                  </a:ext>
                </a:extLst>
              </p:cNvPr>
              <p:cNvSpPr txBox="1"/>
              <p:nvPr/>
            </p:nvSpPr>
            <p:spPr>
              <a:xfrm>
                <a:off x="6096000" y="940432"/>
                <a:ext cx="1266244" cy="388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−8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35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5236B72-FE52-F88A-6AA6-2E8E5EA65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40432"/>
                <a:ext cx="1266244" cy="388953"/>
              </a:xfrm>
              <a:prstGeom prst="rect">
                <a:avLst/>
              </a:prstGeom>
              <a:blipFill>
                <a:blip r:embed="rId2"/>
                <a:stretch>
                  <a:fillRect l="-1923" t="-1563" b="-14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B92D649-0EEF-F56E-9D25-EEF503368318}"/>
                  </a:ext>
                </a:extLst>
              </p:cNvPr>
              <p:cNvSpPr txBox="1"/>
              <p:nvPr/>
            </p:nvSpPr>
            <p:spPr>
              <a:xfrm>
                <a:off x="9213976" y="1047468"/>
                <a:ext cx="689612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𝑓𝑚</m:t>
                      </m:r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B92D649-0EEF-F56E-9D25-EEF503368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976" y="1047468"/>
                <a:ext cx="689612" cy="207749"/>
              </a:xfrm>
              <a:prstGeom prst="rect">
                <a:avLst/>
              </a:prstGeom>
              <a:blipFill>
                <a:blip r:embed="rId3"/>
                <a:stretch>
                  <a:fillRect l="-2632" t="-2941" r="-7018" b="-32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07077EB8-D4FA-0714-1791-E218C3F45A6A}"/>
              </a:ext>
            </a:extLst>
          </p:cNvPr>
          <p:cNvSpPr txBox="1"/>
          <p:nvPr/>
        </p:nvSpPr>
        <p:spPr>
          <a:xfrm>
            <a:off x="1972269" y="1021608"/>
            <a:ext cx="4049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Coupling constant as a function of chemical potential</a:t>
            </a:r>
            <a:endParaRPr lang="zh-CN" altLang="en-US" sz="1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EA6339-5DCB-3D0F-823D-216B0D787AF0}"/>
              </a:ext>
            </a:extLst>
          </p:cNvPr>
          <p:cNvSpPr txBox="1"/>
          <p:nvPr/>
        </p:nvSpPr>
        <p:spPr>
          <a:xfrm>
            <a:off x="8580855" y="992554"/>
            <a:ext cx="6335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radius</a:t>
            </a:r>
            <a:endParaRPr lang="zh-CN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2B8676E-4494-E90D-F2A0-2BC816D1999B}"/>
                  </a:ext>
                </a:extLst>
              </p:cNvPr>
              <p:cNvSpPr txBox="1"/>
              <p:nvPr/>
            </p:nvSpPr>
            <p:spPr>
              <a:xfrm>
                <a:off x="3349263" y="1385566"/>
                <a:ext cx="1523879" cy="476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5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5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500" i="1">
                              <a:latin typeface="Cambria Math" panose="02040503050406030204" pitchFamily="18" charset="0"/>
                            </a:rPr>
                            <m:t>1.477</m:t>
                          </m:r>
                        </m:num>
                        <m:den>
                          <m:r>
                            <a:rPr lang="en-US" altLang="zh-CN" sz="1500" i="1">
                              <a:latin typeface="Cambria Math" panose="02040503050406030204" pitchFamily="18" charset="0"/>
                            </a:rPr>
                            <m:t>1+0.343</m:t>
                          </m:r>
                          <m:rad>
                            <m:radPr>
                              <m:degHide m:val="on"/>
                              <m:ctrlP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2B8676E-4494-E90D-F2A0-2BC816D19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63" y="1385566"/>
                <a:ext cx="1523879" cy="476862"/>
              </a:xfrm>
              <a:prstGeom prst="rect">
                <a:avLst/>
              </a:prstGeom>
              <a:blipFill>
                <a:blip r:embed="rId4"/>
                <a:stretch>
                  <a:fillRect l="-2400" r="-800" b="-5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3D89B82-9B15-E052-576A-6839C78052E1}"/>
                  </a:ext>
                </a:extLst>
              </p:cNvPr>
              <p:cNvSpPr txBox="1"/>
              <p:nvPr/>
            </p:nvSpPr>
            <p:spPr>
              <a:xfrm>
                <a:off x="5064450" y="1533680"/>
                <a:ext cx="2474588" cy="2340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5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1500" i="1">
                          <a:latin typeface="Cambria Math" panose="02040503050406030204" pitchFamily="18" charset="0"/>
                        </a:rPr>
                        <m:t>=0.158−0.14</m:t>
                      </m:r>
                      <m:sSubSup>
                        <m:sSubSup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5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5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CN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500" i="1">
                          <a:latin typeface="Cambria Math" panose="02040503050406030204" pitchFamily="18" charset="0"/>
                        </a:rPr>
                        <m:t>−0.04</m:t>
                      </m:r>
                      <m:sSubSup>
                        <m:sSubSup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5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5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CN" sz="15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CN" alt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3D89B82-9B15-E052-576A-6839C7805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450" y="1533680"/>
                <a:ext cx="2474588" cy="234038"/>
              </a:xfrm>
              <a:prstGeom prst="rect">
                <a:avLst/>
              </a:prstGeom>
              <a:blipFill>
                <a:blip r:embed="rId5"/>
                <a:stretch>
                  <a:fillRect l="-1478" t="-5263" r="-246" b="-2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96FADC8A-2F3C-5656-E5A6-1C38732E2931}"/>
              </a:ext>
            </a:extLst>
          </p:cNvPr>
          <p:cNvSpPr txBox="1"/>
          <p:nvPr/>
        </p:nvSpPr>
        <p:spPr>
          <a:xfrm>
            <a:off x="2036652" y="1488860"/>
            <a:ext cx="12828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Freeze-out line:</a:t>
            </a:r>
            <a:endParaRPr lang="zh-CN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1F5C3B2-22CC-9631-9E7B-396266DF9F66}"/>
                  </a:ext>
                </a:extLst>
              </p:cNvPr>
              <p:cNvSpPr txBox="1"/>
              <p:nvPr/>
            </p:nvSpPr>
            <p:spPr>
              <a:xfrm>
                <a:off x="7436020" y="1071621"/>
                <a:ext cx="84504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=40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35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1F5C3B2-22CC-9631-9E7B-396266DF9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20" y="1071621"/>
                <a:ext cx="845040" cy="207749"/>
              </a:xfrm>
              <a:prstGeom prst="rect">
                <a:avLst/>
              </a:prstGeom>
              <a:blipFill>
                <a:blip r:embed="rId6"/>
                <a:stretch>
                  <a:fillRect l="-4348" r="-2174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63673AB1-B532-9E0E-EA75-E6E306F3B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580" y="2169361"/>
            <a:ext cx="6376470" cy="4157677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3405C1-288B-F926-8038-CF6DC20B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12</a:t>
            </a:fld>
            <a:r>
              <a:rPr lang="en-US" altLang="zh-CN"/>
              <a:t>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975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1318D-381F-6402-2758-BEE20FB6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825" y="5640339"/>
            <a:ext cx="2372458" cy="75702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Thank you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46D05A-2792-70FE-82BE-C0D08DFD8A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4279781"/>
                <a:ext cx="8379633" cy="2034212"/>
              </a:xfrm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zh-CN" sz="2000" dirty="0"/>
                  <a:t>Spin density fluctuation of quark can induce spin alignment of vector meson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zh-CN" sz="2000" dirty="0"/>
                  <a:t>Axial-vector interaction induces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&lt;1/3</m:t>
                    </m:r>
                  </m:oMath>
                </a14:m>
                <a:r>
                  <a:rPr lang="en-US" altLang="zh-CN" sz="2000" dirty="0"/>
                  <a:t>, tensor interaction induces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&gt;1/3</m:t>
                    </m:r>
                  </m:oMath>
                </a14:m>
                <a:endParaRPr lang="en-US" altLang="zh-CN" sz="2000" dirty="0"/>
              </a:p>
              <a:p>
                <a:pPr>
                  <a:lnSpc>
                    <a:spcPct val="170000"/>
                  </a:lnSpc>
                </a:pPr>
                <a:r>
                  <a:rPr lang="en-US" altLang="zh-CN" sz="2000" dirty="0"/>
                  <a:t>Instanton-induced interactions could be the source!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46D05A-2792-70FE-82BE-C0D08DFD8A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279781"/>
                <a:ext cx="8379633" cy="2034212"/>
              </a:xfrm>
              <a:blipFill>
                <a:blip r:embed="rId2"/>
                <a:stretch>
                  <a:fillRect l="-509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075866E-0BAB-D299-62BB-E4C1F4EB2A62}"/>
              </a:ext>
            </a:extLst>
          </p:cNvPr>
          <p:cNvSpPr txBox="1"/>
          <p:nvPr/>
        </p:nvSpPr>
        <p:spPr>
          <a:xfrm>
            <a:off x="411269" y="3922149"/>
            <a:ext cx="1572995" cy="523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Summary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谢谢表情包动态gif表情图片- 找表情上表情家">
            <a:extLst>
              <a:ext uri="{FF2B5EF4-FFF2-40B4-BE49-F238E27FC236}">
                <a16:creationId xmlns:a16="http://schemas.microsoft.com/office/drawing/2014/main" id="{DBF76361-7614-265C-E266-1857869D1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8"/>
          <a:stretch/>
        </p:blipFill>
        <p:spPr bwMode="auto">
          <a:xfrm>
            <a:off x="9131300" y="3844892"/>
            <a:ext cx="2286000" cy="167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2ADE13B-5025-D3A4-C9BB-7D32B32D825D}"/>
              </a:ext>
            </a:extLst>
          </p:cNvPr>
          <p:cNvGrpSpPr/>
          <p:nvPr/>
        </p:nvGrpSpPr>
        <p:grpSpPr>
          <a:xfrm>
            <a:off x="6888450" y="476133"/>
            <a:ext cx="4115300" cy="3246942"/>
            <a:chOff x="7474058" y="862419"/>
            <a:chExt cx="4115300" cy="32469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610D344-42DE-E991-2CA7-579F95731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9295"/>
            <a:stretch/>
          </p:blipFill>
          <p:spPr>
            <a:xfrm>
              <a:off x="8967130" y="3182564"/>
              <a:ext cx="1240606" cy="903776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8EDFA8D-B5EF-2946-0B21-CAE6F9E8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4248" t="965" r="30862"/>
            <a:stretch/>
          </p:blipFill>
          <p:spPr>
            <a:xfrm>
              <a:off x="10179658" y="3204365"/>
              <a:ext cx="1409700" cy="89505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FB92E1C-4D81-A783-69AC-59AFF2DDD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69767"/>
            <a:stretch/>
          </p:blipFill>
          <p:spPr>
            <a:xfrm>
              <a:off x="7609837" y="3205585"/>
              <a:ext cx="1221514" cy="903776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70E6D2F-AD8D-6FF2-F894-C04D74AAD517}"/>
                </a:ext>
              </a:extLst>
            </p:cNvPr>
            <p:cNvGrpSpPr/>
            <p:nvPr/>
          </p:nvGrpSpPr>
          <p:grpSpPr>
            <a:xfrm>
              <a:off x="7474058" y="1089696"/>
              <a:ext cx="3924315" cy="2355201"/>
              <a:chOff x="838200" y="2643809"/>
              <a:chExt cx="4404691" cy="2643502"/>
            </a:xfrm>
          </p:grpSpPr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F0E2B504-40B2-3590-0105-ADC3F7F1D8B5}"/>
                  </a:ext>
                </a:extLst>
              </p:cNvPr>
              <p:cNvCxnSpPr/>
              <p:nvPr/>
            </p:nvCxnSpPr>
            <p:spPr>
              <a:xfrm>
                <a:off x="838200" y="5134911"/>
                <a:ext cx="440469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F4FDBB32-4A62-924C-7EC8-D4F8819D92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600" y="2643809"/>
                <a:ext cx="41812" cy="26435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7C215739-308F-EFEE-25EE-D3D54EF97536}"/>
                </a:ext>
              </a:extLst>
            </p:cNvPr>
            <p:cNvSpPr/>
            <p:nvPr/>
          </p:nvSpPr>
          <p:spPr>
            <a:xfrm>
              <a:off x="8099802" y="1283415"/>
              <a:ext cx="3046178" cy="1731214"/>
            </a:xfrm>
            <a:custGeom>
              <a:avLst/>
              <a:gdLst>
                <a:gd name="connsiteX0" fmla="*/ 0 w 3419061"/>
                <a:gd name="connsiteY0" fmla="*/ 0 h 1943132"/>
                <a:gd name="connsiteX1" fmla="*/ 1649896 w 3419061"/>
                <a:gd name="connsiteY1" fmla="*/ 1943100 h 1943132"/>
                <a:gd name="connsiteX2" fmla="*/ 3419061 w 3419061"/>
                <a:gd name="connsiteY2" fmla="*/ 54665 h 1943132"/>
                <a:gd name="connsiteX3" fmla="*/ 3419061 w 3419061"/>
                <a:gd name="connsiteY3" fmla="*/ 54665 h 194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9061" h="1943132">
                  <a:moveTo>
                    <a:pt x="0" y="0"/>
                  </a:moveTo>
                  <a:cubicBezTo>
                    <a:pt x="540026" y="966994"/>
                    <a:pt x="1080053" y="1933989"/>
                    <a:pt x="1649896" y="1943100"/>
                  </a:cubicBezTo>
                  <a:cubicBezTo>
                    <a:pt x="2219739" y="1952211"/>
                    <a:pt x="3419061" y="54665"/>
                    <a:pt x="3419061" y="54665"/>
                  </a:cubicBezTo>
                  <a:lnTo>
                    <a:pt x="3419061" y="54665"/>
                  </a:ln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63A5D8C-DBF4-148D-37C5-C1A45DCC0F7F}"/>
                </a:ext>
              </a:extLst>
            </p:cNvPr>
            <p:cNvSpPr txBox="1"/>
            <p:nvPr/>
          </p:nvSpPr>
          <p:spPr>
            <a:xfrm>
              <a:off x="7647089" y="862419"/>
              <a:ext cx="82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Energy</a:t>
              </a:r>
              <a:endParaRPr lang="zh-CN" altLang="en-US" dirty="0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C34AAFD6-DEEE-AB1E-54D5-B66C4EBF9885}"/>
                </a:ext>
              </a:extLst>
            </p:cNvPr>
            <p:cNvSpPr/>
            <p:nvPr/>
          </p:nvSpPr>
          <p:spPr>
            <a:xfrm flipV="1">
              <a:off x="8149157" y="1261614"/>
              <a:ext cx="3046178" cy="1731214"/>
            </a:xfrm>
            <a:custGeom>
              <a:avLst/>
              <a:gdLst>
                <a:gd name="connsiteX0" fmla="*/ 0 w 3419061"/>
                <a:gd name="connsiteY0" fmla="*/ 0 h 1943132"/>
                <a:gd name="connsiteX1" fmla="*/ 1649896 w 3419061"/>
                <a:gd name="connsiteY1" fmla="*/ 1943100 h 1943132"/>
                <a:gd name="connsiteX2" fmla="*/ 3419061 w 3419061"/>
                <a:gd name="connsiteY2" fmla="*/ 54665 h 1943132"/>
                <a:gd name="connsiteX3" fmla="*/ 3419061 w 3419061"/>
                <a:gd name="connsiteY3" fmla="*/ 54665 h 194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9061" h="1943132">
                  <a:moveTo>
                    <a:pt x="0" y="0"/>
                  </a:moveTo>
                  <a:cubicBezTo>
                    <a:pt x="540026" y="966994"/>
                    <a:pt x="1080053" y="1933989"/>
                    <a:pt x="1649896" y="1943100"/>
                  </a:cubicBezTo>
                  <a:cubicBezTo>
                    <a:pt x="2219739" y="1952211"/>
                    <a:pt x="3419061" y="54665"/>
                    <a:pt x="3419061" y="54665"/>
                  </a:cubicBezTo>
                  <a:lnTo>
                    <a:pt x="3419061" y="54665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D994A0B5-8A61-248E-B2A4-E5A64A5E90BE}"/>
                    </a:ext>
                  </a:extLst>
                </p:cNvPr>
                <p:cNvSpPr txBox="1"/>
                <p:nvPr/>
              </p:nvSpPr>
              <p:spPr>
                <a:xfrm>
                  <a:off x="9063912" y="908585"/>
                  <a:ext cx="10522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&lt;1/3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D994A0B5-8A61-248E-B2A4-E5A64A5E90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3912" y="908585"/>
                  <a:ext cx="105221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233" t="-2174" r="-5233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BC13FCC6-0F64-F926-6C78-9BED0F7DFC39}"/>
                    </a:ext>
                  </a:extLst>
                </p:cNvPr>
                <p:cNvSpPr txBox="1"/>
                <p:nvPr/>
              </p:nvSpPr>
              <p:spPr>
                <a:xfrm>
                  <a:off x="9073942" y="2331157"/>
                  <a:ext cx="10522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&gt;1/3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BC13FCC6-0F64-F926-6C78-9BED0F7DFC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3942" y="2331157"/>
                  <a:ext cx="1052211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202" t="-4444" r="-5202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963790A-F179-D85C-BBE4-1FEFA4FBEF91}"/>
                  </a:ext>
                </a:extLst>
              </p:cNvPr>
              <p:cNvSpPr txBox="1"/>
              <p:nvPr/>
            </p:nvSpPr>
            <p:spPr>
              <a:xfrm>
                <a:off x="349817" y="703864"/>
                <a:ext cx="6214682" cy="258820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scalar interaction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led to chiral condensate, which has quark and anti-quark pairing:</a:t>
                </a:r>
              </a:p>
              <a:p>
                <a:r>
                  <a:rPr lang="en-US" altLang="zh-CN" dirty="0"/>
                  <a:t>					  attraction: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Thus, chiral phase transition as well as the CEP, could relate to the spin alignment of vector mesons.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&gt;1/3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Hyperon spin correlation.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963790A-F179-D85C-BBE4-1FEFA4FBE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703864"/>
                <a:ext cx="6214682" cy="2588209"/>
              </a:xfrm>
              <a:prstGeom prst="rect">
                <a:avLst/>
              </a:prstGeom>
              <a:blipFill>
                <a:blip r:embed="rId7"/>
                <a:stretch>
                  <a:fillRect l="-685" r="-196" b="-25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80D94441-BF52-F160-7B4A-900AB88854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295" t="19108" b="8270"/>
          <a:stretch/>
        </p:blipFill>
        <p:spPr>
          <a:xfrm>
            <a:off x="4061515" y="1377786"/>
            <a:ext cx="1455264" cy="76990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C231D383-3962-D68E-2995-AD709EB9AFAE}"/>
              </a:ext>
            </a:extLst>
          </p:cNvPr>
          <p:cNvSpPr txBox="1"/>
          <p:nvPr/>
        </p:nvSpPr>
        <p:spPr>
          <a:xfrm>
            <a:off x="446438" y="248064"/>
            <a:ext cx="1354858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Outlook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B58ABF47-C48F-3829-2EA3-E07931B3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13</a:t>
            </a:fld>
            <a:r>
              <a:rPr lang="en-US" altLang="zh-CN"/>
              <a:t>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693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AEEBF3E-0AD4-E49B-FA9E-4239D79B6EB2}"/>
                  </a:ext>
                </a:extLst>
              </p:cNvPr>
              <p:cNvSpPr txBox="1"/>
              <p:nvPr/>
            </p:nvSpPr>
            <p:spPr>
              <a:xfrm>
                <a:off x="946035" y="4275578"/>
                <a:ext cx="3950825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The fastest rotation: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strongest magnetic field: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𝑒𝐵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AEEBF3E-0AD4-E49B-FA9E-4239D79B6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35" y="4275578"/>
                <a:ext cx="3950825" cy="658770"/>
              </a:xfrm>
              <a:prstGeom prst="rect">
                <a:avLst/>
              </a:prstGeom>
              <a:blipFill>
                <a:blip r:embed="rId2"/>
                <a:stretch>
                  <a:fillRect l="-1235" t="-4630" b="-12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E00B5FDB-B358-DC54-C9DA-B501DE10DB90}"/>
              </a:ext>
            </a:extLst>
          </p:cNvPr>
          <p:cNvSpPr txBox="1"/>
          <p:nvPr/>
        </p:nvSpPr>
        <p:spPr>
          <a:xfrm>
            <a:off x="752077" y="5085614"/>
            <a:ext cx="3894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ym typeface="Wingdings" panose="05000000000000000000" pitchFamily="2" charset="2"/>
              </a:rPr>
              <a:t> Spin polarization of quarks</a:t>
            </a:r>
            <a:endParaRPr lang="zh-CN" altLang="en-US" sz="24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DE6FFEB-B31A-08B4-48BB-F5796CBF5B58}"/>
              </a:ext>
            </a:extLst>
          </p:cNvPr>
          <p:cNvGrpSpPr/>
          <p:nvPr/>
        </p:nvGrpSpPr>
        <p:grpSpPr>
          <a:xfrm>
            <a:off x="6632214" y="989471"/>
            <a:ext cx="3921674" cy="3910721"/>
            <a:chOff x="603371" y="1114403"/>
            <a:chExt cx="2921777" cy="310500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122E620-DA3A-33B2-36EC-2A338B7AA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71" y="1114403"/>
              <a:ext cx="2921777" cy="31050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07A4F01-4BCC-1589-FB3E-69A3C12C4437}"/>
                </a:ext>
              </a:extLst>
            </p:cNvPr>
            <p:cNvSpPr txBox="1"/>
            <p:nvPr/>
          </p:nvSpPr>
          <p:spPr>
            <a:xfrm>
              <a:off x="644880" y="3995693"/>
              <a:ext cx="1799445" cy="183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900" i="1" dirty="0"/>
                <a:t>Nature 548, 62–65 (2017). </a:t>
              </a:r>
              <a:endParaRPr lang="zh-CN" altLang="en-US" sz="900" i="1" dirty="0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45B26F75-A779-5348-16EC-5D99479516DF}"/>
              </a:ext>
            </a:extLst>
          </p:cNvPr>
          <p:cNvSpPr txBox="1"/>
          <p:nvPr/>
        </p:nvSpPr>
        <p:spPr>
          <a:xfrm>
            <a:off x="7120368" y="493130"/>
            <a:ext cx="343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Spin polarization of Hyperon</a:t>
            </a:r>
            <a:endParaRPr lang="zh-CN" altLang="en-US" sz="2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BFE3B82-694C-DC57-A6E2-1F458BB35ED0}"/>
              </a:ext>
            </a:extLst>
          </p:cNvPr>
          <p:cNvSpPr txBox="1"/>
          <p:nvPr/>
        </p:nvSpPr>
        <p:spPr>
          <a:xfrm>
            <a:off x="6798351" y="5058576"/>
            <a:ext cx="3755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Rotation-&gt; Spin polarization</a:t>
            </a:r>
          </a:p>
          <a:p>
            <a:r>
              <a:rPr lang="en-US" altLang="zh-CN" sz="2400" dirty="0"/>
              <a:t>Magnetic field-&gt; splitting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85E0DD-67DF-A48A-1379-440DD8DC82BE}"/>
              </a:ext>
            </a:extLst>
          </p:cNvPr>
          <p:cNvSpPr txBox="1"/>
          <p:nvPr/>
        </p:nvSpPr>
        <p:spPr>
          <a:xfrm>
            <a:off x="1035521" y="6534892"/>
            <a:ext cx="4031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latin typeface="-apple-system"/>
              </a:rPr>
              <a:t>References: </a:t>
            </a:r>
            <a:r>
              <a:rPr lang="en-US" altLang="zh-CN" sz="1000" i="1" dirty="0" err="1">
                <a:latin typeface="-apple-system"/>
              </a:rPr>
              <a:t>Phys.Rev.Lett</a:t>
            </a:r>
            <a:r>
              <a:rPr lang="en-US" altLang="zh-CN" sz="1000" i="1" dirty="0">
                <a:latin typeface="-apple-system"/>
              </a:rPr>
              <a:t>.</a:t>
            </a:r>
            <a:r>
              <a:rPr lang="en-US" altLang="zh-CN" sz="1000" dirty="0">
                <a:latin typeface="-apple-system"/>
              </a:rPr>
              <a:t> 94 (2005) 102301;</a:t>
            </a:r>
            <a:r>
              <a:rPr lang="en-US" altLang="zh-CN" sz="1000" i="1" dirty="0">
                <a:latin typeface="-apple-system"/>
              </a:rPr>
              <a:t> </a:t>
            </a:r>
            <a:r>
              <a:rPr lang="en-US" altLang="zh-CN" sz="1000" i="1" dirty="0" err="1">
                <a:latin typeface="-apple-system"/>
              </a:rPr>
              <a:t>Phys.Lett.B</a:t>
            </a:r>
            <a:r>
              <a:rPr lang="en-US" altLang="zh-CN" sz="1000" dirty="0">
                <a:latin typeface="-apple-system"/>
              </a:rPr>
              <a:t> 629 (2005) 20-26</a:t>
            </a:r>
            <a:endParaRPr lang="zh-CN" altLang="en-US" sz="10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45353D4-842D-A659-798E-3E379DCD18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90" b="9749"/>
          <a:stretch/>
        </p:blipFill>
        <p:spPr>
          <a:xfrm>
            <a:off x="498136" y="1668169"/>
            <a:ext cx="4937464" cy="214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33A4DB8-77B9-D62C-24C7-97D289529832}"/>
              </a:ext>
            </a:extLst>
          </p:cNvPr>
          <p:cNvSpPr txBox="1"/>
          <p:nvPr/>
        </p:nvSpPr>
        <p:spPr>
          <a:xfrm>
            <a:off x="1358277" y="1061426"/>
            <a:ext cx="3386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Non-central heavy ion collision</a:t>
            </a:r>
            <a:endParaRPr lang="zh-CN" altLang="en-US" sz="2000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4E522859-B96C-627B-C0A5-45A2C8F6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2</a:t>
            </a:fld>
            <a:r>
              <a:rPr lang="en-US" altLang="zh-CN"/>
              <a:t>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724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40193C2-A90D-DDFA-CD00-BC583BC67176}"/>
                  </a:ext>
                </a:extLst>
              </p:cNvPr>
              <p:cNvSpPr txBox="1"/>
              <p:nvPr/>
            </p:nvSpPr>
            <p:spPr>
              <a:xfrm>
                <a:off x="4299812" y="4017457"/>
                <a:ext cx="3474565" cy="64633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Magnetic field in HIC is not enough </a:t>
                </a:r>
              </a:p>
              <a:p>
                <a:r>
                  <a:rPr lang="en-US" altLang="zh-CN" dirty="0"/>
                  <a:t>to induce such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40193C2-A90D-DDFA-CD00-BC583BC67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812" y="4017457"/>
                <a:ext cx="3474565" cy="646331"/>
              </a:xfrm>
              <a:prstGeom prst="rect">
                <a:avLst/>
              </a:prstGeom>
              <a:blipFill>
                <a:blip r:embed="rId2"/>
                <a:stretch>
                  <a:fillRect l="-1224" t="-3704" r="-1923" b="-1296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C1D781B0-54DE-8D46-E1A9-AF359251EF67}"/>
              </a:ext>
            </a:extLst>
          </p:cNvPr>
          <p:cNvSpPr txBox="1"/>
          <p:nvPr/>
        </p:nvSpPr>
        <p:spPr>
          <a:xfrm>
            <a:off x="4216319" y="4891615"/>
            <a:ext cx="3759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alignment?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2AA9A51-824D-ED40-5176-A478B27E8660}"/>
              </a:ext>
            </a:extLst>
          </p:cNvPr>
          <p:cNvGrpSpPr/>
          <p:nvPr/>
        </p:nvGrpSpPr>
        <p:grpSpPr>
          <a:xfrm>
            <a:off x="430876" y="109053"/>
            <a:ext cx="4345789" cy="3063868"/>
            <a:chOff x="566529" y="109053"/>
            <a:chExt cx="4345789" cy="3063868"/>
          </a:xfrm>
        </p:grpSpPr>
        <p:pic>
          <p:nvPicPr>
            <p:cNvPr id="12" name="图片 11" descr="图表, 图示&#10;&#10;AI 生成的内容可能不正确。">
              <a:extLst>
                <a:ext uri="{FF2B5EF4-FFF2-40B4-BE49-F238E27FC236}">
                  <a16:creationId xmlns:a16="http://schemas.microsoft.com/office/drawing/2014/main" id="{FDD534B9-F1B5-A1D9-9F3C-69781B5A1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" t="67381" r="1417" b="10447"/>
            <a:stretch/>
          </p:blipFill>
          <p:spPr>
            <a:xfrm>
              <a:off x="566529" y="2226728"/>
              <a:ext cx="4345789" cy="946193"/>
            </a:xfrm>
            <a:prstGeom prst="rect">
              <a:avLst/>
            </a:prstGeom>
          </p:spPr>
        </p:pic>
        <p:pic>
          <p:nvPicPr>
            <p:cNvPr id="13" name="图片 12" descr="图表, 图示&#10;&#10;AI 生成的内容可能不正确。">
              <a:extLst>
                <a:ext uri="{FF2B5EF4-FFF2-40B4-BE49-F238E27FC236}">
                  <a16:creationId xmlns:a16="http://schemas.microsoft.com/office/drawing/2014/main" id="{7B44DBF6-4AA6-2002-24C5-0789D873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" t="1834" r="1417" b="50106"/>
            <a:stretch/>
          </p:blipFill>
          <p:spPr>
            <a:xfrm>
              <a:off x="566529" y="109053"/>
              <a:ext cx="4345789" cy="2051038"/>
            </a:xfrm>
            <a:prstGeom prst="rect">
              <a:avLst/>
            </a:prstGeom>
          </p:spPr>
        </p:pic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FB557EE-2E32-4518-03E4-4E21A878D627}"/>
                </a:ext>
              </a:extLst>
            </p:cNvPr>
            <p:cNvCxnSpPr/>
            <p:nvPr/>
          </p:nvCxnSpPr>
          <p:spPr>
            <a:xfrm>
              <a:off x="1238663" y="2079656"/>
              <a:ext cx="0" cy="29036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6967C3C-CA09-C26C-2D65-B4C34ECB4285}"/>
                </a:ext>
              </a:extLst>
            </p:cNvPr>
            <p:cNvCxnSpPr/>
            <p:nvPr/>
          </p:nvCxnSpPr>
          <p:spPr>
            <a:xfrm>
              <a:off x="4882183" y="2079656"/>
              <a:ext cx="0" cy="29036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8CDF17A-0044-74A0-46C2-9F910685C881}"/>
                </a:ext>
              </a:extLst>
            </p:cNvPr>
            <p:cNvSpPr txBox="1"/>
            <p:nvPr/>
          </p:nvSpPr>
          <p:spPr>
            <a:xfrm>
              <a:off x="2553445" y="1381610"/>
              <a:ext cx="2274328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Non-monotonic behavior</a:t>
              </a:r>
              <a:endParaRPr lang="zh-CN" altLang="en-US" sz="1600" dirty="0"/>
            </a:p>
          </p:txBody>
        </p:sp>
        <p:pic>
          <p:nvPicPr>
            <p:cNvPr id="11" name="图片 10" descr="文本&#10;&#10;AI 生成的内容可能不正确。">
              <a:extLst>
                <a:ext uri="{FF2B5EF4-FFF2-40B4-BE49-F238E27FC236}">
                  <a16:creationId xmlns:a16="http://schemas.microsoft.com/office/drawing/2014/main" id="{11F7A952-1E8A-6F3F-87B1-8612EF0C2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774" y="2079656"/>
              <a:ext cx="2057544" cy="323324"/>
            </a:xfrm>
            <a:prstGeom prst="rect">
              <a:avLst/>
            </a:prstGeom>
          </p:spPr>
        </p:pic>
        <p:pic>
          <p:nvPicPr>
            <p:cNvPr id="5" name="图片 4" descr="图表, 图示&#10;&#10;AI 生成的内容可能不正确。">
              <a:extLst>
                <a:ext uri="{FF2B5EF4-FFF2-40B4-BE49-F238E27FC236}">
                  <a16:creationId xmlns:a16="http://schemas.microsoft.com/office/drawing/2014/main" id="{AF8F1173-7F66-8C40-7CDF-3755753EB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2" t="90235" r="25055" b="705"/>
            <a:stretch/>
          </p:blipFill>
          <p:spPr>
            <a:xfrm>
              <a:off x="3090539" y="2423838"/>
              <a:ext cx="1654864" cy="386631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CAC2C7D-C8A2-9602-E3CD-C371B2879F25}"/>
              </a:ext>
            </a:extLst>
          </p:cNvPr>
          <p:cNvGrpSpPr/>
          <p:nvPr/>
        </p:nvGrpSpPr>
        <p:grpSpPr>
          <a:xfrm>
            <a:off x="542219" y="3441611"/>
            <a:ext cx="3627109" cy="3083236"/>
            <a:chOff x="343732" y="3704438"/>
            <a:chExt cx="3366079" cy="2861347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ED67509-EC91-B5F5-BDFE-F31549DB39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3" b="9266"/>
            <a:stretch/>
          </p:blipFill>
          <p:spPr>
            <a:xfrm>
              <a:off x="343732" y="3704438"/>
              <a:ext cx="3366079" cy="2861347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119ABD0-12C4-10FF-658C-34A51CC99167}"/>
                </a:ext>
              </a:extLst>
            </p:cNvPr>
            <p:cNvSpPr/>
            <p:nvPr/>
          </p:nvSpPr>
          <p:spPr>
            <a:xfrm>
              <a:off x="2393400" y="5999482"/>
              <a:ext cx="1002170" cy="2407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pic>
          <p:nvPicPr>
            <p:cNvPr id="9" name="图片 8" descr="图表, 图示&#10;&#10;AI 生成的内容可能不正确。">
              <a:extLst>
                <a:ext uri="{FF2B5EF4-FFF2-40B4-BE49-F238E27FC236}">
                  <a16:creationId xmlns:a16="http://schemas.microsoft.com/office/drawing/2014/main" id="{48F4AF95-5CB7-F48D-FF26-ECCA108D0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2" t="90235" r="25055" b="705"/>
            <a:stretch/>
          </p:blipFill>
          <p:spPr>
            <a:xfrm>
              <a:off x="1074835" y="6039956"/>
              <a:ext cx="857398" cy="200317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FDD8131-5BD6-9ABC-67AB-89D7DA6E68CB}"/>
              </a:ext>
            </a:extLst>
          </p:cNvPr>
          <p:cNvGrpSpPr/>
          <p:nvPr/>
        </p:nvGrpSpPr>
        <p:grpSpPr>
          <a:xfrm>
            <a:off x="7576538" y="68679"/>
            <a:ext cx="3754207" cy="2840694"/>
            <a:chOff x="7442207" y="105371"/>
            <a:chExt cx="3471768" cy="267563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E5ED71F-B408-6258-C999-4DA2BD6F9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66"/>
            <a:stretch/>
          </p:blipFill>
          <p:spPr>
            <a:xfrm>
              <a:off x="7442207" y="105371"/>
              <a:ext cx="3471768" cy="2675637"/>
            </a:xfrm>
            <a:prstGeom prst="rect">
              <a:avLst/>
            </a:prstGeom>
          </p:spPr>
        </p:pic>
        <p:pic>
          <p:nvPicPr>
            <p:cNvPr id="15" name="图片 14" descr="图表, 图示&#10;&#10;AI 生成的内容可能不正确。">
              <a:extLst>
                <a:ext uri="{FF2B5EF4-FFF2-40B4-BE49-F238E27FC236}">
                  <a16:creationId xmlns:a16="http://schemas.microsoft.com/office/drawing/2014/main" id="{1D34CFFE-8622-ADAA-4154-EB0B8618B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24" t="90380" r="27438" b="2292"/>
            <a:stretch/>
          </p:blipFill>
          <p:spPr>
            <a:xfrm>
              <a:off x="8048482" y="2343653"/>
              <a:ext cx="705679" cy="162036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34C283DA-C7FA-F033-12E2-7959359B5702}"/>
              </a:ext>
            </a:extLst>
          </p:cNvPr>
          <p:cNvSpPr txBox="1"/>
          <p:nvPr/>
        </p:nvSpPr>
        <p:spPr>
          <a:xfrm>
            <a:off x="8476259" y="134543"/>
            <a:ext cx="23437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i="1" dirty="0"/>
              <a:t>STAR. </a:t>
            </a:r>
            <a:r>
              <a:rPr lang="en-US" altLang="zh-CN" sz="800" i="1" dirty="0" err="1"/>
              <a:t>Phys.Rev.C</a:t>
            </a:r>
            <a:r>
              <a:rPr lang="en-US" altLang="zh-CN" sz="800" i="1" dirty="0"/>
              <a:t> 108 (2023) 1, 014910 [2305.08705]   </a:t>
            </a:r>
            <a:endParaRPr lang="zh-CN" altLang="en-US" sz="800" i="1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8AA2D33-EFEE-B63E-DF2D-F3E20B36A74D}"/>
              </a:ext>
            </a:extLst>
          </p:cNvPr>
          <p:cNvGrpSpPr/>
          <p:nvPr/>
        </p:nvGrpSpPr>
        <p:grpSpPr>
          <a:xfrm>
            <a:off x="7834115" y="3429000"/>
            <a:ext cx="3362298" cy="3263520"/>
            <a:chOff x="7774745" y="3351823"/>
            <a:chExt cx="3214104" cy="322942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C92D07C-EE76-343B-7442-626427D9859E}"/>
                </a:ext>
              </a:extLst>
            </p:cNvPr>
            <p:cNvSpPr txBox="1"/>
            <p:nvPr/>
          </p:nvSpPr>
          <p:spPr>
            <a:xfrm>
              <a:off x="8264518" y="6211915"/>
              <a:ext cx="263040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No-centrality dependence</a:t>
              </a:r>
              <a:endParaRPr lang="zh-CN" altLang="en-US" dirty="0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4063743-3439-A78F-FD8D-59D62F09A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" t="2003" r="2530" b="11101"/>
            <a:stretch/>
          </p:blipFill>
          <p:spPr>
            <a:xfrm>
              <a:off x="7774745" y="3351823"/>
              <a:ext cx="3214104" cy="2861347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B3BB9BA-C3EB-44C9-B76B-2669EAD5E1BB}"/>
                </a:ext>
              </a:extLst>
            </p:cNvPr>
            <p:cNvSpPr txBox="1"/>
            <p:nvPr/>
          </p:nvSpPr>
          <p:spPr>
            <a:xfrm>
              <a:off x="8264518" y="4556814"/>
              <a:ext cx="211674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zh-CN" sz="900" b="1" i="1" dirty="0"/>
                <a:t>STAR. Nature 614 (2023) 7947, 244-248</a:t>
              </a:r>
              <a:endParaRPr lang="zh-CN" altLang="en-US" sz="900" b="1" i="1" dirty="0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E88C4B76-A9C8-4BB0-835D-CD3B5894A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58" t="92087" r="28429" b="2298"/>
            <a:stretch/>
          </p:blipFill>
          <p:spPr>
            <a:xfrm>
              <a:off x="8972929" y="5859504"/>
              <a:ext cx="1023731" cy="184884"/>
            </a:xfrm>
            <a:prstGeom prst="rect">
              <a:avLst/>
            </a:prstGeom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98F26BED-EE13-EB94-BB7F-7030F6D5AC44}"/>
              </a:ext>
            </a:extLst>
          </p:cNvPr>
          <p:cNvSpPr txBox="1"/>
          <p:nvPr/>
        </p:nvSpPr>
        <p:spPr>
          <a:xfrm>
            <a:off x="5027662" y="691614"/>
            <a:ext cx="249446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/>
              <a:t>Spin alignment </a:t>
            </a:r>
          </a:p>
          <a:p>
            <a:pPr algn="ctr"/>
            <a:r>
              <a:rPr lang="en-US" altLang="zh-CN" sz="2800" b="1" dirty="0"/>
              <a:t>of </a:t>
            </a:r>
          </a:p>
          <a:p>
            <a:pPr algn="ctr"/>
            <a:r>
              <a:rPr lang="en-US" altLang="zh-CN" sz="2800" b="1" dirty="0"/>
              <a:t>vector meson</a:t>
            </a:r>
            <a:endParaRPr lang="zh-CN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AF4535D-C35D-6E43-54FC-4A6108AEAF44}"/>
                  </a:ext>
                </a:extLst>
              </p:cNvPr>
              <p:cNvSpPr txBox="1"/>
              <p:nvPr/>
            </p:nvSpPr>
            <p:spPr>
              <a:xfrm>
                <a:off x="4299812" y="3500414"/>
                <a:ext cx="2680477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Rotation led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&lt;1/3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AF4535D-C35D-6E43-54FC-4A6108AEA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812" y="3500414"/>
                <a:ext cx="2680477" cy="369332"/>
              </a:xfrm>
              <a:prstGeom prst="rect">
                <a:avLst/>
              </a:prstGeom>
              <a:blipFill>
                <a:blip r:embed="rId8"/>
                <a:stretch>
                  <a:fillRect l="-1584" t="-6349" b="-2222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ADB166E-3856-5DC7-1199-F886929E785A}"/>
                  </a:ext>
                </a:extLst>
              </p:cNvPr>
              <p:cNvSpPr txBox="1"/>
              <p:nvPr/>
            </p:nvSpPr>
            <p:spPr>
              <a:xfrm>
                <a:off x="7880605" y="2938328"/>
                <a:ext cx="3535007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No splitting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zh-CN" altLang="en-US" sz="1400" dirty="0"/>
                  <a:t> </a:t>
                </a:r>
                <a:r>
                  <a:rPr lang="en-US" altLang="zh-CN" sz="1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l-GR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sub>
                    </m:sSub>
                    <m:r>
                      <a:rPr lang="el-GR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400" dirty="0"/>
                  <a:t>→ </a:t>
                </a:r>
                <a:r>
                  <a:rPr lang="en-US" altLang="zh-CN" sz="1400" dirty="0"/>
                  <a:t>No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magnetic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field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ADB166E-3856-5DC7-1199-F886929E7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605" y="2938328"/>
                <a:ext cx="3535007" cy="307777"/>
              </a:xfrm>
              <a:prstGeom prst="rect">
                <a:avLst/>
              </a:prstGeom>
              <a:blipFill>
                <a:blip r:embed="rId9"/>
                <a:stretch>
                  <a:fillRect l="-344" t="-1923" b="-1923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E8DDAA58-D233-D961-D994-BD8CE8BE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3</a:t>
            </a:fld>
            <a:r>
              <a:rPr lang="en-US" altLang="zh-CN"/>
              <a:t>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754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DB49D33-ED27-1515-6065-FF47B61BB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" y="667783"/>
            <a:ext cx="6075161" cy="4291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A5D5E2F-A00D-8144-B1FA-E72949FDCEE1}"/>
              </a:ext>
            </a:extLst>
          </p:cNvPr>
          <p:cNvSpPr txBox="1"/>
          <p:nvPr/>
        </p:nvSpPr>
        <p:spPr>
          <a:xfrm>
            <a:off x="573985" y="414627"/>
            <a:ext cx="211449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350" dirty="0"/>
              <a:t>From Prof. </a:t>
            </a:r>
            <a:r>
              <a:rPr lang="en-US" altLang="zh-CN" sz="1350" dirty="0" err="1"/>
              <a:t>Qun</a:t>
            </a:r>
            <a:r>
              <a:rPr lang="en-US" altLang="zh-CN" sz="1350" dirty="0"/>
              <a:t> Wang’s Talk</a:t>
            </a:r>
            <a:endParaRPr lang="zh-CN" altLang="en-US" sz="135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C9A861D-1C4F-97AF-5F5F-400F2441D6FE}"/>
              </a:ext>
            </a:extLst>
          </p:cNvPr>
          <p:cNvSpPr txBox="1"/>
          <p:nvPr/>
        </p:nvSpPr>
        <p:spPr>
          <a:xfrm>
            <a:off x="3322449" y="345377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Lots of theoretical explanations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684C4BE-B537-94CC-165C-F72054DFB72B}"/>
              </a:ext>
            </a:extLst>
          </p:cNvPr>
          <p:cNvGrpSpPr/>
          <p:nvPr/>
        </p:nvGrpSpPr>
        <p:grpSpPr>
          <a:xfrm>
            <a:off x="6336965" y="3382710"/>
            <a:ext cx="1592572" cy="1619743"/>
            <a:chOff x="-2495550" y="3333237"/>
            <a:chExt cx="1592572" cy="161974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90A7997-C3E5-6EAB-701A-0450D25FEE11}"/>
                </a:ext>
              </a:extLst>
            </p:cNvPr>
            <p:cNvSpPr txBox="1"/>
            <p:nvPr/>
          </p:nvSpPr>
          <p:spPr>
            <a:xfrm>
              <a:off x="-2260925" y="4429760"/>
              <a:ext cx="11233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/>
                <a:t>Pic is fine,</a:t>
              </a:r>
            </a:p>
            <a:p>
              <a:pPr algn="ctr"/>
              <a:r>
                <a:rPr lang="en-US" altLang="zh-CN" sz="1400" dirty="0"/>
                <a:t>now its mine</a:t>
              </a:r>
              <a:endParaRPr lang="zh-CN" altLang="en-US" sz="1400" dirty="0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9DD0DF1-9155-789D-754B-029B0293F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26682"/>
            <a:stretch>
              <a:fillRect/>
            </a:stretch>
          </p:blipFill>
          <p:spPr>
            <a:xfrm>
              <a:off x="-2495550" y="3333237"/>
              <a:ext cx="1592572" cy="1167643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367BF95A-A6EB-D070-CEA3-9DB6B747320C}"/>
              </a:ext>
            </a:extLst>
          </p:cNvPr>
          <p:cNvSpPr txBox="1"/>
          <p:nvPr/>
        </p:nvSpPr>
        <p:spPr>
          <a:xfrm>
            <a:off x="8417271" y="5559795"/>
            <a:ext cx="3295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200" dirty="0"/>
              <a:t>H.L. Chen, W.J.Fu, X.G. Huang, G.L.Ma.</a:t>
            </a:r>
          </a:p>
          <a:p>
            <a:r>
              <a:rPr lang="it-IT" altLang="zh-CN" sz="1200" dirty="0"/>
              <a:t>Phys.Rev.Lett. 135 (2025) 3, 032302</a:t>
            </a:r>
            <a:endParaRPr lang="zh-CN" altLang="en-US" sz="1200" dirty="0"/>
          </a:p>
        </p:txBody>
      </p:sp>
      <p:pic>
        <p:nvPicPr>
          <p:cNvPr id="12" name="图片 11" descr="图表&#10;&#10;AI 生成的内容可能不正确。">
            <a:extLst>
              <a:ext uri="{FF2B5EF4-FFF2-40B4-BE49-F238E27FC236}">
                <a16:creationId xmlns:a16="http://schemas.microsoft.com/office/drawing/2014/main" id="{4B5F9969-4C90-488F-5974-EC565DE1B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37" y="3310423"/>
            <a:ext cx="3424263" cy="216219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FEAF13E-78B0-C850-4955-B68EE1625CED}"/>
              </a:ext>
            </a:extLst>
          </p:cNvPr>
          <p:cNvSpPr txBox="1"/>
          <p:nvPr/>
        </p:nvSpPr>
        <p:spPr>
          <a:xfrm>
            <a:off x="8668303" y="6038336"/>
            <a:ext cx="220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alignment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CEP</a:t>
            </a:r>
            <a:endParaRPr lang="zh-CN" altLang="en-US" dirty="0"/>
          </a:p>
        </p:txBody>
      </p:sp>
      <p:pic>
        <p:nvPicPr>
          <p:cNvPr id="13" name="图片 12" descr="图片包含 图表&#10;&#10;AI 生成的内容可能不正确。">
            <a:extLst>
              <a:ext uri="{FF2B5EF4-FFF2-40B4-BE49-F238E27FC236}">
                <a16:creationId xmlns:a16="http://schemas.microsoft.com/office/drawing/2014/main" id="{63D88F74-93BD-6D53-DA90-887220263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25" y="414627"/>
            <a:ext cx="3424263" cy="234981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37720D0-9E37-A6B3-C12E-AAFE14FB9137}"/>
              </a:ext>
            </a:extLst>
          </p:cNvPr>
          <p:cNvSpPr txBox="1"/>
          <p:nvPr/>
        </p:nvSpPr>
        <p:spPr>
          <a:xfrm>
            <a:off x="8375318" y="2631804"/>
            <a:ext cx="28524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X.L. Sheng </a:t>
            </a:r>
            <a:r>
              <a:rPr lang="en-US" altLang="zh-CN" sz="1100" i="1" dirty="0"/>
              <a:t>et al.</a:t>
            </a:r>
          </a:p>
          <a:p>
            <a:r>
              <a:rPr lang="en-US" altLang="zh-CN" sz="1100" dirty="0" err="1"/>
              <a:t>Phys.Rev.D</a:t>
            </a:r>
            <a:r>
              <a:rPr lang="en-US" altLang="zh-CN" sz="1100" dirty="0"/>
              <a:t> 101 (2020) 9, 096005,</a:t>
            </a:r>
          </a:p>
          <a:p>
            <a:r>
              <a:rPr lang="en-US" altLang="zh-CN" sz="1100" dirty="0" err="1"/>
              <a:t>Phys.Rev.Lett</a:t>
            </a:r>
            <a:r>
              <a:rPr lang="en-US" altLang="zh-CN" sz="1100" dirty="0"/>
              <a:t>. 131 (2023) 4, 042304</a:t>
            </a:r>
            <a:endParaRPr lang="zh-CN" alt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F155448-34F3-92F3-DB3A-1D81BBA8B939}"/>
                  </a:ext>
                </a:extLst>
              </p:cNvPr>
              <p:cNvSpPr txBox="1"/>
              <p:nvPr/>
            </p:nvSpPr>
            <p:spPr>
              <a:xfrm>
                <a:off x="10544232" y="2588213"/>
                <a:ext cx="813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field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F155448-34F3-92F3-DB3A-1D81BBA8B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232" y="2588213"/>
                <a:ext cx="813171" cy="369332"/>
              </a:xfrm>
              <a:prstGeom prst="rect">
                <a:avLst/>
              </a:prstGeom>
              <a:blipFill>
                <a:blip r:embed="rId6"/>
                <a:stretch>
                  <a:fillRect l="-2256" t="-10000" r="-67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FF228283-E44D-CEFF-421F-220CC84F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4</a:t>
            </a:fld>
            <a:r>
              <a:rPr lang="en-US" altLang="zh-CN"/>
              <a:t>/13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F2E457E-2005-8A42-F0D4-D7798E890534}"/>
              </a:ext>
            </a:extLst>
          </p:cNvPr>
          <p:cNvSpPr txBox="1"/>
          <p:nvPr/>
        </p:nvSpPr>
        <p:spPr>
          <a:xfrm>
            <a:off x="171511" y="5532198"/>
            <a:ext cx="767317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See talks in this room:</a:t>
            </a:r>
          </a:p>
          <a:p>
            <a:r>
              <a:rPr lang="en-US" altLang="zh-CN" i="1" dirty="0"/>
              <a:t>Defu Hou, Holographic spin alignment of vector mesons in magnetized plasma</a:t>
            </a:r>
          </a:p>
          <a:p>
            <a:r>
              <a:rPr lang="en-US" altLang="zh-CN" i="1" dirty="0"/>
              <a:t>Ji-peng </a:t>
            </a:r>
            <a:r>
              <a:rPr lang="en-US" altLang="zh-CN" i="1" dirty="0" err="1"/>
              <a:t>Lv</a:t>
            </a:r>
            <a:r>
              <a:rPr lang="en-US" altLang="zh-CN" i="1" dirty="0"/>
              <a:t>, Global quark spin correlations in relativistic heavy ion collisions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19662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5768D2E-DD62-451B-7538-F68A156AEAED}"/>
                  </a:ext>
                </a:extLst>
              </p:cNvPr>
              <p:cNvSpPr txBox="1"/>
              <p:nvPr/>
            </p:nvSpPr>
            <p:spPr>
              <a:xfrm>
                <a:off x="577593" y="6311838"/>
                <a:ext cx="28517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Similarly, spin alignment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r>
                  <a:rPr lang="en-US" altLang="zh-CN" sz="1600" dirty="0"/>
                  <a:t>: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5768D2E-DD62-451B-7538-F68A156AE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3" y="6311838"/>
                <a:ext cx="2851743" cy="338554"/>
              </a:xfrm>
              <a:prstGeom prst="rect">
                <a:avLst/>
              </a:prstGeom>
              <a:blipFill>
                <a:blip r:embed="rId2"/>
                <a:stretch>
                  <a:fillRect l="-1282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图片 36">
            <a:extLst>
              <a:ext uri="{FF2B5EF4-FFF2-40B4-BE49-F238E27FC236}">
                <a16:creationId xmlns:a16="http://schemas.microsoft.com/office/drawing/2014/main" id="{3B42D0BF-1491-BBB6-708F-36F753F7A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94" y="6089015"/>
            <a:ext cx="2316981" cy="71589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6D87892-0FEE-DBB4-B81E-A3F971E8B45F}"/>
              </a:ext>
            </a:extLst>
          </p:cNvPr>
          <p:cNvSpPr txBox="1"/>
          <p:nvPr/>
        </p:nvSpPr>
        <p:spPr>
          <a:xfrm>
            <a:off x="2303760" y="354684"/>
            <a:ext cx="777507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Can we obtain spin alignment without any rotation, magnetic field ……?</a:t>
            </a:r>
            <a:endParaRPr lang="zh-CN" altLang="en-US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CC9BCE-CE1F-4C61-33EB-EB76DA151233}"/>
              </a:ext>
            </a:extLst>
          </p:cNvPr>
          <p:cNvSpPr txBox="1"/>
          <p:nvPr/>
        </p:nvSpPr>
        <p:spPr>
          <a:xfrm>
            <a:off x="3723207" y="888752"/>
            <a:ext cx="4832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Yes, with fluctuation and interaction.</a:t>
            </a:r>
            <a:endParaRPr lang="zh-CN" altLang="en-US" sz="2400" dirty="0"/>
          </a:p>
        </p:txBody>
      </p:sp>
      <p:pic>
        <p:nvPicPr>
          <p:cNvPr id="979" name="图片 978">
            <a:extLst>
              <a:ext uri="{FF2B5EF4-FFF2-40B4-BE49-F238E27FC236}">
                <a16:creationId xmlns:a16="http://schemas.microsoft.com/office/drawing/2014/main" id="{769CB2A1-C1E1-0675-E94B-4C0AD618B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88" y="2614603"/>
            <a:ext cx="4534996" cy="1014407"/>
          </a:xfrm>
          <a:prstGeom prst="rect">
            <a:avLst/>
          </a:prstGeom>
        </p:spPr>
      </p:pic>
      <p:grpSp>
        <p:nvGrpSpPr>
          <p:cNvPr id="980" name="组合 979">
            <a:extLst>
              <a:ext uri="{FF2B5EF4-FFF2-40B4-BE49-F238E27FC236}">
                <a16:creationId xmlns:a16="http://schemas.microsoft.com/office/drawing/2014/main" id="{5B9D6FBA-D6D0-3B03-2BAD-D8B9005EAF8A}"/>
              </a:ext>
            </a:extLst>
          </p:cNvPr>
          <p:cNvGrpSpPr/>
          <p:nvPr/>
        </p:nvGrpSpPr>
        <p:grpSpPr>
          <a:xfrm>
            <a:off x="522401" y="1917902"/>
            <a:ext cx="5130799" cy="838847"/>
            <a:chOff x="1412794" y="2285976"/>
            <a:chExt cx="5543835" cy="850944"/>
          </a:xfrm>
        </p:grpSpPr>
        <p:pic>
          <p:nvPicPr>
            <p:cNvPr id="981" name="图片 980">
              <a:extLst>
                <a:ext uri="{FF2B5EF4-FFF2-40B4-BE49-F238E27FC236}">
                  <a16:creationId xmlns:a16="http://schemas.microsoft.com/office/drawing/2014/main" id="{B099E22F-6B1F-245A-544F-8B06F326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906" y="2285976"/>
              <a:ext cx="2387723" cy="850944"/>
            </a:xfrm>
            <a:prstGeom prst="rect">
              <a:avLst/>
            </a:prstGeom>
          </p:spPr>
        </p:pic>
        <p:pic>
          <p:nvPicPr>
            <p:cNvPr id="982" name="图片 981">
              <a:extLst>
                <a:ext uri="{FF2B5EF4-FFF2-40B4-BE49-F238E27FC236}">
                  <a16:creationId xmlns:a16="http://schemas.microsoft.com/office/drawing/2014/main" id="{8E6719DE-6406-1670-FA16-606204C9D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794" y="2336779"/>
              <a:ext cx="3156112" cy="800141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83" name="文本框 982">
                <a:extLst>
                  <a:ext uri="{FF2B5EF4-FFF2-40B4-BE49-F238E27FC236}">
                    <a16:creationId xmlns:a16="http://schemas.microsoft.com/office/drawing/2014/main" id="{8668CDF9-FFB3-76D2-C0E9-8E5342AB585E}"/>
                  </a:ext>
                </a:extLst>
              </p:cNvPr>
              <p:cNvSpPr txBox="1"/>
              <p:nvPr/>
            </p:nvSpPr>
            <p:spPr>
              <a:xfrm>
                <a:off x="523147" y="1452175"/>
                <a:ext cx="5669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In a local region, the possibilities to find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=1,0,−1</m:t>
                    </m:r>
                  </m:oMath>
                </a14:m>
                <a:r>
                  <a:rPr lang="en-US" altLang="zh-CN" dirty="0"/>
                  <a:t>:</a:t>
                </a:r>
                <a:endParaRPr lang="zh-CN" altLang="en-US" dirty="0"/>
              </a:p>
            </p:txBody>
          </p:sp>
        </mc:Choice>
        <mc:Fallback>
          <p:sp>
            <p:nvSpPr>
              <p:cNvPr id="983" name="文本框 982">
                <a:extLst>
                  <a:ext uri="{FF2B5EF4-FFF2-40B4-BE49-F238E27FC236}">
                    <a16:creationId xmlns:a16="http://schemas.microsoft.com/office/drawing/2014/main" id="{8668CDF9-FFB3-76D2-C0E9-8E5342AB5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7" y="1452175"/>
                <a:ext cx="5669373" cy="369332"/>
              </a:xfrm>
              <a:prstGeom prst="rect">
                <a:avLst/>
              </a:prstGeom>
              <a:blipFill>
                <a:blip r:embed="rId7"/>
                <a:stretch>
                  <a:fillRect l="-96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4" name="文本框 983">
            <a:extLst>
              <a:ext uri="{FF2B5EF4-FFF2-40B4-BE49-F238E27FC236}">
                <a16:creationId xmlns:a16="http://schemas.microsoft.com/office/drawing/2014/main" id="{6CB9AD58-2AAC-37C5-1E44-D58F8F206D9B}"/>
              </a:ext>
            </a:extLst>
          </p:cNvPr>
          <p:cNvSpPr txBox="1"/>
          <p:nvPr/>
        </p:nvSpPr>
        <p:spPr>
          <a:xfrm>
            <a:off x="8105390" y="2750026"/>
            <a:ext cx="295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 the total number of s quark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5" name="文本框 984">
                <a:extLst>
                  <a:ext uri="{FF2B5EF4-FFF2-40B4-BE49-F238E27FC236}">
                    <a16:creationId xmlns:a16="http://schemas.microsoft.com/office/drawing/2014/main" id="{79CA059A-9CFE-1F59-DF4E-DDA18AFC45F6}"/>
                  </a:ext>
                </a:extLst>
              </p:cNvPr>
              <p:cNvSpPr txBox="1"/>
              <p:nvPr/>
            </p:nvSpPr>
            <p:spPr>
              <a:xfrm>
                <a:off x="6631203" y="2713505"/>
                <a:ext cx="1623089" cy="383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85" name="文本框 984">
                <a:extLst>
                  <a:ext uri="{FF2B5EF4-FFF2-40B4-BE49-F238E27FC236}">
                    <a16:creationId xmlns:a16="http://schemas.microsoft.com/office/drawing/2014/main" id="{79CA059A-9CFE-1F59-DF4E-DDA18AFC4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203" y="2713505"/>
                <a:ext cx="1623089" cy="383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6" name="文本框 985">
            <a:extLst>
              <a:ext uri="{FF2B5EF4-FFF2-40B4-BE49-F238E27FC236}">
                <a16:creationId xmlns:a16="http://schemas.microsoft.com/office/drawing/2014/main" id="{7114543D-5E67-92EF-4B2A-FDC1BE2C0674}"/>
              </a:ext>
            </a:extLst>
          </p:cNvPr>
          <p:cNvSpPr txBox="1"/>
          <p:nvPr/>
        </p:nvSpPr>
        <p:spPr>
          <a:xfrm>
            <a:off x="6599066" y="2386896"/>
            <a:ext cx="548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the number difference between spin-up and spin-down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7" name="文本框 986">
                <a:extLst>
                  <a:ext uri="{FF2B5EF4-FFF2-40B4-BE49-F238E27FC236}">
                    <a16:creationId xmlns:a16="http://schemas.microsoft.com/office/drawing/2014/main" id="{34E6F017-A373-7BD5-26FF-44ACF864162D}"/>
                  </a:ext>
                </a:extLst>
              </p:cNvPr>
              <p:cNvSpPr txBox="1"/>
              <p:nvPr/>
            </p:nvSpPr>
            <p:spPr>
              <a:xfrm>
                <a:off x="6747215" y="1672383"/>
                <a:ext cx="4719433" cy="291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sup>
                    </m:sSubSup>
                  </m:oMath>
                </a14:m>
                <a:r>
                  <a:rPr lang="en-US" altLang="zh-CN" dirty="0"/>
                  <a:t>:the number of s quark with spin-up/-down</a:t>
                </a:r>
                <a:endParaRPr lang="zh-CN" altLang="en-US" dirty="0"/>
              </a:p>
            </p:txBody>
          </p:sp>
        </mc:Choice>
        <mc:Fallback>
          <p:sp>
            <p:nvSpPr>
              <p:cNvPr id="987" name="文本框 986">
                <a:extLst>
                  <a:ext uri="{FF2B5EF4-FFF2-40B4-BE49-F238E27FC236}">
                    <a16:creationId xmlns:a16="http://schemas.microsoft.com/office/drawing/2014/main" id="{34E6F017-A373-7BD5-26FF-44ACF8641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215" y="1672383"/>
                <a:ext cx="4719433" cy="291426"/>
              </a:xfrm>
              <a:prstGeom prst="rect">
                <a:avLst/>
              </a:prstGeom>
              <a:blipFill>
                <a:blip r:embed="rId9"/>
                <a:stretch>
                  <a:fillRect l="-1809" t="-20833" r="-2455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8" name="文本框 987">
                <a:extLst>
                  <a:ext uri="{FF2B5EF4-FFF2-40B4-BE49-F238E27FC236}">
                    <a16:creationId xmlns:a16="http://schemas.microsoft.com/office/drawing/2014/main" id="{7EE63D0F-7514-4127-C9FB-884A5CB77FF8}"/>
                  </a:ext>
                </a:extLst>
              </p:cNvPr>
              <p:cNvSpPr txBox="1"/>
              <p:nvPr/>
            </p:nvSpPr>
            <p:spPr>
              <a:xfrm>
                <a:off x="6633325" y="2045860"/>
                <a:ext cx="1686988" cy="383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sup>
                    </m:sSubSup>
                  </m:oMath>
                </a14:m>
                <a:r>
                  <a:rPr lang="en-US" altLang="zh-CN" dirty="0"/>
                  <a:t>:</a:t>
                </a:r>
                <a:endParaRPr lang="zh-CN" altLang="en-US" dirty="0"/>
              </a:p>
            </p:txBody>
          </p:sp>
        </mc:Choice>
        <mc:Fallback>
          <p:sp>
            <p:nvSpPr>
              <p:cNvPr id="988" name="文本框 987">
                <a:extLst>
                  <a:ext uri="{FF2B5EF4-FFF2-40B4-BE49-F238E27FC236}">
                    <a16:creationId xmlns:a16="http://schemas.microsoft.com/office/drawing/2014/main" id="{7EE63D0F-7514-4127-C9FB-884A5CB77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325" y="2045860"/>
                <a:ext cx="1686988" cy="383759"/>
              </a:xfrm>
              <a:prstGeom prst="rect">
                <a:avLst/>
              </a:prstGeom>
              <a:blipFill>
                <a:blip r:embed="rId10"/>
                <a:stretch>
                  <a:fillRect t="-4762" r="-6859" b="-25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9" name="文本框 988">
            <a:extLst>
              <a:ext uri="{FF2B5EF4-FFF2-40B4-BE49-F238E27FC236}">
                <a16:creationId xmlns:a16="http://schemas.microsoft.com/office/drawing/2014/main" id="{23A512C2-11B1-D478-19FF-AD2C8A5B69FB}"/>
              </a:ext>
            </a:extLst>
          </p:cNvPr>
          <p:cNvSpPr txBox="1"/>
          <p:nvPr/>
        </p:nvSpPr>
        <p:spPr>
          <a:xfrm>
            <a:off x="532289" y="3668784"/>
            <a:ext cx="5071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Assume small imbalance between spin-up and spin-down:</a:t>
            </a:r>
            <a:endParaRPr lang="zh-CN" altLang="en-US" sz="1600" dirty="0"/>
          </a:p>
        </p:txBody>
      </p:sp>
      <p:pic>
        <p:nvPicPr>
          <p:cNvPr id="990" name="图片 989">
            <a:extLst>
              <a:ext uri="{FF2B5EF4-FFF2-40B4-BE49-F238E27FC236}">
                <a16:creationId xmlns:a16="http://schemas.microsoft.com/office/drawing/2014/main" id="{31D75306-66E0-3E4C-BCC8-FD7FBF95F9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3371" y="4053561"/>
            <a:ext cx="5714925" cy="1139698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91" name="文本框 990">
                <a:extLst>
                  <a:ext uri="{FF2B5EF4-FFF2-40B4-BE49-F238E27FC236}">
                    <a16:creationId xmlns:a16="http://schemas.microsoft.com/office/drawing/2014/main" id="{A43B36DB-493F-ED17-12F0-46F8846E5F6D}"/>
                  </a:ext>
                </a:extLst>
              </p:cNvPr>
              <p:cNvSpPr txBox="1"/>
              <p:nvPr/>
            </p:nvSpPr>
            <p:spPr>
              <a:xfrm>
                <a:off x="577593" y="4553643"/>
                <a:ext cx="23335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Then spin alignment of </a:t>
                </a: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1600" dirty="0"/>
                  <a:t>: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991" name="文本框 990">
                <a:extLst>
                  <a:ext uri="{FF2B5EF4-FFF2-40B4-BE49-F238E27FC236}">
                    <a16:creationId xmlns:a16="http://schemas.microsoft.com/office/drawing/2014/main" id="{A43B36DB-493F-ED17-12F0-46F8846E5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3" y="4553643"/>
                <a:ext cx="2333588" cy="338554"/>
              </a:xfrm>
              <a:prstGeom prst="rect">
                <a:avLst/>
              </a:prstGeom>
              <a:blipFill>
                <a:blip r:embed="rId12"/>
                <a:stretch>
                  <a:fillRect l="-1567" t="-5357" r="-261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2" name="文本框 991">
                <a:extLst>
                  <a:ext uri="{FF2B5EF4-FFF2-40B4-BE49-F238E27FC236}">
                    <a16:creationId xmlns:a16="http://schemas.microsoft.com/office/drawing/2014/main" id="{EE106AEC-2134-00E1-F4DB-93510E39BE4F}"/>
                  </a:ext>
                </a:extLst>
              </p:cNvPr>
              <p:cNvSpPr txBox="1"/>
              <p:nvPr/>
            </p:nvSpPr>
            <p:spPr>
              <a:xfrm>
                <a:off x="5632267" y="3577819"/>
                <a:ext cx="14524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92" name="文本框 991">
                <a:extLst>
                  <a:ext uri="{FF2B5EF4-FFF2-40B4-BE49-F238E27FC236}">
                    <a16:creationId xmlns:a16="http://schemas.microsoft.com/office/drawing/2014/main" id="{EE106AEC-2134-00E1-F4DB-93510E39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267" y="3577819"/>
                <a:ext cx="1452445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3" name="图片 992">
            <a:extLst>
              <a:ext uri="{FF2B5EF4-FFF2-40B4-BE49-F238E27FC236}">
                <a16:creationId xmlns:a16="http://schemas.microsoft.com/office/drawing/2014/main" id="{5B8E474B-ACAF-8C39-9659-D909F6B03F2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4303972" y="5405577"/>
            <a:ext cx="1533022" cy="405272"/>
          </a:xfrm>
          <a:prstGeom prst="rect">
            <a:avLst/>
          </a:prstGeom>
        </p:spPr>
      </p:pic>
      <p:sp>
        <p:nvSpPr>
          <p:cNvPr id="994" name="文本框 993">
            <a:extLst>
              <a:ext uri="{FF2B5EF4-FFF2-40B4-BE49-F238E27FC236}">
                <a16:creationId xmlns:a16="http://schemas.microsoft.com/office/drawing/2014/main" id="{725E9794-EDE0-53BE-36E8-B0EC2C22C175}"/>
              </a:ext>
            </a:extLst>
          </p:cNvPr>
          <p:cNvSpPr txBox="1"/>
          <p:nvPr/>
        </p:nvSpPr>
        <p:spPr>
          <a:xfrm>
            <a:off x="577593" y="5429153"/>
            <a:ext cx="3684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Average over all events or thermal states:</a:t>
            </a:r>
            <a:endParaRPr lang="zh-CN" altLang="en-US" sz="1600" dirty="0"/>
          </a:p>
        </p:txBody>
      </p:sp>
      <p:sp>
        <p:nvSpPr>
          <p:cNvPr id="995" name="文本框 994">
            <a:extLst>
              <a:ext uri="{FF2B5EF4-FFF2-40B4-BE49-F238E27FC236}">
                <a16:creationId xmlns:a16="http://schemas.microsoft.com/office/drawing/2014/main" id="{1F4E15DB-D375-A74F-4A8B-CC87611585DC}"/>
              </a:ext>
            </a:extLst>
          </p:cNvPr>
          <p:cNvSpPr txBox="1"/>
          <p:nvPr/>
        </p:nvSpPr>
        <p:spPr>
          <a:xfrm>
            <a:off x="6123653" y="5416435"/>
            <a:ext cx="166519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Spin correlation</a:t>
            </a:r>
            <a:endParaRPr lang="zh-CN" altLang="en-US" dirty="0"/>
          </a:p>
        </p:txBody>
      </p:sp>
      <p:sp>
        <p:nvSpPr>
          <p:cNvPr id="996" name="灯片编号占位符 995">
            <a:extLst>
              <a:ext uri="{FF2B5EF4-FFF2-40B4-BE49-F238E27FC236}">
                <a16:creationId xmlns:a16="http://schemas.microsoft.com/office/drawing/2014/main" id="{141B6170-4135-09E0-3A3E-EDCF7C1D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5</a:t>
            </a:fld>
            <a:r>
              <a:rPr lang="en-US" altLang="zh-CN"/>
              <a:t>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623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等腰三角形 858">
            <a:extLst>
              <a:ext uri="{FF2B5EF4-FFF2-40B4-BE49-F238E27FC236}">
                <a16:creationId xmlns:a16="http://schemas.microsoft.com/office/drawing/2014/main" id="{4A78FB66-55F6-C95A-5EE5-463057F6BC6C}"/>
              </a:ext>
            </a:extLst>
          </p:cNvPr>
          <p:cNvSpPr/>
          <p:nvPr/>
        </p:nvSpPr>
        <p:spPr>
          <a:xfrm rot="5400000">
            <a:off x="7398184" y="4684460"/>
            <a:ext cx="2167885" cy="53790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8" name="矩形 857">
            <a:extLst>
              <a:ext uri="{FF2B5EF4-FFF2-40B4-BE49-F238E27FC236}">
                <a16:creationId xmlns:a16="http://schemas.microsoft.com/office/drawing/2014/main" id="{F76D1B28-1E10-53A8-A8B8-6328E1791B93}"/>
              </a:ext>
            </a:extLst>
          </p:cNvPr>
          <p:cNvSpPr/>
          <p:nvPr/>
        </p:nvSpPr>
        <p:spPr>
          <a:xfrm>
            <a:off x="3504831" y="4301728"/>
            <a:ext cx="4833323" cy="13033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7" name="等腰三角形 856">
            <a:extLst>
              <a:ext uri="{FF2B5EF4-FFF2-40B4-BE49-F238E27FC236}">
                <a16:creationId xmlns:a16="http://schemas.microsoft.com/office/drawing/2014/main" id="{4F5323B3-9C53-71B8-01CA-EB88F56F34AE}"/>
              </a:ext>
            </a:extLst>
          </p:cNvPr>
          <p:cNvSpPr/>
          <p:nvPr/>
        </p:nvSpPr>
        <p:spPr>
          <a:xfrm rot="16200000">
            <a:off x="2182642" y="2231731"/>
            <a:ext cx="2821863" cy="664494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56" name="矩形 855">
            <a:extLst>
              <a:ext uri="{FF2B5EF4-FFF2-40B4-BE49-F238E27FC236}">
                <a16:creationId xmlns:a16="http://schemas.microsoft.com/office/drawing/2014/main" id="{FFEA533F-B658-CBBA-109E-99818D33AF10}"/>
              </a:ext>
            </a:extLst>
          </p:cNvPr>
          <p:cNvSpPr/>
          <p:nvPr/>
        </p:nvSpPr>
        <p:spPr>
          <a:xfrm>
            <a:off x="3929095" y="1568149"/>
            <a:ext cx="4873011" cy="1986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3EB959-DC04-D72C-47C7-55A99D26B5AF}"/>
              </a:ext>
            </a:extLst>
          </p:cNvPr>
          <p:cNvSpPr txBox="1"/>
          <p:nvPr/>
        </p:nvSpPr>
        <p:spPr>
          <a:xfrm>
            <a:off x="1001666" y="796085"/>
            <a:ext cx="167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Fluctuation:</a:t>
            </a:r>
            <a:endParaRPr lang="zh-CN" altLang="en-US" sz="2400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F1016848-F028-A70D-3954-7C7ED2A98CC4}"/>
              </a:ext>
            </a:extLst>
          </p:cNvPr>
          <p:cNvSpPr txBox="1"/>
          <p:nvPr/>
        </p:nvSpPr>
        <p:spPr>
          <a:xfrm>
            <a:off x="3561071" y="1568149"/>
            <a:ext cx="375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 a free system, the spins are random</a:t>
            </a:r>
            <a:endParaRPr lang="zh-CN" altLang="en-US" dirty="0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D78E65AC-2DF3-2FD1-454E-CCAEBD3E9D0A}"/>
              </a:ext>
            </a:extLst>
          </p:cNvPr>
          <p:cNvSpPr txBox="1"/>
          <p:nvPr/>
        </p:nvSpPr>
        <p:spPr>
          <a:xfrm>
            <a:off x="3488265" y="3107286"/>
            <a:ext cx="548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the number difference between spin-up and spin-down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1321F25C-04E0-0256-DD78-33FF18897318}"/>
                  </a:ext>
                </a:extLst>
              </p:cNvPr>
              <p:cNvSpPr txBox="1"/>
              <p:nvPr/>
            </p:nvSpPr>
            <p:spPr>
              <a:xfrm>
                <a:off x="3640177" y="2420373"/>
                <a:ext cx="4719433" cy="291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sup>
                    </m:sSubSup>
                  </m:oMath>
                </a14:m>
                <a:r>
                  <a:rPr lang="en-US" altLang="zh-CN" dirty="0"/>
                  <a:t>:the number of s quark with spin-up/-down</a:t>
                </a:r>
                <a:endParaRPr lang="zh-CN" altLang="en-US" dirty="0"/>
              </a:p>
            </p:txBody>
          </p:sp>
        </mc:Choice>
        <mc:Fallback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1321F25C-04E0-0256-DD78-33FF18897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177" y="2420373"/>
                <a:ext cx="4719433" cy="291426"/>
              </a:xfrm>
              <a:prstGeom prst="rect">
                <a:avLst/>
              </a:prstGeom>
              <a:blipFill>
                <a:blip r:embed="rId2"/>
                <a:stretch>
                  <a:fillRect l="-1680" t="-20833" r="-2584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F7F8DA24-2CBF-ADAF-9A2A-3983CCCECBD9}"/>
                  </a:ext>
                </a:extLst>
              </p:cNvPr>
              <p:cNvSpPr txBox="1"/>
              <p:nvPr/>
            </p:nvSpPr>
            <p:spPr>
              <a:xfrm>
                <a:off x="3526287" y="2793850"/>
                <a:ext cx="1686988" cy="383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sup>
                    </m:sSubSup>
                  </m:oMath>
                </a14:m>
                <a:r>
                  <a:rPr lang="en-US" altLang="zh-CN" dirty="0"/>
                  <a:t>:</a:t>
                </a:r>
                <a:endParaRPr lang="zh-CN" altLang="en-US" dirty="0"/>
              </a:p>
            </p:txBody>
          </p:sp>
        </mc:Choice>
        <mc:Fallback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F7F8DA24-2CBF-ADAF-9A2A-3983CCCEC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287" y="2793850"/>
                <a:ext cx="1686988" cy="383759"/>
              </a:xfrm>
              <a:prstGeom prst="rect">
                <a:avLst/>
              </a:prstGeom>
              <a:blipFill>
                <a:blip r:embed="rId3"/>
                <a:stretch>
                  <a:fillRect t="-3175" r="-6859" b="-25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EC8235CB-4DEE-9705-7E1C-9B65E7C28999}"/>
                  </a:ext>
                </a:extLst>
              </p:cNvPr>
              <p:cNvSpPr txBox="1"/>
              <p:nvPr/>
            </p:nvSpPr>
            <p:spPr>
              <a:xfrm>
                <a:off x="3508575" y="1923462"/>
                <a:ext cx="2612775" cy="402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EC8235CB-4DEE-9705-7E1C-9B65E7C28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575" y="1923462"/>
                <a:ext cx="2612775" cy="402354"/>
              </a:xfrm>
              <a:prstGeom prst="rect">
                <a:avLst/>
              </a:prstGeom>
              <a:blipFill>
                <a:blip r:embed="rId4"/>
                <a:stretch>
                  <a:fillRect t="-3030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本框 76">
            <a:extLst>
              <a:ext uri="{FF2B5EF4-FFF2-40B4-BE49-F238E27FC236}">
                <a16:creationId xmlns:a16="http://schemas.microsoft.com/office/drawing/2014/main" id="{A3095261-B254-9BC8-B4BA-780F2DDD2EFB}"/>
              </a:ext>
            </a:extLst>
          </p:cNvPr>
          <p:cNvSpPr txBox="1"/>
          <p:nvPr/>
        </p:nvSpPr>
        <p:spPr>
          <a:xfrm>
            <a:off x="6077300" y="1929614"/>
            <a:ext cx="229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 global polarization.</a:t>
            </a:r>
            <a:endParaRPr lang="zh-CN" altLang="en-US" dirty="0"/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16EA5CC1-5937-2B67-4C07-46788F81C840}"/>
              </a:ext>
            </a:extLst>
          </p:cNvPr>
          <p:cNvGrpSpPr/>
          <p:nvPr/>
        </p:nvGrpSpPr>
        <p:grpSpPr>
          <a:xfrm>
            <a:off x="8905829" y="1257750"/>
            <a:ext cx="2857738" cy="3860255"/>
            <a:chOff x="6012880" y="467924"/>
            <a:chExt cx="3238601" cy="4374728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99ED6941-7959-5956-400D-77066AD09CE1}"/>
                </a:ext>
              </a:extLst>
            </p:cNvPr>
            <p:cNvGrpSpPr/>
            <p:nvPr/>
          </p:nvGrpSpPr>
          <p:grpSpPr>
            <a:xfrm>
              <a:off x="6721759" y="3789728"/>
              <a:ext cx="1052924" cy="1052924"/>
              <a:chOff x="5068000" y="4513313"/>
              <a:chExt cx="1052924" cy="1052924"/>
            </a:xfrm>
          </p:grpSpPr>
          <p:sp>
            <p:nvSpPr>
              <p:cNvPr id="653" name="椭圆 652">
                <a:extLst>
                  <a:ext uri="{FF2B5EF4-FFF2-40B4-BE49-F238E27FC236}">
                    <a16:creationId xmlns:a16="http://schemas.microsoft.com/office/drawing/2014/main" id="{6022C904-9F64-B7FC-3CD0-CEA7EA1772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68000" y="4513313"/>
                <a:ext cx="1052924" cy="10529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654" name="椭圆 653">
                <a:extLst>
                  <a:ext uri="{FF2B5EF4-FFF2-40B4-BE49-F238E27FC236}">
                    <a16:creationId xmlns:a16="http://schemas.microsoft.com/office/drawing/2014/main" id="{615B50D3-135C-A573-C081-43F27A7F43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2842" y="4668155"/>
                <a:ext cx="743240" cy="7432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655" name="椭圆 654">
                <a:extLst>
                  <a:ext uri="{FF2B5EF4-FFF2-40B4-BE49-F238E27FC236}">
                    <a16:creationId xmlns:a16="http://schemas.microsoft.com/office/drawing/2014/main" id="{5D1116C0-E1B1-F81B-70DC-CEB188D775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77684" y="4822997"/>
                <a:ext cx="433556" cy="43355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70D2A21F-FF22-4066-E436-177E85FCF701}"/>
                </a:ext>
              </a:extLst>
            </p:cNvPr>
            <p:cNvGrpSpPr/>
            <p:nvPr/>
          </p:nvGrpSpPr>
          <p:grpSpPr>
            <a:xfrm>
              <a:off x="8198557" y="2664131"/>
              <a:ext cx="1052924" cy="1052924"/>
              <a:chOff x="5068000" y="4513313"/>
              <a:chExt cx="1052924" cy="1052924"/>
            </a:xfrm>
          </p:grpSpPr>
          <p:sp>
            <p:nvSpPr>
              <p:cNvPr id="650" name="椭圆 649">
                <a:extLst>
                  <a:ext uri="{FF2B5EF4-FFF2-40B4-BE49-F238E27FC236}">
                    <a16:creationId xmlns:a16="http://schemas.microsoft.com/office/drawing/2014/main" id="{6D0F33B9-A992-C296-CC6E-F16B0CF265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68000" y="4513313"/>
                <a:ext cx="1052924" cy="10529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651" name="椭圆 650">
                <a:extLst>
                  <a:ext uri="{FF2B5EF4-FFF2-40B4-BE49-F238E27FC236}">
                    <a16:creationId xmlns:a16="http://schemas.microsoft.com/office/drawing/2014/main" id="{9DFC5141-5BD7-7E82-B4E2-A8910B4224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2842" y="4668155"/>
                <a:ext cx="743240" cy="7432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652" name="椭圆 651">
                <a:extLst>
                  <a:ext uri="{FF2B5EF4-FFF2-40B4-BE49-F238E27FC236}">
                    <a16:creationId xmlns:a16="http://schemas.microsoft.com/office/drawing/2014/main" id="{F2AC2467-B176-6BB6-DEFB-6F661DBCDD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77684" y="4822997"/>
                <a:ext cx="433556" cy="43355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93A002C5-2818-BB14-099A-2C1C019A522F}"/>
                </a:ext>
              </a:extLst>
            </p:cNvPr>
            <p:cNvGrpSpPr/>
            <p:nvPr/>
          </p:nvGrpSpPr>
          <p:grpSpPr>
            <a:xfrm>
              <a:off x="6725709" y="1571883"/>
              <a:ext cx="1052924" cy="1052924"/>
              <a:chOff x="5068000" y="4513313"/>
              <a:chExt cx="1052924" cy="1052924"/>
            </a:xfrm>
          </p:grpSpPr>
          <p:sp>
            <p:nvSpPr>
              <p:cNvPr id="647" name="椭圆 646">
                <a:extLst>
                  <a:ext uri="{FF2B5EF4-FFF2-40B4-BE49-F238E27FC236}">
                    <a16:creationId xmlns:a16="http://schemas.microsoft.com/office/drawing/2014/main" id="{A1DC7E10-683D-5F1E-D153-C55225F127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68000" y="4513313"/>
                <a:ext cx="1052924" cy="10529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648" name="椭圆 647">
                <a:extLst>
                  <a:ext uri="{FF2B5EF4-FFF2-40B4-BE49-F238E27FC236}">
                    <a16:creationId xmlns:a16="http://schemas.microsoft.com/office/drawing/2014/main" id="{A785C9FA-CBC8-0C69-FA1A-CE334A7931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2842" y="4668155"/>
                <a:ext cx="743240" cy="7432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649" name="椭圆 648">
                <a:extLst>
                  <a:ext uri="{FF2B5EF4-FFF2-40B4-BE49-F238E27FC236}">
                    <a16:creationId xmlns:a16="http://schemas.microsoft.com/office/drawing/2014/main" id="{1E34B1A4-7D17-B89E-D78E-C4E8259EFF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77684" y="4822997"/>
                <a:ext cx="433556" cy="43355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1417430E-59B6-6D58-178D-799E4EB8BAFB}"/>
                </a:ext>
              </a:extLst>
            </p:cNvPr>
            <p:cNvGrpSpPr/>
            <p:nvPr/>
          </p:nvGrpSpPr>
          <p:grpSpPr>
            <a:xfrm>
              <a:off x="6012880" y="470727"/>
              <a:ext cx="1052924" cy="1052924"/>
              <a:chOff x="5068000" y="4513313"/>
              <a:chExt cx="1052924" cy="1052924"/>
            </a:xfrm>
          </p:grpSpPr>
          <p:sp>
            <p:nvSpPr>
              <p:cNvPr id="644" name="椭圆 643">
                <a:extLst>
                  <a:ext uri="{FF2B5EF4-FFF2-40B4-BE49-F238E27FC236}">
                    <a16:creationId xmlns:a16="http://schemas.microsoft.com/office/drawing/2014/main" id="{C6F8835D-BBB3-753F-753C-D7A932B2FE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68000" y="4513313"/>
                <a:ext cx="1052924" cy="10529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645" name="椭圆 644">
                <a:extLst>
                  <a:ext uri="{FF2B5EF4-FFF2-40B4-BE49-F238E27FC236}">
                    <a16:creationId xmlns:a16="http://schemas.microsoft.com/office/drawing/2014/main" id="{783AEA5E-33CF-0839-0D13-E91DC39AC8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2842" y="4668155"/>
                <a:ext cx="743240" cy="7432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646" name="椭圆 645">
                <a:extLst>
                  <a:ext uri="{FF2B5EF4-FFF2-40B4-BE49-F238E27FC236}">
                    <a16:creationId xmlns:a16="http://schemas.microsoft.com/office/drawing/2014/main" id="{27EFF164-B350-4397-88A9-48BF847DEF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77684" y="4822997"/>
                <a:ext cx="433556" cy="43355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5A367FD3-A243-C262-1617-80CB5D5EE9C2}"/>
                </a:ext>
              </a:extLst>
            </p:cNvPr>
            <p:cNvGrpSpPr/>
            <p:nvPr/>
          </p:nvGrpSpPr>
          <p:grpSpPr>
            <a:xfrm>
              <a:off x="6248399" y="540660"/>
              <a:ext cx="191193" cy="403168"/>
              <a:chOff x="2226424" y="2406534"/>
              <a:chExt cx="191193" cy="403168"/>
            </a:xfrm>
          </p:grpSpPr>
          <p:cxnSp>
            <p:nvCxnSpPr>
              <p:cNvPr id="642" name="直接箭头连接符 641">
                <a:extLst>
                  <a:ext uri="{FF2B5EF4-FFF2-40B4-BE49-F238E27FC236}">
                    <a16:creationId xmlns:a16="http://schemas.microsoft.com/office/drawing/2014/main" id="{360CA506-5741-5F2E-E7AF-AB43C0A7D2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3" name="椭圆 642">
                <a:extLst>
                  <a:ext uri="{FF2B5EF4-FFF2-40B4-BE49-F238E27FC236}">
                    <a16:creationId xmlns:a16="http://schemas.microsoft.com/office/drawing/2014/main" id="{C48A9B1C-66DD-3A05-01E3-4DD46C0D0117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B6C7C02F-43F7-5FB2-F722-AC116571C208}"/>
                </a:ext>
              </a:extLst>
            </p:cNvPr>
            <p:cNvGrpSpPr/>
            <p:nvPr/>
          </p:nvGrpSpPr>
          <p:grpSpPr>
            <a:xfrm flipV="1">
              <a:off x="6248399" y="1049815"/>
              <a:ext cx="191193" cy="403168"/>
              <a:chOff x="2226424" y="2406534"/>
              <a:chExt cx="191193" cy="403168"/>
            </a:xfrm>
          </p:grpSpPr>
          <p:cxnSp>
            <p:nvCxnSpPr>
              <p:cNvPr id="640" name="直接箭头连接符 639">
                <a:extLst>
                  <a:ext uri="{FF2B5EF4-FFF2-40B4-BE49-F238E27FC236}">
                    <a16:creationId xmlns:a16="http://schemas.microsoft.com/office/drawing/2014/main" id="{FF41B394-8169-E2F0-81FB-741E451A11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1" name="椭圆 640">
                <a:extLst>
                  <a:ext uri="{FF2B5EF4-FFF2-40B4-BE49-F238E27FC236}">
                    <a16:creationId xmlns:a16="http://schemas.microsoft.com/office/drawing/2014/main" id="{F4355BCA-B2FD-950E-DFB5-BA8830C0249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2AE93F3E-9780-D4B9-00E8-25131E242EDD}"/>
                </a:ext>
              </a:extLst>
            </p:cNvPr>
            <p:cNvGrpSpPr/>
            <p:nvPr/>
          </p:nvGrpSpPr>
          <p:grpSpPr>
            <a:xfrm flipV="1">
              <a:off x="6618312" y="1049815"/>
              <a:ext cx="191193" cy="403168"/>
              <a:chOff x="2226424" y="2406534"/>
              <a:chExt cx="191193" cy="403168"/>
            </a:xfrm>
          </p:grpSpPr>
          <p:cxnSp>
            <p:nvCxnSpPr>
              <p:cNvPr id="428" name="直接箭头连接符 427">
                <a:extLst>
                  <a:ext uri="{FF2B5EF4-FFF2-40B4-BE49-F238E27FC236}">
                    <a16:creationId xmlns:a16="http://schemas.microsoft.com/office/drawing/2014/main" id="{CD9E92A3-16D5-0704-3305-C6CEF919D0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id="{CD24BE3D-41C9-2A35-8F0E-977855CD7D60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88D451FB-0B31-C11D-2E99-E271A7898118}"/>
                </a:ext>
              </a:extLst>
            </p:cNvPr>
            <p:cNvGrpSpPr/>
            <p:nvPr/>
          </p:nvGrpSpPr>
          <p:grpSpPr>
            <a:xfrm flipV="1">
              <a:off x="6618313" y="540660"/>
              <a:ext cx="191193" cy="403168"/>
              <a:chOff x="2226424" y="2406534"/>
              <a:chExt cx="191193" cy="403168"/>
            </a:xfrm>
          </p:grpSpPr>
          <p:cxnSp>
            <p:nvCxnSpPr>
              <p:cNvPr id="425" name="直接箭头连接符 424">
                <a:extLst>
                  <a:ext uri="{FF2B5EF4-FFF2-40B4-BE49-F238E27FC236}">
                    <a16:creationId xmlns:a16="http://schemas.microsoft.com/office/drawing/2014/main" id="{90281EC4-BED2-D3E9-5EB2-06CF16A9F8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id="{7E3DFBF5-08E3-7F8E-F6D9-3D684A760301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C15AC7B8-7919-C694-4DAC-32FD5C1ABE03}"/>
                </a:ext>
              </a:extLst>
            </p:cNvPr>
            <p:cNvGrpSpPr/>
            <p:nvPr/>
          </p:nvGrpSpPr>
          <p:grpSpPr>
            <a:xfrm>
              <a:off x="6988224" y="540660"/>
              <a:ext cx="191193" cy="403168"/>
              <a:chOff x="2226424" y="2406534"/>
              <a:chExt cx="191193" cy="403168"/>
            </a:xfrm>
          </p:grpSpPr>
          <p:cxnSp>
            <p:nvCxnSpPr>
              <p:cNvPr id="423" name="直接箭头连接符 422">
                <a:extLst>
                  <a:ext uri="{FF2B5EF4-FFF2-40B4-BE49-F238E27FC236}">
                    <a16:creationId xmlns:a16="http://schemas.microsoft.com/office/drawing/2014/main" id="{5F656F29-11A5-431C-476E-388D33912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椭圆 423">
                <a:extLst>
                  <a:ext uri="{FF2B5EF4-FFF2-40B4-BE49-F238E27FC236}">
                    <a16:creationId xmlns:a16="http://schemas.microsoft.com/office/drawing/2014/main" id="{EBCD8A15-50FE-0FAB-912D-55F6317AAEA7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9E1DBEB5-64B5-B9DD-B003-AEFDCC767956}"/>
                </a:ext>
              </a:extLst>
            </p:cNvPr>
            <p:cNvGrpSpPr/>
            <p:nvPr/>
          </p:nvGrpSpPr>
          <p:grpSpPr>
            <a:xfrm flipV="1">
              <a:off x="6988224" y="1049815"/>
              <a:ext cx="191193" cy="403168"/>
              <a:chOff x="2226424" y="2406534"/>
              <a:chExt cx="191193" cy="403168"/>
            </a:xfrm>
          </p:grpSpPr>
          <p:cxnSp>
            <p:nvCxnSpPr>
              <p:cNvPr id="421" name="直接箭头连接符 420">
                <a:extLst>
                  <a:ext uri="{FF2B5EF4-FFF2-40B4-BE49-F238E27FC236}">
                    <a16:creationId xmlns:a16="http://schemas.microsoft.com/office/drawing/2014/main" id="{22EF485A-8E57-8E7A-4AEF-35D813B5C9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id="{20A390D0-79AE-5487-E50A-92EAEE8F8583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027B32BE-4848-9FAD-A4A7-F4470C14B0A6}"/>
                </a:ext>
              </a:extLst>
            </p:cNvPr>
            <p:cNvGrpSpPr/>
            <p:nvPr/>
          </p:nvGrpSpPr>
          <p:grpSpPr>
            <a:xfrm>
              <a:off x="7358137" y="1049815"/>
              <a:ext cx="191193" cy="403168"/>
              <a:chOff x="2226424" y="2406534"/>
              <a:chExt cx="191193" cy="403168"/>
            </a:xfrm>
          </p:grpSpPr>
          <p:cxnSp>
            <p:nvCxnSpPr>
              <p:cNvPr id="419" name="直接箭头连接符 418">
                <a:extLst>
                  <a:ext uri="{FF2B5EF4-FFF2-40B4-BE49-F238E27FC236}">
                    <a16:creationId xmlns:a16="http://schemas.microsoft.com/office/drawing/2014/main" id="{965CFB1B-4368-C88E-B4A7-5D841A4570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id="{55BDF0C2-88C6-A4CF-999A-F9D9F0E32EF4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9DDA582A-42A8-E185-87F6-EB84AC2AD604}"/>
                </a:ext>
              </a:extLst>
            </p:cNvPr>
            <p:cNvGrpSpPr/>
            <p:nvPr/>
          </p:nvGrpSpPr>
          <p:grpSpPr>
            <a:xfrm flipV="1">
              <a:off x="7358138" y="540660"/>
              <a:ext cx="191193" cy="403168"/>
              <a:chOff x="2226424" y="2406534"/>
              <a:chExt cx="191193" cy="403168"/>
            </a:xfrm>
          </p:grpSpPr>
          <p:cxnSp>
            <p:nvCxnSpPr>
              <p:cNvPr id="417" name="直接箭头连接符 416">
                <a:extLst>
                  <a:ext uri="{FF2B5EF4-FFF2-40B4-BE49-F238E27FC236}">
                    <a16:creationId xmlns:a16="http://schemas.microsoft.com/office/drawing/2014/main" id="{2B18D1C2-C419-17BB-D58D-2D3FE2BD7B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id="{FF6775F7-399F-31FE-7C6F-461CB7195982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1FFB96C0-A096-4032-3D4E-AFF3549F3BAA}"/>
                </a:ext>
              </a:extLst>
            </p:cNvPr>
            <p:cNvGrpSpPr/>
            <p:nvPr/>
          </p:nvGrpSpPr>
          <p:grpSpPr>
            <a:xfrm>
              <a:off x="6248397" y="1643480"/>
              <a:ext cx="191193" cy="403168"/>
              <a:chOff x="2226424" y="2406534"/>
              <a:chExt cx="191193" cy="403168"/>
            </a:xfrm>
          </p:grpSpPr>
          <p:cxnSp>
            <p:nvCxnSpPr>
              <p:cNvPr id="415" name="直接箭头连接符 414">
                <a:extLst>
                  <a:ext uri="{FF2B5EF4-FFF2-40B4-BE49-F238E27FC236}">
                    <a16:creationId xmlns:a16="http://schemas.microsoft.com/office/drawing/2014/main" id="{6E3EFBB1-6C02-7560-6675-19B886C505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id="{39177988-BF24-8886-3F0B-7729C4E601A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1173A2C5-3E9F-1A5D-B2F9-4EFA8787EAEA}"/>
                </a:ext>
              </a:extLst>
            </p:cNvPr>
            <p:cNvGrpSpPr/>
            <p:nvPr/>
          </p:nvGrpSpPr>
          <p:grpSpPr>
            <a:xfrm flipV="1">
              <a:off x="6248397" y="2152635"/>
              <a:ext cx="191193" cy="403168"/>
              <a:chOff x="2226424" y="2406534"/>
              <a:chExt cx="191193" cy="403168"/>
            </a:xfrm>
          </p:grpSpPr>
          <p:cxnSp>
            <p:nvCxnSpPr>
              <p:cNvPr id="413" name="直接箭头连接符 412">
                <a:extLst>
                  <a:ext uri="{FF2B5EF4-FFF2-40B4-BE49-F238E27FC236}">
                    <a16:creationId xmlns:a16="http://schemas.microsoft.com/office/drawing/2014/main" id="{821693D1-760A-C57B-A290-26F377979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id="{7FEE4CE2-51C5-019C-B2CF-EF0B1B34C41D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5DD964DF-D989-3ECA-7431-4F322D913039}"/>
                </a:ext>
              </a:extLst>
            </p:cNvPr>
            <p:cNvGrpSpPr/>
            <p:nvPr/>
          </p:nvGrpSpPr>
          <p:grpSpPr>
            <a:xfrm>
              <a:off x="6618310" y="2152635"/>
              <a:ext cx="191193" cy="403168"/>
              <a:chOff x="2226424" y="2406534"/>
              <a:chExt cx="191193" cy="403168"/>
            </a:xfrm>
          </p:grpSpPr>
          <p:cxnSp>
            <p:nvCxnSpPr>
              <p:cNvPr id="411" name="直接箭头连接符 410">
                <a:extLst>
                  <a:ext uri="{FF2B5EF4-FFF2-40B4-BE49-F238E27FC236}">
                    <a16:creationId xmlns:a16="http://schemas.microsoft.com/office/drawing/2014/main" id="{73873770-B4A3-D33F-88E2-41D46A854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id="{5839163C-EEB0-312E-95EA-3260618CC8B1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650F2BDE-08A5-1B0F-AA02-92E37C42EA8B}"/>
                </a:ext>
              </a:extLst>
            </p:cNvPr>
            <p:cNvGrpSpPr/>
            <p:nvPr/>
          </p:nvGrpSpPr>
          <p:grpSpPr>
            <a:xfrm flipV="1">
              <a:off x="6618311" y="1643480"/>
              <a:ext cx="191193" cy="403168"/>
              <a:chOff x="2226424" y="2406534"/>
              <a:chExt cx="191193" cy="403168"/>
            </a:xfrm>
          </p:grpSpPr>
          <p:cxnSp>
            <p:nvCxnSpPr>
              <p:cNvPr id="409" name="直接箭头连接符 408">
                <a:extLst>
                  <a:ext uri="{FF2B5EF4-FFF2-40B4-BE49-F238E27FC236}">
                    <a16:creationId xmlns:a16="http://schemas.microsoft.com/office/drawing/2014/main" id="{239A05FD-DFC2-1EFB-0391-DC3167268C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id="{26360CEE-0B89-2699-2248-481897B64984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FFB888FC-B63D-213A-C8C7-E6E2B65251E6}"/>
                </a:ext>
              </a:extLst>
            </p:cNvPr>
            <p:cNvGrpSpPr/>
            <p:nvPr/>
          </p:nvGrpSpPr>
          <p:grpSpPr>
            <a:xfrm>
              <a:off x="6988222" y="1643480"/>
              <a:ext cx="191193" cy="403168"/>
              <a:chOff x="2226424" y="2406534"/>
              <a:chExt cx="191193" cy="403168"/>
            </a:xfrm>
          </p:grpSpPr>
          <p:cxnSp>
            <p:nvCxnSpPr>
              <p:cNvPr id="407" name="直接箭头连接符 406">
                <a:extLst>
                  <a:ext uri="{FF2B5EF4-FFF2-40B4-BE49-F238E27FC236}">
                    <a16:creationId xmlns:a16="http://schemas.microsoft.com/office/drawing/2014/main" id="{AE47DFB7-2CB5-4C94-4EB8-D7689233E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id="{8E80F73C-00D2-42C7-424A-FABF92B4455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890A25D9-AFD2-9DD8-F70D-7C2115559916}"/>
                </a:ext>
              </a:extLst>
            </p:cNvPr>
            <p:cNvGrpSpPr/>
            <p:nvPr/>
          </p:nvGrpSpPr>
          <p:grpSpPr>
            <a:xfrm flipV="1">
              <a:off x="6988222" y="2152635"/>
              <a:ext cx="191193" cy="403168"/>
              <a:chOff x="2226424" y="2406534"/>
              <a:chExt cx="191193" cy="403168"/>
            </a:xfrm>
          </p:grpSpPr>
          <p:cxnSp>
            <p:nvCxnSpPr>
              <p:cNvPr id="405" name="直接箭头连接符 404">
                <a:extLst>
                  <a:ext uri="{FF2B5EF4-FFF2-40B4-BE49-F238E27FC236}">
                    <a16:creationId xmlns:a16="http://schemas.microsoft.com/office/drawing/2014/main" id="{B5A9D11F-2B34-FF10-A774-D3B5051C28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id="{A4DAAFDB-9D6A-2511-C657-E55CD5782D4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82E37798-B024-8FE4-F08D-613D952FF32B}"/>
                </a:ext>
              </a:extLst>
            </p:cNvPr>
            <p:cNvGrpSpPr/>
            <p:nvPr/>
          </p:nvGrpSpPr>
          <p:grpSpPr>
            <a:xfrm>
              <a:off x="7358135" y="2152635"/>
              <a:ext cx="191193" cy="403168"/>
              <a:chOff x="2226424" y="2406534"/>
              <a:chExt cx="191193" cy="403168"/>
            </a:xfrm>
          </p:grpSpPr>
          <p:cxnSp>
            <p:nvCxnSpPr>
              <p:cNvPr id="403" name="直接箭头连接符 402">
                <a:extLst>
                  <a:ext uri="{FF2B5EF4-FFF2-40B4-BE49-F238E27FC236}">
                    <a16:creationId xmlns:a16="http://schemas.microsoft.com/office/drawing/2014/main" id="{D4FF129D-37B9-1173-8F2C-82D5EAAC68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id="{1CB47513-F4CD-47C4-8721-B8B2408157E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9A85409E-9C22-BB6D-5960-66FC2050B616}"/>
                </a:ext>
              </a:extLst>
            </p:cNvPr>
            <p:cNvGrpSpPr/>
            <p:nvPr/>
          </p:nvGrpSpPr>
          <p:grpSpPr>
            <a:xfrm>
              <a:off x="7358136" y="1643480"/>
              <a:ext cx="191193" cy="403168"/>
              <a:chOff x="2226424" y="2406534"/>
              <a:chExt cx="191193" cy="403168"/>
            </a:xfrm>
          </p:grpSpPr>
          <p:cxnSp>
            <p:nvCxnSpPr>
              <p:cNvPr id="401" name="直接箭头连接符 400">
                <a:extLst>
                  <a:ext uri="{FF2B5EF4-FFF2-40B4-BE49-F238E27FC236}">
                    <a16:creationId xmlns:a16="http://schemas.microsoft.com/office/drawing/2014/main" id="{1FB435F2-B44C-149A-F0CA-209E0ADB91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id="{00358427-88CA-7507-64D9-BE531FF3FF23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8B2085DA-F72E-CD0C-C64D-092D87E52B04}"/>
                </a:ext>
              </a:extLst>
            </p:cNvPr>
            <p:cNvGrpSpPr/>
            <p:nvPr/>
          </p:nvGrpSpPr>
          <p:grpSpPr>
            <a:xfrm>
              <a:off x="7728050" y="539966"/>
              <a:ext cx="191193" cy="403168"/>
              <a:chOff x="2226424" y="2406534"/>
              <a:chExt cx="191193" cy="403168"/>
            </a:xfrm>
          </p:grpSpPr>
          <p:cxnSp>
            <p:nvCxnSpPr>
              <p:cNvPr id="399" name="直接箭头连接符 398">
                <a:extLst>
                  <a:ext uri="{FF2B5EF4-FFF2-40B4-BE49-F238E27FC236}">
                    <a16:creationId xmlns:a16="http://schemas.microsoft.com/office/drawing/2014/main" id="{39C9A533-A9B4-7AC6-0A30-C2AA1388E7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id="{6120F62E-1BF3-584F-7F9D-1B524E2EF61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9F31F614-4840-AB18-0E65-D45CD7731EBD}"/>
                </a:ext>
              </a:extLst>
            </p:cNvPr>
            <p:cNvGrpSpPr/>
            <p:nvPr/>
          </p:nvGrpSpPr>
          <p:grpSpPr>
            <a:xfrm flipV="1">
              <a:off x="7728050" y="1049121"/>
              <a:ext cx="191193" cy="403168"/>
              <a:chOff x="2226424" y="2406534"/>
              <a:chExt cx="191193" cy="403168"/>
            </a:xfrm>
          </p:grpSpPr>
          <p:cxnSp>
            <p:nvCxnSpPr>
              <p:cNvPr id="397" name="直接箭头连接符 396">
                <a:extLst>
                  <a:ext uri="{FF2B5EF4-FFF2-40B4-BE49-F238E27FC236}">
                    <a16:creationId xmlns:a16="http://schemas.microsoft.com/office/drawing/2014/main" id="{BA43A343-4E17-5FD8-646D-7C14B29CE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id="{F2ACF238-C20C-48D6-EEFB-6712D1DD4BA6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0314A878-8082-AC0C-4F3F-1AE01194E827}"/>
                </a:ext>
              </a:extLst>
            </p:cNvPr>
            <p:cNvGrpSpPr/>
            <p:nvPr/>
          </p:nvGrpSpPr>
          <p:grpSpPr>
            <a:xfrm>
              <a:off x="8097963" y="1049121"/>
              <a:ext cx="191193" cy="403168"/>
              <a:chOff x="2226424" y="2406534"/>
              <a:chExt cx="191193" cy="403168"/>
            </a:xfrm>
          </p:grpSpPr>
          <p:cxnSp>
            <p:nvCxnSpPr>
              <p:cNvPr id="395" name="直接箭头连接符 394">
                <a:extLst>
                  <a:ext uri="{FF2B5EF4-FFF2-40B4-BE49-F238E27FC236}">
                    <a16:creationId xmlns:a16="http://schemas.microsoft.com/office/drawing/2014/main" id="{7F265BD7-EE83-0DDF-2CDD-F1F05A15D3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id="{D42B462B-F5D9-B368-7553-8765E008606E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8B1A3ADF-0E8B-D630-2580-030BD3310112}"/>
                </a:ext>
              </a:extLst>
            </p:cNvPr>
            <p:cNvGrpSpPr/>
            <p:nvPr/>
          </p:nvGrpSpPr>
          <p:grpSpPr>
            <a:xfrm flipV="1">
              <a:off x="8097964" y="539966"/>
              <a:ext cx="191193" cy="403168"/>
              <a:chOff x="2226424" y="2406534"/>
              <a:chExt cx="191193" cy="403168"/>
            </a:xfrm>
          </p:grpSpPr>
          <p:cxnSp>
            <p:nvCxnSpPr>
              <p:cNvPr id="393" name="直接箭头连接符 392">
                <a:extLst>
                  <a:ext uri="{FF2B5EF4-FFF2-40B4-BE49-F238E27FC236}">
                    <a16:creationId xmlns:a16="http://schemas.microsoft.com/office/drawing/2014/main" id="{D7DC8A6A-B4BB-DC6D-9DFC-339063B93A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id="{33128555-B136-4D59-D859-49A8BC59B9B7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D01A04C9-DC3E-8660-11D0-AE6E46188AEF}"/>
                </a:ext>
              </a:extLst>
            </p:cNvPr>
            <p:cNvGrpSpPr/>
            <p:nvPr/>
          </p:nvGrpSpPr>
          <p:grpSpPr>
            <a:xfrm>
              <a:off x="8467875" y="539966"/>
              <a:ext cx="191193" cy="403168"/>
              <a:chOff x="2226424" y="2406534"/>
              <a:chExt cx="191193" cy="403168"/>
            </a:xfrm>
          </p:grpSpPr>
          <p:cxnSp>
            <p:nvCxnSpPr>
              <p:cNvPr id="391" name="直接箭头连接符 390">
                <a:extLst>
                  <a:ext uri="{FF2B5EF4-FFF2-40B4-BE49-F238E27FC236}">
                    <a16:creationId xmlns:a16="http://schemas.microsoft.com/office/drawing/2014/main" id="{37873CD3-B3E8-0289-DF46-AF28D6FB4C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id="{DC5F9DC1-D848-AE0E-C261-1E3F5858BE1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13C0F35D-62FB-5DD8-ACCD-A96628A7C5A9}"/>
                </a:ext>
              </a:extLst>
            </p:cNvPr>
            <p:cNvGrpSpPr/>
            <p:nvPr/>
          </p:nvGrpSpPr>
          <p:grpSpPr>
            <a:xfrm flipV="1">
              <a:off x="8467875" y="1049121"/>
              <a:ext cx="191193" cy="403168"/>
              <a:chOff x="2226424" y="2406534"/>
              <a:chExt cx="191193" cy="403168"/>
            </a:xfrm>
          </p:grpSpPr>
          <p:cxnSp>
            <p:nvCxnSpPr>
              <p:cNvPr id="389" name="直接箭头连接符 388">
                <a:extLst>
                  <a:ext uri="{FF2B5EF4-FFF2-40B4-BE49-F238E27FC236}">
                    <a16:creationId xmlns:a16="http://schemas.microsoft.com/office/drawing/2014/main" id="{735C6358-A5A9-1F27-0382-5D84A2635F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id="{65C48226-8AC5-48AE-0A28-A19FA3E7B124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F30578ED-532C-F0EA-D90C-DB930021AAA4}"/>
                </a:ext>
              </a:extLst>
            </p:cNvPr>
            <p:cNvGrpSpPr/>
            <p:nvPr/>
          </p:nvGrpSpPr>
          <p:grpSpPr>
            <a:xfrm>
              <a:off x="8837788" y="1049121"/>
              <a:ext cx="191193" cy="403168"/>
              <a:chOff x="2226424" y="2406534"/>
              <a:chExt cx="191193" cy="403168"/>
            </a:xfrm>
          </p:grpSpPr>
          <p:cxnSp>
            <p:nvCxnSpPr>
              <p:cNvPr id="387" name="直接箭头连接符 386">
                <a:extLst>
                  <a:ext uri="{FF2B5EF4-FFF2-40B4-BE49-F238E27FC236}">
                    <a16:creationId xmlns:a16="http://schemas.microsoft.com/office/drawing/2014/main" id="{E65E7FEE-1818-9D35-853F-FE920AA589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id="{225DCCF6-1E2D-3365-17DF-6DD1978D70CF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FCA3FF3C-E492-109C-12A1-CC1011E54E8B}"/>
                </a:ext>
              </a:extLst>
            </p:cNvPr>
            <p:cNvGrpSpPr/>
            <p:nvPr/>
          </p:nvGrpSpPr>
          <p:grpSpPr>
            <a:xfrm flipV="1">
              <a:off x="8837789" y="539966"/>
              <a:ext cx="191193" cy="403168"/>
              <a:chOff x="2226424" y="2406534"/>
              <a:chExt cx="191193" cy="403168"/>
            </a:xfrm>
          </p:grpSpPr>
          <p:cxnSp>
            <p:nvCxnSpPr>
              <p:cNvPr id="385" name="直接箭头连接符 384">
                <a:extLst>
                  <a:ext uri="{FF2B5EF4-FFF2-40B4-BE49-F238E27FC236}">
                    <a16:creationId xmlns:a16="http://schemas.microsoft.com/office/drawing/2014/main" id="{18C70540-8674-5F5A-920A-FA5D0D13CD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id="{D46E9DE7-1D73-B179-80F5-8AE7C33766BF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C65CC1F1-056F-CD3F-BE56-3520ECBEC6A3}"/>
                </a:ext>
              </a:extLst>
            </p:cNvPr>
            <p:cNvGrpSpPr/>
            <p:nvPr/>
          </p:nvGrpSpPr>
          <p:grpSpPr>
            <a:xfrm>
              <a:off x="7728048" y="1642786"/>
              <a:ext cx="191193" cy="403168"/>
              <a:chOff x="2226424" y="2406534"/>
              <a:chExt cx="191193" cy="403168"/>
            </a:xfrm>
          </p:grpSpPr>
          <p:cxnSp>
            <p:nvCxnSpPr>
              <p:cNvPr id="255" name="直接箭头连接符 254">
                <a:extLst>
                  <a:ext uri="{FF2B5EF4-FFF2-40B4-BE49-F238E27FC236}">
                    <a16:creationId xmlns:a16="http://schemas.microsoft.com/office/drawing/2014/main" id="{C6FB99C7-5E85-4AEE-9CE0-436AFB8571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id="{491B18D3-2D82-CED9-F7FC-392D87899A5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CEB8B1A4-7B78-D748-F7D8-FAE05FBF53C2}"/>
                </a:ext>
              </a:extLst>
            </p:cNvPr>
            <p:cNvGrpSpPr/>
            <p:nvPr/>
          </p:nvGrpSpPr>
          <p:grpSpPr>
            <a:xfrm flipV="1">
              <a:off x="7728048" y="2151941"/>
              <a:ext cx="191193" cy="403168"/>
              <a:chOff x="2226424" y="2406534"/>
              <a:chExt cx="191193" cy="403168"/>
            </a:xfrm>
          </p:grpSpPr>
          <p:cxnSp>
            <p:nvCxnSpPr>
              <p:cNvPr id="253" name="直接箭头连接符 252">
                <a:extLst>
                  <a:ext uri="{FF2B5EF4-FFF2-40B4-BE49-F238E27FC236}">
                    <a16:creationId xmlns:a16="http://schemas.microsoft.com/office/drawing/2014/main" id="{927D6008-E193-91EC-C014-8B891BAB1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DB780ADC-D301-5770-EED8-0963B5E3F79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2E174A14-4FAC-C7F4-5C44-8CC5358AB867}"/>
                </a:ext>
              </a:extLst>
            </p:cNvPr>
            <p:cNvGrpSpPr/>
            <p:nvPr/>
          </p:nvGrpSpPr>
          <p:grpSpPr>
            <a:xfrm>
              <a:off x="8097961" y="2151941"/>
              <a:ext cx="191193" cy="403168"/>
              <a:chOff x="2226424" y="2406534"/>
              <a:chExt cx="191193" cy="403168"/>
            </a:xfrm>
          </p:grpSpPr>
          <p:cxnSp>
            <p:nvCxnSpPr>
              <p:cNvPr id="251" name="直接箭头连接符 250">
                <a:extLst>
                  <a:ext uri="{FF2B5EF4-FFF2-40B4-BE49-F238E27FC236}">
                    <a16:creationId xmlns:a16="http://schemas.microsoft.com/office/drawing/2014/main" id="{56D547D7-7B57-3EB3-E39B-7B889A00CB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7F39DA25-B363-5FD9-730B-DBCC698D5118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1642714B-EA24-E3D7-5DC4-48DAD9CB7F44}"/>
                </a:ext>
              </a:extLst>
            </p:cNvPr>
            <p:cNvGrpSpPr/>
            <p:nvPr/>
          </p:nvGrpSpPr>
          <p:grpSpPr>
            <a:xfrm flipV="1">
              <a:off x="8097962" y="1642786"/>
              <a:ext cx="191193" cy="403168"/>
              <a:chOff x="2226424" y="2406534"/>
              <a:chExt cx="191193" cy="403168"/>
            </a:xfrm>
          </p:grpSpPr>
          <p:cxnSp>
            <p:nvCxnSpPr>
              <p:cNvPr id="249" name="直接箭头连接符 248">
                <a:extLst>
                  <a:ext uri="{FF2B5EF4-FFF2-40B4-BE49-F238E27FC236}">
                    <a16:creationId xmlns:a16="http://schemas.microsoft.com/office/drawing/2014/main" id="{60C0AC60-510A-DADD-D9C3-A817D737B7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C0EC1B4A-EA23-FA43-E4AB-C6B0CEFEE6D4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F95E899D-ACE7-7CF4-9D15-DC6F79DE4874}"/>
                </a:ext>
              </a:extLst>
            </p:cNvPr>
            <p:cNvGrpSpPr/>
            <p:nvPr/>
          </p:nvGrpSpPr>
          <p:grpSpPr>
            <a:xfrm>
              <a:off x="8467873" y="1642786"/>
              <a:ext cx="191193" cy="403168"/>
              <a:chOff x="2226424" y="2406534"/>
              <a:chExt cx="191193" cy="403168"/>
            </a:xfrm>
          </p:grpSpPr>
          <p:cxnSp>
            <p:nvCxnSpPr>
              <p:cNvPr id="247" name="直接箭头连接符 246">
                <a:extLst>
                  <a:ext uri="{FF2B5EF4-FFF2-40B4-BE49-F238E27FC236}">
                    <a16:creationId xmlns:a16="http://schemas.microsoft.com/office/drawing/2014/main" id="{EE9FBEE4-A22B-E610-559B-90E4AD55A4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10EEB4D6-EEF6-E339-D826-AE773C6D53A4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8FA168C5-9BA8-3702-EE72-D1B2BFED4BE1}"/>
                </a:ext>
              </a:extLst>
            </p:cNvPr>
            <p:cNvGrpSpPr/>
            <p:nvPr/>
          </p:nvGrpSpPr>
          <p:grpSpPr>
            <a:xfrm flipV="1">
              <a:off x="8467873" y="2151941"/>
              <a:ext cx="191193" cy="403168"/>
              <a:chOff x="2226424" y="2406534"/>
              <a:chExt cx="191193" cy="403168"/>
            </a:xfrm>
          </p:grpSpPr>
          <p:cxnSp>
            <p:nvCxnSpPr>
              <p:cNvPr id="245" name="直接箭头连接符 244">
                <a:extLst>
                  <a:ext uri="{FF2B5EF4-FFF2-40B4-BE49-F238E27FC236}">
                    <a16:creationId xmlns:a16="http://schemas.microsoft.com/office/drawing/2014/main" id="{F6E67511-F039-19E0-3B34-17520F31D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44005E6-4914-B501-B4FF-4CD0E93B1492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36BEDAC4-360D-F9C7-24CF-8CE83F47A510}"/>
                </a:ext>
              </a:extLst>
            </p:cNvPr>
            <p:cNvGrpSpPr/>
            <p:nvPr/>
          </p:nvGrpSpPr>
          <p:grpSpPr>
            <a:xfrm>
              <a:off x="8837786" y="2151941"/>
              <a:ext cx="191193" cy="403168"/>
              <a:chOff x="2226424" y="2406534"/>
              <a:chExt cx="191193" cy="403168"/>
            </a:xfrm>
          </p:grpSpPr>
          <p:cxnSp>
            <p:nvCxnSpPr>
              <p:cNvPr id="243" name="直接箭头连接符 242">
                <a:extLst>
                  <a:ext uri="{FF2B5EF4-FFF2-40B4-BE49-F238E27FC236}">
                    <a16:creationId xmlns:a16="http://schemas.microsoft.com/office/drawing/2014/main" id="{1D47B843-07F2-F87B-22F7-CC02D4FA40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02388426-BDE5-E716-FCF6-36107AFCA9D5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9E357247-A187-29CE-3D2C-862BE88BE490}"/>
                </a:ext>
              </a:extLst>
            </p:cNvPr>
            <p:cNvGrpSpPr/>
            <p:nvPr/>
          </p:nvGrpSpPr>
          <p:grpSpPr>
            <a:xfrm flipV="1">
              <a:off x="8837787" y="1642786"/>
              <a:ext cx="191193" cy="403168"/>
              <a:chOff x="2226424" y="2406534"/>
              <a:chExt cx="191193" cy="403168"/>
            </a:xfrm>
          </p:grpSpPr>
          <p:cxnSp>
            <p:nvCxnSpPr>
              <p:cNvPr id="241" name="直接箭头连接符 240">
                <a:extLst>
                  <a:ext uri="{FF2B5EF4-FFF2-40B4-BE49-F238E27FC236}">
                    <a16:creationId xmlns:a16="http://schemas.microsoft.com/office/drawing/2014/main" id="{0CB8D51C-5882-1E20-ACFE-8F382B9FBC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BB86F401-DB8A-8468-5EE3-A4C54643D5C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AECBF7CC-F551-976D-BAF6-0C42E8685CB9}"/>
                </a:ext>
              </a:extLst>
            </p:cNvPr>
            <p:cNvGrpSpPr/>
            <p:nvPr/>
          </p:nvGrpSpPr>
          <p:grpSpPr>
            <a:xfrm>
              <a:off x="6248399" y="2725522"/>
              <a:ext cx="191193" cy="403168"/>
              <a:chOff x="2226424" y="2406534"/>
              <a:chExt cx="191193" cy="403168"/>
            </a:xfrm>
          </p:grpSpPr>
          <p:cxnSp>
            <p:nvCxnSpPr>
              <p:cNvPr id="239" name="直接箭头连接符 238">
                <a:extLst>
                  <a:ext uri="{FF2B5EF4-FFF2-40B4-BE49-F238E27FC236}">
                    <a16:creationId xmlns:a16="http://schemas.microsoft.com/office/drawing/2014/main" id="{8ADBCFA7-5A79-F093-B544-A13FCEBF4E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B84C59BA-8755-E010-55FD-BE41B8551692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5504209C-7279-6FA5-7F4D-7C0A77ADCF9F}"/>
                </a:ext>
              </a:extLst>
            </p:cNvPr>
            <p:cNvGrpSpPr/>
            <p:nvPr/>
          </p:nvGrpSpPr>
          <p:grpSpPr>
            <a:xfrm flipV="1">
              <a:off x="6248399" y="3234677"/>
              <a:ext cx="191193" cy="403168"/>
              <a:chOff x="2226424" y="2406534"/>
              <a:chExt cx="191193" cy="403168"/>
            </a:xfrm>
          </p:grpSpPr>
          <p:cxnSp>
            <p:nvCxnSpPr>
              <p:cNvPr id="237" name="直接箭头连接符 236">
                <a:extLst>
                  <a:ext uri="{FF2B5EF4-FFF2-40B4-BE49-F238E27FC236}">
                    <a16:creationId xmlns:a16="http://schemas.microsoft.com/office/drawing/2014/main" id="{EC041AAB-7A16-B395-750B-2FA1F213D5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253F1B50-E5C3-A199-1BB8-BBC157738D43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F0AF81B7-6992-EED4-78CB-B8E1FAE97D5D}"/>
                </a:ext>
              </a:extLst>
            </p:cNvPr>
            <p:cNvGrpSpPr/>
            <p:nvPr/>
          </p:nvGrpSpPr>
          <p:grpSpPr>
            <a:xfrm>
              <a:off x="6618312" y="3234677"/>
              <a:ext cx="191193" cy="403168"/>
              <a:chOff x="2226424" y="2406534"/>
              <a:chExt cx="191193" cy="403168"/>
            </a:xfrm>
          </p:grpSpPr>
          <p:cxnSp>
            <p:nvCxnSpPr>
              <p:cNvPr id="235" name="直接箭头连接符 234">
                <a:extLst>
                  <a:ext uri="{FF2B5EF4-FFF2-40B4-BE49-F238E27FC236}">
                    <a16:creationId xmlns:a16="http://schemas.microsoft.com/office/drawing/2014/main" id="{B6F4B0AD-BF3F-F5E7-A53D-AC45C0069C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8841D055-6BCF-A8A8-2009-CE28C3BA14BE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15CB58A0-5DFD-17B0-B3FE-4ED8CF651113}"/>
                </a:ext>
              </a:extLst>
            </p:cNvPr>
            <p:cNvGrpSpPr/>
            <p:nvPr/>
          </p:nvGrpSpPr>
          <p:grpSpPr>
            <a:xfrm flipV="1">
              <a:off x="6618313" y="2725522"/>
              <a:ext cx="191193" cy="403168"/>
              <a:chOff x="2226424" y="2406534"/>
              <a:chExt cx="191193" cy="403168"/>
            </a:xfrm>
          </p:grpSpPr>
          <p:cxnSp>
            <p:nvCxnSpPr>
              <p:cNvPr id="233" name="直接箭头连接符 232">
                <a:extLst>
                  <a:ext uri="{FF2B5EF4-FFF2-40B4-BE49-F238E27FC236}">
                    <a16:creationId xmlns:a16="http://schemas.microsoft.com/office/drawing/2014/main" id="{CAFDB7D3-04D0-BD18-8FA0-7241F01AF6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86426B1C-4086-5F03-5D42-86430AC77B47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901142E6-F0FF-F41B-3998-A5D86F544D8D}"/>
                </a:ext>
              </a:extLst>
            </p:cNvPr>
            <p:cNvGrpSpPr/>
            <p:nvPr/>
          </p:nvGrpSpPr>
          <p:grpSpPr>
            <a:xfrm>
              <a:off x="6988224" y="2725522"/>
              <a:ext cx="191193" cy="403168"/>
              <a:chOff x="2226424" y="2406534"/>
              <a:chExt cx="191193" cy="403168"/>
            </a:xfrm>
          </p:grpSpPr>
          <p:cxnSp>
            <p:nvCxnSpPr>
              <p:cNvPr id="231" name="直接箭头连接符 230">
                <a:extLst>
                  <a:ext uri="{FF2B5EF4-FFF2-40B4-BE49-F238E27FC236}">
                    <a16:creationId xmlns:a16="http://schemas.microsoft.com/office/drawing/2014/main" id="{E2F29A6A-E1CF-21AF-7BEC-1972AB74D8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7AFBC0E4-FD87-AA92-1CFA-B9EDFAC454B8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id="{4B66967E-8F8A-208E-A31C-9FF72C9A21DF}"/>
                </a:ext>
              </a:extLst>
            </p:cNvPr>
            <p:cNvGrpSpPr/>
            <p:nvPr/>
          </p:nvGrpSpPr>
          <p:grpSpPr>
            <a:xfrm flipV="1">
              <a:off x="6988224" y="3234677"/>
              <a:ext cx="191193" cy="403168"/>
              <a:chOff x="2226424" y="2406534"/>
              <a:chExt cx="191193" cy="403168"/>
            </a:xfrm>
          </p:grpSpPr>
          <p:cxnSp>
            <p:nvCxnSpPr>
              <p:cNvPr id="229" name="直接箭头连接符 228">
                <a:extLst>
                  <a:ext uri="{FF2B5EF4-FFF2-40B4-BE49-F238E27FC236}">
                    <a16:creationId xmlns:a16="http://schemas.microsoft.com/office/drawing/2014/main" id="{C416E85D-1718-1AF6-3E5A-81215BFFE6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AF81AD57-59EA-E77A-4DD2-0FC31AA61D91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74771EE9-F7E6-818F-C5F0-B0975D1B0CFA}"/>
                </a:ext>
              </a:extLst>
            </p:cNvPr>
            <p:cNvGrpSpPr/>
            <p:nvPr/>
          </p:nvGrpSpPr>
          <p:grpSpPr>
            <a:xfrm>
              <a:off x="7358137" y="3234677"/>
              <a:ext cx="191193" cy="403168"/>
              <a:chOff x="2226424" y="2406534"/>
              <a:chExt cx="191193" cy="403168"/>
            </a:xfrm>
          </p:grpSpPr>
          <p:cxnSp>
            <p:nvCxnSpPr>
              <p:cNvPr id="227" name="直接箭头连接符 226">
                <a:extLst>
                  <a:ext uri="{FF2B5EF4-FFF2-40B4-BE49-F238E27FC236}">
                    <a16:creationId xmlns:a16="http://schemas.microsoft.com/office/drawing/2014/main" id="{097F2A2F-E3FD-16AA-DA55-2EA2469F31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83C4D93E-10A0-20F8-2594-3F7AC4271A47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F8C67D42-64E3-7DB1-713C-6E8FD0F5DACB}"/>
                </a:ext>
              </a:extLst>
            </p:cNvPr>
            <p:cNvGrpSpPr/>
            <p:nvPr/>
          </p:nvGrpSpPr>
          <p:grpSpPr>
            <a:xfrm flipV="1">
              <a:off x="7358138" y="2725522"/>
              <a:ext cx="191193" cy="403168"/>
              <a:chOff x="2226424" y="2406534"/>
              <a:chExt cx="191193" cy="403168"/>
            </a:xfrm>
          </p:grpSpPr>
          <p:cxnSp>
            <p:nvCxnSpPr>
              <p:cNvPr id="225" name="直接箭头连接符 224">
                <a:extLst>
                  <a:ext uri="{FF2B5EF4-FFF2-40B4-BE49-F238E27FC236}">
                    <a16:creationId xmlns:a16="http://schemas.microsoft.com/office/drawing/2014/main" id="{8D0EA330-E08C-7E36-017F-054616EC91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CF6E2900-6707-D16E-CBE1-E1B3EB0B9417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AF60072D-934A-220C-4E5C-BCEF4A032FD8}"/>
                </a:ext>
              </a:extLst>
            </p:cNvPr>
            <p:cNvGrpSpPr/>
            <p:nvPr/>
          </p:nvGrpSpPr>
          <p:grpSpPr>
            <a:xfrm>
              <a:off x="6248397" y="3828342"/>
              <a:ext cx="191193" cy="403168"/>
              <a:chOff x="2226424" y="2406534"/>
              <a:chExt cx="191193" cy="403168"/>
            </a:xfrm>
          </p:grpSpPr>
          <p:cxnSp>
            <p:nvCxnSpPr>
              <p:cNvPr id="223" name="直接箭头连接符 222">
                <a:extLst>
                  <a:ext uri="{FF2B5EF4-FFF2-40B4-BE49-F238E27FC236}">
                    <a16:creationId xmlns:a16="http://schemas.microsoft.com/office/drawing/2014/main" id="{B52A5A70-D9A2-0C09-F2E8-4F51BF6A01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1BAB4A31-1D99-225A-E000-8E5FDF2D8593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id="{4AD59BB2-B726-688F-186F-022A2CE867B0}"/>
                </a:ext>
              </a:extLst>
            </p:cNvPr>
            <p:cNvGrpSpPr/>
            <p:nvPr/>
          </p:nvGrpSpPr>
          <p:grpSpPr>
            <a:xfrm flipV="1">
              <a:off x="6248397" y="4337497"/>
              <a:ext cx="191193" cy="403168"/>
              <a:chOff x="2226424" y="2406534"/>
              <a:chExt cx="191193" cy="403168"/>
            </a:xfrm>
          </p:grpSpPr>
          <p:cxnSp>
            <p:nvCxnSpPr>
              <p:cNvPr id="221" name="直接箭头连接符 220">
                <a:extLst>
                  <a:ext uri="{FF2B5EF4-FFF2-40B4-BE49-F238E27FC236}">
                    <a16:creationId xmlns:a16="http://schemas.microsoft.com/office/drawing/2014/main" id="{92E2D8DE-F1AB-2003-51DE-6BCEBA18C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4C5111ED-8385-3FDB-797B-2D82D75F3033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9F608D10-F466-666E-60E5-222B11BB4790}"/>
                </a:ext>
              </a:extLst>
            </p:cNvPr>
            <p:cNvGrpSpPr/>
            <p:nvPr/>
          </p:nvGrpSpPr>
          <p:grpSpPr>
            <a:xfrm>
              <a:off x="6618310" y="4337497"/>
              <a:ext cx="191193" cy="403168"/>
              <a:chOff x="2226424" y="2406534"/>
              <a:chExt cx="191193" cy="403168"/>
            </a:xfrm>
          </p:grpSpPr>
          <p:cxnSp>
            <p:nvCxnSpPr>
              <p:cNvPr id="219" name="直接箭头连接符 218">
                <a:extLst>
                  <a:ext uri="{FF2B5EF4-FFF2-40B4-BE49-F238E27FC236}">
                    <a16:creationId xmlns:a16="http://schemas.microsoft.com/office/drawing/2014/main" id="{852839EF-8304-F8FF-FA5E-1C98141561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AE2C34E1-1401-7C24-81EE-A98778B5EB61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0D45E410-E02B-D96F-A693-CE6F0660BC51}"/>
                </a:ext>
              </a:extLst>
            </p:cNvPr>
            <p:cNvGrpSpPr/>
            <p:nvPr/>
          </p:nvGrpSpPr>
          <p:grpSpPr>
            <a:xfrm flipV="1">
              <a:off x="6618311" y="3828342"/>
              <a:ext cx="191193" cy="403168"/>
              <a:chOff x="2226424" y="2406534"/>
              <a:chExt cx="191193" cy="403168"/>
            </a:xfrm>
          </p:grpSpPr>
          <p:cxnSp>
            <p:nvCxnSpPr>
              <p:cNvPr id="217" name="直接箭头连接符 216">
                <a:extLst>
                  <a:ext uri="{FF2B5EF4-FFF2-40B4-BE49-F238E27FC236}">
                    <a16:creationId xmlns:a16="http://schemas.microsoft.com/office/drawing/2014/main" id="{EC17FBF1-3AC6-624C-0578-BF942C9C9D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4F10A86E-8E8B-4868-6C41-2A66243FC33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3AA3FDCE-A24A-02D0-E273-CA1CF28E0DE7}"/>
                </a:ext>
              </a:extLst>
            </p:cNvPr>
            <p:cNvGrpSpPr/>
            <p:nvPr/>
          </p:nvGrpSpPr>
          <p:grpSpPr>
            <a:xfrm>
              <a:off x="6988222" y="3828342"/>
              <a:ext cx="191193" cy="403168"/>
              <a:chOff x="2226424" y="2406534"/>
              <a:chExt cx="191193" cy="403168"/>
            </a:xfrm>
          </p:grpSpPr>
          <p:cxnSp>
            <p:nvCxnSpPr>
              <p:cNvPr id="215" name="直接箭头连接符 214">
                <a:extLst>
                  <a:ext uri="{FF2B5EF4-FFF2-40B4-BE49-F238E27FC236}">
                    <a16:creationId xmlns:a16="http://schemas.microsoft.com/office/drawing/2014/main" id="{418B3CC8-88AC-5F1C-8C14-60D6D3240F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id="{1955471E-E224-2561-7667-AC0A069C5D63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84" name="组合 583">
              <a:extLst>
                <a:ext uri="{FF2B5EF4-FFF2-40B4-BE49-F238E27FC236}">
                  <a16:creationId xmlns:a16="http://schemas.microsoft.com/office/drawing/2014/main" id="{9A5A8E2F-3CB6-DB2B-6CD0-65C6BDEF1BDB}"/>
                </a:ext>
              </a:extLst>
            </p:cNvPr>
            <p:cNvGrpSpPr/>
            <p:nvPr/>
          </p:nvGrpSpPr>
          <p:grpSpPr>
            <a:xfrm>
              <a:off x="6988222" y="4337497"/>
              <a:ext cx="191193" cy="403168"/>
              <a:chOff x="2226424" y="2406534"/>
              <a:chExt cx="191193" cy="403168"/>
            </a:xfrm>
          </p:grpSpPr>
          <p:cxnSp>
            <p:nvCxnSpPr>
              <p:cNvPr id="213" name="直接箭头连接符 212">
                <a:extLst>
                  <a:ext uri="{FF2B5EF4-FFF2-40B4-BE49-F238E27FC236}">
                    <a16:creationId xmlns:a16="http://schemas.microsoft.com/office/drawing/2014/main" id="{C9821E84-775C-4C2A-72C3-DB10123634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id="{C0E3E263-7D63-9E70-3435-9320499967E1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85" name="组合 584">
              <a:extLst>
                <a:ext uri="{FF2B5EF4-FFF2-40B4-BE49-F238E27FC236}">
                  <a16:creationId xmlns:a16="http://schemas.microsoft.com/office/drawing/2014/main" id="{409B0364-344F-7520-0DE4-083678898441}"/>
                </a:ext>
              </a:extLst>
            </p:cNvPr>
            <p:cNvGrpSpPr/>
            <p:nvPr/>
          </p:nvGrpSpPr>
          <p:grpSpPr>
            <a:xfrm>
              <a:off x="7358135" y="4337497"/>
              <a:ext cx="191193" cy="403168"/>
              <a:chOff x="2226424" y="2406534"/>
              <a:chExt cx="191193" cy="403168"/>
            </a:xfrm>
          </p:grpSpPr>
          <p:cxnSp>
            <p:nvCxnSpPr>
              <p:cNvPr id="211" name="直接箭头连接符 210">
                <a:extLst>
                  <a:ext uri="{FF2B5EF4-FFF2-40B4-BE49-F238E27FC236}">
                    <a16:creationId xmlns:a16="http://schemas.microsoft.com/office/drawing/2014/main" id="{00EC806A-03AF-83AC-2EAC-9CBBE666D8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id="{29C7D173-3444-4B08-61CE-A6B389C24640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86" name="组合 585">
              <a:extLst>
                <a:ext uri="{FF2B5EF4-FFF2-40B4-BE49-F238E27FC236}">
                  <a16:creationId xmlns:a16="http://schemas.microsoft.com/office/drawing/2014/main" id="{8CA8606D-45DF-626F-69ED-932E5C1C5236}"/>
                </a:ext>
              </a:extLst>
            </p:cNvPr>
            <p:cNvGrpSpPr/>
            <p:nvPr/>
          </p:nvGrpSpPr>
          <p:grpSpPr>
            <a:xfrm flipV="1">
              <a:off x="7358136" y="3828342"/>
              <a:ext cx="191193" cy="403168"/>
              <a:chOff x="2226424" y="2406534"/>
              <a:chExt cx="191193" cy="403168"/>
            </a:xfrm>
          </p:grpSpPr>
          <p:cxnSp>
            <p:nvCxnSpPr>
              <p:cNvPr id="209" name="直接箭头连接符 208">
                <a:extLst>
                  <a:ext uri="{FF2B5EF4-FFF2-40B4-BE49-F238E27FC236}">
                    <a16:creationId xmlns:a16="http://schemas.microsoft.com/office/drawing/2014/main" id="{BFEC78E8-2D05-210A-05DF-685FCC057D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椭圆 209">
                <a:extLst>
                  <a:ext uri="{FF2B5EF4-FFF2-40B4-BE49-F238E27FC236}">
                    <a16:creationId xmlns:a16="http://schemas.microsoft.com/office/drawing/2014/main" id="{8F07EEE2-1474-AD88-8141-A2D77F373DE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87" name="组合 586">
              <a:extLst>
                <a:ext uri="{FF2B5EF4-FFF2-40B4-BE49-F238E27FC236}">
                  <a16:creationId xmlns:a16="http://schemas.microsoft.com/office/drawing/2014/main" id="{DCABEE74-914E-4904-A3C4-81783BC03EA4}"/>
                </a:ext>
              </a:extLst>
            </p:cNvPr>
            <p:cNvGrpSpPr/>
            <p:nvPr/>
          </p:nvGrpSpPr>
          <p:grpSpPr>
            <a:xfrm>
              <a:off x="7728050" y="2724828"/>
              <a:ext cx="191193" cy="403168"/>
              <a:chOff x="2226424" y="2406534"/>
              <a:chExt cx="191193" cy="403168"/>
            </a:xfrm>
          </p:grpSpPr>
          <p:cxnSp>
            <p:nvCxnSpPr>
              <p:cNvPr id="207" name="直接箭头连接符 206">
                <a:extLst>
                  <a:ext uri="{FF2B5EF4-FFF2-40B4-BE49-F238E27FC236}">
                    <a16:creationId xmlns:a16="http://schemas.microsoft.com/office/drawing/2014/main" id="{C4C7C0AE-1B15-1E93-A9E6-5EDFE986CD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椭圆 207">
                <a:extLst>
                  <a:ext uri="{FF2B5EF4-FFF2-40B4-BE49-F238E27FC236}">
                    <a16:creationId xmlns:a16="http://schemas.microsoft.com/office/drawing/2014/main" id="{35442BE8-0046-FCA1-64CC-F2479C89ADC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88" name="组合 587">
              <a:extLst>
                <a:ext uri="{FF2B5EF4-FFF2-40B4-BE49-F238E27FC236}">
                  <a16:creationId xmlns:a16="http://schemas.microsoft.com/office/drawing/2014/main" id="{FF3E943F-B9E1-EB36-DD5F-1D3E128CD114}"/>
                </a:ext>
              </a:extLst>
            </p:cNvPr>
            <p:cNvGrpSpPr/>
            <p:nvPr/>
          </p:nvGrpSpPr>
          <p:grpSpPr>
            <a:xfrm flipV="1">
              <a:off x="7728050" y="3233983"/>
              <a:ext cx="191193" cy="403168"/>
              <a:chOff x="2226424" y="2406534"/>
              <a:chExt cx="191193" cy="403168"/>
            </a:xfrm>
          </p:grpSpPr>
          <p:cxnSp>
            <p:nvCxnSpPr>
              <p:cNvPr id="205" name="直接箭头连接符 204">
                <a:extLst>
                  <a:ext uri="{FF2B5EF4-FFF2-40B4-BE49-F238E27FC236}">
                    <a16:creationId xmlns:a16="http://schemas.microsoft.com/office/drawing/2014/main" id="{789BF585-E5C2-5183-6A22-592325600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id="{8954328F-0D21-4108-7EB5-1D51B8A6363F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89" name="组合 588">
              <a:extLst>
                <a:ext uri="{FF2B5EF4-FFF2-40B4-BE49-F238E27FC236}">
                  <a16:creationId xmlns:a16="http://schemas.microsoft.com/office/drawing/2014/main" id="{0A885D07-78C0-043D-143C-8C12922DF787}"/>
                </a:ext>
              </a:extLst>
            </p:cNvPr>
            <p:cNvGrpSpPr/>
            <p:nvPr/>
          </p:nvGrpSpPr>
          <p:grpSpPr>
            <a:xfrm>
              <a:off x="8097963" y="3233983"/>
              <a:ext cx="191193" cy="403168"/>
              <a:chOff x="2226424" y="2406534"/>
              <a:chExt cx="191193" cy="403168"/>
            </a:xfrm>
          </p:grpSpPr>
          <p:cxnSp>
            <p:nvCxnSpPr>
              <p:cNvPr id="639" name="直接箭头连接符 638">
                <a:extLst>
                  <a:ext uri="{FF2B5EF4-FFF2-40B4-BE49-F238E27FC236}">
                    <a16:creationId xmlns:a16="http://schemas.microsoft.com/office/drawing/2014/main" id="{1A144ACB-C94D-7E3A-5D94-77913A523D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id="{E5AD6AF0-DC9A-52F2-B17F-B06F6D987F61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90" name="组合 589">
              <a:extLst>
                <a:ext uri="{FF2B5EF4-FFF2-40B4-BE49-F238E27FC236}">
                  <a16:creationId xmlns:a16="http://schemas.microsoft.com/office/drawing/2014/main" id="{404D3FD4-67BB-0577-6987-4EDFF1DE0A69}"/>
                </a:ext>
              </a:extLst>
            </p:cNvPr>
            <p:cNvGrpSpPr/>
            <p:nvPr/>
          </p:nvGrpSpPr>
          <p:grpSpPr>
            <a:xfrm flipV="1">
              <a:off x="8097964" y="2724828"/>
              <a:ext cx="191193" cy="403168"/>
              <a:chOff x="2226424" y="2406534"/>
              <a:chExt cx="191193" cy="403168"/>
            </a:xfrm>
          </p:grpSpPr>
          <p:cxnSp>
            <p:nvCxnSpPr>
              <p:cNvPr id="637" name="直接箭头连接符 636">
                <a:extLst>
                  <a:ext uri="{FF2B5EF4-FFF2-40B4-BE49-F238E27FC236}">
                    <a16:creationId xmlns:a16="http://schemas.microsoft.com/office/drawing/2014/main" id="{55041856-AF3E-911B-C113-163C6AD739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椭圆 637">
                <a:extLst>
                  <a:ext uri="{FF2B5EF4-FFF2-40B4-BE49-F238E27FC236}">
                    <a16:creationId xmlns:a16="http://schemas.microsoft.com/office/drawing/2014/main" id="{29B46099-2696-4FB7-D4A4-44D676E81DE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91" name="组合 590">
              <a:extLst>
                <a:ext uri="{FF2B5EF4-FFF2-40B4-BE49-F238E27FC236}">
                  <a16:creationId xmlns:a16="http://schemas.microsoft.com/office/drawing/2014/main" id="{2A2CAFA5-E9D9-ED2C-50D2-CA4232FE275A}"/>
                </a:ext>
              </a:extLst>
            </p:cNvPr>
            <p:cNvGrpSpPr/>
            <p:nvPr/>
          </p:nvGrpSpPr>
          <p:grpSpPr>
            <a:xfrm>
              <a:off x="8467875" y="2724828"/>
              <a:ext cx="191193" cy="403168"/>
              <a:chOff x="2226424" y="2406534"/>
              <a:chExt cx="191193" cy="403168"/>
            </a:xfrm>
          </p:grpSpPr>
          <p:cxnSp>
            <p:nvCxnSpPr>
              <p:cNvPr id="635" name="直接箭头连接符 634">
                <a:extLst>
                  <a:ext uri="{FF2B5EF4-FFF2-40B4-BE49-F238E27FC236}">
                    <a16:creationId xmlns:a16="http://schemas.microsoft.com/office/drawing/2014/main" id="{95D2516B-8974-797E-A7D9-A71E9CEF8E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6" name="椭圆 635">
                <a:extLst>
                  <a:ext uri="{FF2B5EF4-FFF2-40B4-BE49-F238E27FC236}">
                    <a16:creationId xmlns:a16="http://schemas.microsoft.com/office/drawing/2014/main" id="{0918B51B-6215-D243-0943-B7B7EDFCD1E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92" name="组合 591">
              <a:extLst>
                <a:ext uri="{FF2B5EF4-FFF2-40B4-BE49-F238E27FC236}">
                  <a16:creationId xmlns:a16="http://schemas.microsoft.com/office/drawing/2014/main" id="{9B1C4ECD-53F3-0754-51A8-47C8CEC1B08D}"/>
                </a:ext>
              </a:extLst>
            </p:cNvPr>
            <p:cNvGrpSpPr/>
            <p:nvPr/>
          </p:nvGrpSpPr>
          <p:grpSpPr>
            <a:xfrm flipV="1">
              <a:off x="8467875" y="3233983"/>
              <a:ext cx="191193" cy="403168"/>
              <a:chOff x="2226424" y="2406534"/>
              <a:chExt cx="191193" cy="403168"/>
            </a:xfrm>
          </p:grpSpPr>
          <p:cxnSp>
            <p:nvCxnSpPr>
              <p:cNvPr id="633" name="直接箭头连接符 632">
                <a:extLst>
                  <a:ext uri="{FF2B5EF4-FFF2-40B4-BE49-F238E27FC236}">
                    <a16:creationId xmlns:a16="http://schemas.microsoft.com/office/drawing/2014/main" id="{2C6AA787-5EA3-AAFD-3E68-D1B88CBFDE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4" name="椭圆 633">
                <a:extLst>
                  <a:ext uri="{FF2B5EF4-FFF2-40B4-BE49-F238E27FC236}">
                    <a16:creationId xmlns:a16="http://schemas.microsoft.com/office/drawing/2014/main" id="{BE5BCF70-A57C-3107-5E9E-FF78B6E49276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93" name="组合 592">
              <a:extLst>
                <a:ext uri="{FF2B5EF4-FFF2-40B4-BE49-F238E27FC236}">
                  <a16:creationId xmlns:a16="http://schemas.microsoft.com/office/drawing/2014/main" id="{4BC7435F-C28F-8C17-3B75-17F64F85BD73}"/>
                </a:ext>
              </a:extLst>
            </p:cNvPr>
            <p:cNvGrpSpPr/>
            <p:nvPr/>
          </p:nvGrpSpPr>
          <p:grpSpPr>
            <a:xfrm flipV="1">
              <a:off x="8837788" y="3233983"/>
              <a:ext cx="191193" cy="403168"/>
              <a:chOff x="2226424" y="2406534"/>
              <a:chExt cx="191193" cy="403168"/>
            </a:xfrm>
          </p:grpSpPr>
          <p:cxnSp>
            <p:nvCxnSpPr>
              <p:cNvPr id="631" name="直接箭头连接符 630">
                <a:extLst>
                  <a:ext uri="{FF2B5EF4-FFF2-40B4-BE49-F238E27FC236}">
                    <a16:creationId xmlns:a16="http://schemas.microsoft.com/office/drawing/2014/main" id="{79E2145A-3B81-E9C8-5F4F-A58A7E59F2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2" name="椭圆 631">
                <a:extLst>
                  <a:ext uri="{FF2B5EF4-FFF2-40B4-BE49-F238E27FC236}">
                    <a16:creationId xmlns:a16="http://schemas.microsoft.com/office/drawing/2014/main" id="{CF31AA55-A566-3DE1-27BA-D42986FDCB7D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94" name="组合 593">
              <a:extLst>
                <a:ext uri="{FF2B5EF4-FFF2-40B4-BE49-F238E27FC236}">
                  <a16:creationId xmlns:a16="http://schemas.microsoft.com/office/drawing/2014/main" id="{898D3B3A-455D-595A-3B7F-648E5A9119BF}"/>
                </a:ext>
              </a:extLst>
            </p:cNvPr>
            <p:cNvGrpSpPr/>
            <p:nvPr/>
          </p:nvGrpSpPr>
          <p:grpSpPr>
            <a:xfrm flipV="1">
              <a:off x="8837789" y="2724828"/>
              <a:ext cx="191193" cy="403168"/>
              <a:chOff x="2226424" y="2406534"/>
              <a:chExt cx="191193" cy="403168"/>
            </a:xfrm>
          </p:grpSpPr>
          <p:cxnSp>
            <p:nvCxnSpPr>
              <p:cNvPr id="629" name="直接箭头连接符 628">
                <a:extLst>
                  <a:ext uri="{FF2B5EF4-FFF2-40B4-BE49-F238E27FC236}">
                    <a16:creationId xmlns:a16="http://schemas.microsoft.com/office/drawing/2014/main" id="{892A8D53-0133-A563-F1B3-A6A9A3C1F3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0" name="椭圆 629">
                <a:extLst>
                  <a:ext uri="{FF2B5EF4-FFF2-40B4-BE49-F238E27FC236}">
                    <a16:creationId xmlns:a16="http://schemas.microsoft.com/office/drawing/2014/main" id="{1F25A1EA-B513-DC82-7CCA-F433C89C0C1E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95" name="组合 594">
              <a:extLst>
                <a:ext uri="{FF2B5EF4-FFF2-40B4-BE49-F238E27FC236}">
                  <a16:creationId xmlns:a16="http://schemas.microsoft.com/office/drawing/2014/main" id="{6A8FC634-98E7-DD4D-795A-85B21B95ECFB}"/>
                </a:ext>
              </a:extLst>
            </p:cNvPr>
            <p:cNvGrpSpPr/>
            <p:nvPr/>
          </p:nvGrpSpPr>
          <p:grpSpPr>
            <a:xfrm>
              <a:off x="7728048" y="3827648"/>
              <a:ext cx="191193" cy="403168"/>
              <a:chOff x="2226424" y="2406534"/>
              <a:chExt cx="191193" cy="403168"/>
            </a:xfrm>
          </p:grpSpPr>
          <p:cxnSp>
            <p:nvCxnSpPr>
              <p:cNvPr id="627" name="直接箭头连接符 626">
                <a:extLst>
                  <a:ext uri="{FF2B5EF4-FFF2-40B4-BE49-F238E27FC236}">
                    <a16:creationId xmlns:a16="http://schemas.microsoft.com/office/drawing/2014/main" id="{67E5ED02-52C4-43D0-B7DA-CB87EE30AD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8" name="椭圆 627">
                <a:extLst>
                  <a:ext uri="{FF2B5EF4-FFF2-40B4-BE49-F238E27FC236}">
                    <a16:creationId xmlns:a16="http://schemas.microsoft.com/office/drawing/2014/main" id="{65CC371C-54AC-64E3-1A24-42DCAA3B3696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96" name="组合 595">
              <a:extLst>
                <a:ext uri="{FF2B5EF4-FFF2-40B4-BE49-F238E27FC236}">
                  <a16:creationId xmlns:a16="http://schemas.microsoft.com/office/drawing/2014/main" id="{151671CA-0762-01E1-8D97-900777A75C04}"/>
                </a:ext>
              </a:extLst>
            </p:cNvPr>
            <p:cNvGrpSpPr/>
            <p:nvPr/>
          </p:nvGrpSpPr>
          <p:grpSpPr>
            <a:xfrm flipV="1">
              <a:off x="7728048" y="4336803"/>
              <a:ext cx="191193" cy="403168"/>
              <a:chOff x="2226424" y="2406534"/>
              <a:chExt cx="191193" cy="403168"/>
            </a:xfrm>
          </p:grpSpPr>
          <p:cxnSp>
            <p:nvCxnSpPr>
              <p:cNvPr id="625" name="直接箭头连接符 624">
                <a:extLst>
                  <a:ext uri="{FF2B5EF4-FFF2-40B4-BE49-F238E27FC236}">
                    <a16:creationId xmlns:a16="http://schemas.microsoft.com/office/drawing/2014/main" id="{AD81E482-B262-6DF3-B0DF-0FCE18E7C4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6" name="椭圆 625">
                <a:extLst>
                  <a:ext uri="{FF2B5EF4-FFF2-40B4-BE49-F238E27FC236}">
                    <a16:creationId xmlns:a16="http://schemas.microsoft.com/office/drawing/2014/main" id="{5F1674F4-5A6A-7D12-7A44-76E38B67CD20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97" name="组合 596">
              <a:extLst>
                <a:ext uri="{FF2B5EF4-FFF2-40B4-BE49-F238E27FC236}">
                  <a16:creationId xmlns:a16="http://schemas.microsoft.com/office/drawing/2014/main" id="{32D538ED-AB6B-3702-5646-45EB4ECB365B}"/>
                </a:ext>
              </a:extLst>
            </p:cNvPr>
            <p:cNvGrpSpPr/>
            <p:nvPr/>
          </p:nvGrpSpPr>
          <p:grpSpPr>
            <a:xfrm>
              <a:off x="8097961" y="4336803"/>
              <a:ext cx="191193" cy="403168"/>
              <a:chOff x="2226424" y="2406534"/>
              <a:chExt cx="191193" cy="403168"/>
            </a:xfrm>
          </p:grpSpPr>
          <p:cxnSp>
            <p:nvCxnSpPr>
              <p:cNvPr id="623" name="直接箭头连接符 622">
                <a:extLst>
                  <a:ext uri="{FF2B5EF4-FFF2-40B4-BE49-F238E27FC236}">
                    <a16:creationId xmlns:a16="http://schemas.microsoft.com/office/drawing/2014/main" id="{8F2C4AC8-9F4D-4ACC-9E56-3118B26406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4" name="椭圆 623">
                <a:extLst>
                  <a:ext uri="{FF2B5EF4-FFF2-40B4-BE49-F238E27FC236}">
                    <a16:creationId xmlns:a16="http://schemas.microsoft.com/office/drawing/2014/main" id="{E2B4F057-973F-86C3-FC78-24E5531B4D92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98" name="组合 597">
              <a:extLst>
                <a:ext uri="{FF2B5EF4-FFF2-40B4-BE49-F238E27FC236}">
                  <a16:creationId xmlns:a16="http://schemas.microsoft.com/office/drawing/2014/main" id="{50E8CA6E-8FD4-629D-4376-17FEF065BF43}"/>
                </a:ext>
              </a:extLst>
            </p:cNvPr>
            <p:cNvGrpSpPr/>
            <p:nvPr/>
          </p:nvGrpSpPr>
          <p:grpSpPr>
            <a:xfrm flipV="1">
              <a:off x="8097962" y="3827648"/>
              <a:ext cx="191193" cy="403168"/>
              <a:chOff x="2226424" y="2406534"/>
              <a:chExt cx="191193" cy="403168"/>
            </a:xfrm>
          </p:grpSpPr>
          <p:cxnSp>
            <p:nvCxnSpPr>
              <p:cNvPr id="621" name="直接箭头连接符 620">
                <a:extLst>
                  <a:ext uri="{FF2B5EF4-FFF2-40B4-BE49-F238E27FC236}">
                    <a16:creationId xmlns:a16="http://schemas.microsoft.com/office/drawing/2014/main" id="{C27C2C1F-2485-8ACD-679E-0710E510F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2" name="椭圆 621">
                <a:extLst>
                  <a:ext uri="{FF2B5EF4-FFF2-40B4-BE49-F238E27FC236}">
                    <a16:creationId xmlns:a16="http://schemas.microsoft.com/office/drawing/2014/main" id="{8C700457-AA08-C271-D654-FE83EBE759BB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99" name="组合 598">
              <a:extLst>
                <a:ext uri="{FF2B5EF4-FFF2-40B4-BE49-F238E27FC236}">
                  <a16:creationId xmlns:a16="http://schemas.microsoft.com/office/drawing/2014/main" id="{D388A1F7-EE4D-0D03-D1D7-3D4074473ADF}"/>
                </a:ext>
              </a:extLst>
            </p:cNvPr>
            <p:cNvGrpSpPr/>
            <p:nvPr/>
          </p:nvGrpSpPr>
          <p:grpSpPr>
            <a:xfrm>
              <a:off x="8467873" y="3827648"/>
              <a:ext cx="191193" cy="403168"/>
              <a:chOff x="2226424" y="2406534"/>
              <a:chExt cx="191193" cy="403168"/>
            </a:xfrm>
          </p:grpSpPr>
          <p:cxnSp>
            <p:nvCxnSpPr>
              <p:cNvPr id="619" name="直接箭头连接符 618">
                <a:extLst>
                  <a:ext uri="{FF2B5EF4-FFF2-40B4-BE49-F238E27FC236}">
                    <a16:creationId xmlns:a16="http://schemas.microsoft.com/office/drawing/2014/main" id="{AE1AE407-2092-3E50-66CE-FC907DD7BB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0" name="椭圆 619">
                <a:extLst>
                  <a:ext uri="{FF2B5EF4-FFF2-40B4-BE49-F238E27FC236}">
                    <a16:creationId xmlns:a16="http://schemas.microsoft.com/office/drawing/2014/main" id="{FB8628D3-5C15-E9CD-2825-2C13A1FF1E8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00" name="组合 599">
              <a:extLst>
                <a:ext uri="{FF2B5EF4-FFF2-40B4-BE49-F238E27FC236}">
                  <a16:creationId xmlns:a16="http://schemas.microsoft.com/office/drawing/2014/main" id="{EE564B3B-5E37-9318-2005-F2DC8211FCA7}"/>
                </a:ext>
              </a:extLst>
            </p:cNvPr>
            <p:cNvGrpSpPr/>
            <p:nvPr/>
          </p:nvGrpSpPr>
          <p:grpSpPr>
            <a:xfrm flipV="1">
              <a:off x="8467873" y="4336803"/>
              <a:ext cx="191193" cy="403168"/>
              <a:chOff x="2226424" y="2406534"/>
              <a:chExt cx="191193" cy="403168"/>
            </a:xfrm>
          </p:grpSpPr>
          <p:cxnSp>
            <p:nvCxnSpPr>
              <p:cNvPr id="617" name="直接箭头连接符 616">
                <a:extLst>
                  <a:ext uri="{FF2B5EF4-FFF2-40B4-BE49-F238E27FC236}">
                    <a16:creationId xmlns:a16="http://schemas.microsoft.com/office/drawing/2014/main" id="{F336623C-2A67-07C7-DAB8-8D127BE8E3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8" name="椭圆 617">
                <a:extLst>
                  <a:ext uri="{FF2B5EF4-FFF2-40B4-BE49-F238E27FC236}">
                    <a16:creationId xmlns:a16="http://schemas.microsoft.com/office/drawing/2014/main" id="{748C6375-4E86-D46A-C190-606F46F11F42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01" name="组合 600">
              <a:extLst>
                <a:ext uri="{FF2B5EF4-FFF2-40B4-BE49-F238E27FC236}">
                  <a16:creationId xmlns:a16="http://schemas.microsoft.com/office/drawing/2014/main" id="{63A1327F-3B0A-FFB3-6B01-3DAC256E6576}"/>
                </a:ext>
              </a:extLst>
            </p:cNvPr>
            <p:cNvGrpSpPr/>
            <p:nvPr/>
          </p:nvGrpSpPr>
          <p:grpSpPr>
            <a:xfrm>
              <a:off x="8837786" y="4336803"/>
              <a:ext cx="191193" cy="403168"/>
              <a:chOff x="2226424" y="2406534"/>
              <a:chExt cx="191193" cy="403168"/>
            </a:xfrm>
          </p:grpSpPr>
          <p:cxnSp>
            <p:nvCxnSpPr>
              <p:cNvPr id="615" name="直接箭头连接符 614">
                <a:extLst>
                  <a:ext uri="{FF2B5EF4-FFF2-40B4-BE49-F238E27FC236}">
                    <a16:creationId xmlns:a16="http://schemas.microsoft.com/office/drawing/2014/main" id="{915AEF53-B56D-DD37-EE72-F045230E2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6" name="椭圆 615">
                <a:extLst>
                  <a:ext uri="{FF2B5EF4-FFF2-40B4-BE49-F238E27FC236}">
                    <a16:creationId xmlns:a16="http://schemas.microsoft.com/office/drawing/2014/main" id="{BC6E0268-38C2-BB22-49E8-EF2AA95D0A18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02" name="组合 601">
              <a:extLst>
                <a:ext uri="{FF2B5EF4-FFF2-40B4-BE49-F238E27FC236}">
                  <a16:creationId xmlns:a16="http://schemas.microsoft.com/office/drawing/2014/main" id="{51614B4B-E2C1-EC8E-D977-1D52731DC1F1}"/>
                </a:ext>
              </a:extLst>
            </p:cNvPr>
            <p:cNvGrpSpPr/>
            <p:nvPr/>
          </p:nvGrpSpPr>
          <p:grpSpPr>
            <a:xfrm flipV="1">
              <a:off x="8837787" y="3827648"/>
              <a:ext cx="191193" cy="403168"/>
              <a:chOff x="2226424" y="2406534"/>
              <a:chExt cx="191193" cy="403168"/>
            </a:xfrm>
          </p:grpSpPr>
          <p:cxnSp>
            <p:nvCxnSpPr>
              <p:cNvPr id="613" name="直接箭头连接符 612">
                <a:extLst>
                  <a:ext uri="{FF2B5EF4-FFF2-40B4-BE49-F238E27FC236}">
                    <a16:creationId xmlns:a16="http://schemas.microsoft.com/office/drawing/2014/main" id="{1B29B019-35F0-51B2-5D08-2B030D101D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4" name="椭圆 613">
                <a:extLst>
                  <a:ext uri="{FF2B5EF4-FFF2-40B4-BE49-F238E27FC236}">
                    <a16:creationId xmlns:a16="http://schemas.microsoft.com/office/drawing/2014/main" id="{C8BA3A6F-05BD-84EF-A17A-7C897D68C2A1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cxnSp>
          <p:nvCxnSpPr>
            <p:cNvPr id="603" name="直接连接符 602">
              <a:extLst>
                <a:ext uri="{FF2B5EF4-FFF2-40B4-BE49-F238E27FC236}">
                  <a16:creationId xmlns:a16="http://schemas.microsoft.com/office/drawing/2014/main" id="{752970EB-B5A8-5791-08F1-946EB38D14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2455" y="467924"/>
              <a:ext cx="0" cy="4344782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直接连接符 603">
              <a:extLst>
                <a:ext uri="{FF2B5EF4-FFF2-40B4-BE49-F238E27FC236}">
                  <a16:creationId xmlns:a16="http://schemas.microsoft.com/office/drawing/2014/main" id="{C0A82FD5-13BE-394B-D483-A4A0A02752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2924" y="467924"/>
              <a:ext cx="0" cy="4344782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直接连接符 604">
              <a:extLst>
                <a:ext uri="{FF2B5EF4-FFF2-40B4-BE49-F238E27FC236}">
                  <a16:creationId xmlns:a16="http://schemas.microsoft.com/office/drawing/2014/main" id="{993686E2-956B-15DE-FFBB-5779E383E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4455" y="467924"/>
              <a:ext cx="0" cy="4344782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直接连接符 605">
              <a:extLst>
                <a:ext uri="{FF2B5EF4-FFF2-40B4-BE49-F238E27FC236}">
                  <a16:creationId xmlns:a16="http://schemas.microsoft.com/office/drawing/2014/main" id="{9ED21BE1-2A0F-E85D-E969-6D0957032A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81196" y="2643865"/>
              <a:ext cx="2897697" cy="536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直接连接符 606">
              <a:extLst>
                <a:ext uri="{FF2B5EF4-FFF2-40B4-BE49-F238E27FC236}">
                  <a16:creationId xmlns:a16="http://schemas.microsoft.com/office/drawing/2014/main" id="{ED149D1B-11ED-EA5E-4942-BE0EE97469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81196" y="1553597"/>
              <a:ext cx="2897697" cy="536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直接连接符 607">
              <a:extLst>
                <a:ext uri="{FF2B5EF4-FFF2-40B4-BE49-F238E27FC236}">
                  <a16:creationId xmlns:a16="http://schemas.microsoft.com/office/drawing/2014/main" id="{E63B37C9-4012-C379-22D6-B4B5C62617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81196" y="3738981"/>
              <a:ext cx="2897697" cy="536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直接箭头连接符 608">
              <a:extLst>
                <a:ext uri="{FF2B5EF4-FFF2-40B4-BE49-F238E27FC236}">
                  <a16:creationId xmlns:a16="http://schemas.microsoft.com/office/drawing/2014/main" id="{3AD50D6C-8DD0-3304-5038-BFD5E70F2F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9342" y="712983"/>
              <a:ext cx="0" cy="61514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直接箭头连接符 609">
              <a:extLst>
                <a:ext uri="{FF2B5EF4-FFF2-40B4-BE49-F238E27FC236}">
                  <a16:creationId xmlns:a16="http://schemas.microsoft.com/office/drawing/2014/main" id="{8F4A6087-A67F-77B8-1198-FC8642090FC8}"/>
                </a:ext>
              </a:extLst>
            </p:cNvPr>
            <p:cNvCxnSpPr>
              <a:cxnSpLocks/>
            </p:cNvCxnSpPr>
            <p:nvPr/>
          </p:nvCxnSpPr>
          <p:spPr>
            <a:xfrm>
              <a:off x="7268792" y="1808190"/>
              <a:ext cx="0" cy="61514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直接箭头连接符 610">
              <a:extLst>
                <a:ext uri="{FF2B5EF4-FFF2-40B4-BE49-F238E27FC236}">
                  <a16:creationId xmlns:a16="http://schemas.microsoft.com/office/drawing/2014/main" id="{B0440FE4-5AC2-E9EE-FDB2-3107A5292E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7463" y="2902425"/>
              <a:ext cx="0" cy="61514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直接箭头连接符 611">
              <a:extLst>
                <a:ext uri="{FF2B5EF4-FFF2-40B4-BE49-F238E27FC236}">
                  <a16:creationId xmlns:a16="http://schemas.microsoft.com/office/drawing/2014/main" id="{7D04FB96-590D-7049-CDD4-5364A3EAC4BE}"/>
                </a:ext>
              </a:extLst>
            </p:cNvPr>
            <p:cNvCxnSpPr>
              <a:cxnSpLocks/>
            </p:cNvCxnSpPr>
            <p:nvPr/>
          </p:nvCxnSpPr>
          <p:spPr>
            <a:xfrm>
              <a:off x="7269587" y="4000665"/>
              <a:ext cx="0" cy="61514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5" name="文本框 854">
            <a:extLst>
              <a:ext uri="{FF2B5EF4-FFF2-40B4-BE49-F238E27FC236}">
                <a16:creationId xmlns:a16="http://schemas.microsoft.com/office/drawing/2014/main" id="{034E0358-4853-6F81-CB61-2F39D22CCB53}"/>
              </a:ext>
            </a:extLst>
          </p:cNvPr>
          <p:cNvSpPr txBox="1"/>
          <p:nvPr/>
        </p:nvSpPr>
        <p:spPr>
          <a:xfrm>
            <a:off x="3539615" y="4346585"/>
            <a:ext cx="534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However, local spin polarization could appear due to the fluctuation, both thermal and quantum. </a:t>
            </a:r>
          </a:p>
          <a:p>
            <a:endParaRPr lang="zh-CN" altLang="en-US" dirty="0"/>
          </a:p>
        </p:txBody>
      </p:sp>
      <p:grpSp>
        <p:nvGrpSpPr>
          <p:cNvPr id="976" name="组合 975">
            <a:extLst>
              <a:ext uri="{FF2B5EF4-FFF2-40B4-BE49-F238E27FC236}">
                <a16:creationId xmlns:a16="http://schemas.microsoft.com/office/drawing/2014/main" id="{1B6F1006-6525-A3C1-431F-633566638A95}"/>
              </a:ext>
            </a:extLst>
          </p:cNvPr>
          <p:cNvGrpSpPr/>
          <p:nvPr/>
        </p:nvGrpSpPr>
        <p:grpSpPr>
          <a:xfrm>
            <a:off x="576111" y="1548107"/>
            <a:ext cx="2556925" cy="3833831"/>
            <a:chOff x="503000" y="2110410"/>
            <a:chExt cx="2556925" cy="383383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3582390-8451-CE5B-7D35-046CA744A339}"/>
                </a:ext>
              </a:extLst>
            </p:cNvPr>
            <p:cNvGrpSpPr/>
            <p:nvPr/>
          </p:nvGrpSpPr>
          <p:grpSpPr>
            <a:xfrm>
              <a:off x="562300" y="2174592"/>
              <a:ext cx="168708" cy="355755"/>
              <a:chOff x="2226424" y="2406534"/>
              <a:chExt cx="191193" cy="403168"/>
            </a:xfrm>
          </p:grpSpPr>
          <p:cxnSp>
            <p:nvCxnSpPr>
              <p:cNvPr id="962" name="直接箭头连接符 961">
                <a:extLst>
                  <a:ext uri="{FF2B5EF4-FFF2-40B4-BE49-F238E27FC236}">
                    <a16:creationId xmlns:a16="http://schemas.microsoft.com/office/drawing/2014/main" id="{9A6FAC33-13D7-0384-C07B-2A1EBA95D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3" name="椭圆 962">
                <a:extLst>
                  <a:ext uri="{FF2B5EF4-FFF2-40B4-BE49-F238E27FC236}">
                    <a16:creationId xmlns:a16="http://schemas.microsoft.com/office/drawing/2014/main" id="{42DEC0AF-3ECF-63CC-9B13-7702F84CC283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5DD2E94-EF1C-5801-F493-0396C85E7276}"/>
                </a:ext>
              </a:extLst>
            </p:cNvPr>
            <p:cNvGrpSpPr/>
            <p:nvPr/>
          </p:nvGrpSpPr>
          <p:grpSpPr>
            <a:xfrm flipV="1">
              <a:off x="562300" y="2623870"/>
              <a:ext cx="168708" cy="355755"/>
              <a:chOff x="2226424" y="2406534"/>
              <a:chExt cx="191193" cy="403168"/>
            </a:xfrm>
          </p:grpSpPr>
          <p:cxnSp>
            <p:nvCxnSpPr>
              <p:cNvPr id="960" name="直接箭头连接符 959">
                <a:extLst>
                  <a:ext uri="{FF2B5EF4-FFF2-40B4-BE49-F238E27FC236}">
                    <a16:creationId xmlns:a16="http://schemas.microsoft.com/office/drawing/2014/main" id="{4957E700-9B0B-A007-1362-9DF291DE6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1" name="椭圆 960">
                <a:extLst>
                  <a:ext uri="{FF2B5EF4-FFF2-40B4-BE49-F238E27FC236}">
                    <a16:creationId xmlns:a16="http://schemas.microsoft.com/office/drawing/2014/main" id="{DBF1390D-FD2A-0232-AA9B-8B048A40E75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4DD623A-819A-7361-43E9-0DED65D3559D}"/>
                </a:ext>
              </a:extLst>
            </p:cNvPr>
            <p:cNvGrpSpPr/>
            <p:nvPr/>
          </p:nvGrpSpPr>
          <p:grpSpPr>
            <a:xfrm flipV="1">
              <a:off x="888711" y="2623870"/>
              <a:ext cx="168708" cy="355755"/>
              <a:chOff x="2226424" y="2406534"/>
              <a:chExt cx="191193" cy="403168"/>
            </a:xfrm>
          </p:grpSpPr>
          <p:cxnSp>
            <p:nvCxnSpPr>
              <p:cNvPr id="958" name="直接箭头连接符 957">
                <a:extLst>
                  <a:ext uri="{FF2B5EF4-FFF2-40B4-BE49-F238E27FC236}">
                    <a16:creationId xmlns:a16="http://schemas.microsoft.com/office/drawing/2014/main" id="{45AABB63-D0B3-F8D7-1558-121535671E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9" name="椭圆 958">
                <a:extLst>
                  <a:ext uri="{FF2B5EF4-FFF2-40B4-BE49-F238E27FC236}">
                    <a16:creationId xmlns:a16="http://schemas.microsoft.com/office/drawing/2014/main" id="{8F023362-D1C6-F01B-7FB9-C473CC59138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16C0D3E-EA2C-EDCA-B3B4-1100B66D3B60}"/>
                </a:ext>
              </a:extLst>
            </p:cNvPr>
            <p:cNvGrpSpPr/>
            <p:nvPr/>
          </p:nvGrpSpPr>
          <p:grpSpPr>
            <a:xfrm flipV="1">
              <a:off x="888711" y="2174592"/>
              <a:ext cx="168708" cy="355755"/>
              <a:chOff x="2226424" y="2406534"/>
              <a:chExt cx="191193" cy="403168"/>
            </a:xfrm>
          </p:grpSpPr>
          <p:cxnSp>
            <p:nvCxnSpPr>
              <p:cNvPr id="956" name="直接箭头连接符 955">
                <a:extLst>
                  <a:ext uri="{FF2B5EF4-FFF2-40B4-BE49-F238E27FC236}">
                    <a16:creationId xmlns:a16="http://schemas.microsoft.com/office/drawing/2014/main" id="{A5D9AF73-9AA3-438F-5B90-261C3EB984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7" name="椭圆 956">
                <a:extLst>
                  <a:ext uri="{FF2B5EF4-FFF2-40B4-BE49-F238E27FC236}">
                    <a16:creationId xmlns:a16="http://schemas.microsoft.com/office/drawing/2014/main" id="{1D826B92-7585-ED97-F109-9E589315F88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6D026A8-A87A-0E11-7A9D-AABAEA3BB8B0}"/>
                </a:ext>
              </a:extLst>
            </p:cNvPr>
            <p:cNvGrpSpPr/>
            <p:nvPr/>
          </p:nvGrpSpPr>
          <p:grpSpPr>
            <a:xfrm>
              <a:off x="1215120" y="2174592"/>
              <a:ext cx="168708" cy="355755"/>
              <a:chOff x="2226424" y="2406534"/>
              <a:chExt cx="191193" cy="403168"/>
            </a:xfrm>
          </p:grpSpPr>
          <p:cxnSp>
            <p:nvCxnSpPr>
              <p:cNvPr id="954" name="直接箭头连接符 953">
                <a:extLst>
                  <a:ext uri="{FF2B5EF4-FFF2-40B4-BE49-F238E27FC236}">
                    <a16:creationId xmlns:a16="http://schemas.microsoft.com/office/drawing/2014/main" id="{2805DD57-C455-1201-557C-9317B48573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5" name="椭圆 954">
                <a:extLst>
                  <a:ext uri="{FF2B5EF4-FFF2-40B4-BE49-F238E27FC236}">
                    <a16:creationId xmlns:a16="http://schemas.microsoft.com/office/drawing/2014/main" id="{5A7DF473-FB24-7A54-24A1-0694E94E133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E1CF888-E895-F3C8-AA7C-B69662FF0678}"/>
                </a:ext>
              </a:extLst>
            </p:cNvPr>
            <p:cNvGrpSpPr/>
            <p:nvPr/>
          </p:nvGrpSpPr>
          <p:grpSpPr>
            <a:xfrm flipV="1">
              <a:off x="1215120" y="2623870"/>
              <a:ext cx="168708" cy="355755"/>
              <a:chOff x="2226424" y="2406534"/>
              <a:chExt cx="191193" cy="403168"/>
            </a:xfrm>
          </p:grpSpPr>
          <p:cxnSp>
            <p:nvCxnSpPr>
              <p:cNvPr id="952" name="直接箭头连接符 951">
                <a:extLst>
                  <a:ext uri="{FF2B5EF4-FFF2-40B4-BE49-F238E27FC236}">
                    <a16:creationId xmlns:a16="http://schemas.microsoft.com/office/drawing/2014/main" id="{A4CB7640-B9FE-A043-A79C-DF193846F2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" name="椭圆 952">
                <a:extLst>
                  <a:ext uri="{FF2B5EF4-FFF2-40B4-BE49-F238E27FC236}">
                    <a16:creationId xmlns:a16="http://schemas.microsoft.com/office/drawing/2014/main" id="{7B3F5804-DA0F-D2D8-D8F1-33270139D23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9B0DB0B-CD03-886D-771D-240BF78077C3}"/>
                </a:ext>
              </a:extLst>
            </p:cNvPr>
            <p:cNvGrpSpPr/>
            <p:nvPr/>
          </p:nvGrpSpPr>
          <p:grpSpPr>
            <a:xfrm>
              <a:off x="1541531" y="2623870"/>
              <a:ext cx="168708" cy="355755"/>
              <a:chOff x="2226424" y="2406534"/>
              <a:chExt cx="191193" cy="403168"/>
            </a:xfrm>
          </p:grpSpPr>
          <p:cxnSp>
            <p:nvCxnSpPr>
              <p:cNvPr id="950" name="直接箭头连接符 949">
                <a:extLst>
                  <a:ext uri="{FF2B5EF4-FFF2-40B4-BE49-F238E27FC236}">
                    <a16:creationId xmlns:a16="http://schemas.microsoft.com/office/drawing/2014/main" id="{664A61F4-AAB2-27F4-D9E1-C88FEDA7AE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1" name="椭圆 950">
                <a:extLst>
                  <a:ext uri="{FF2B5EF4-FFF2-40B4-BE49-F238E27FC236}">
                    <a16:creationId xmlns:a16="http://schemas.microsoft.com/office/drawing/2014/main" id="{ECDB19B3-1A66-5E2E-9780-FEFED85C75D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456F7CE-FEC8-F98E-4CEB-D6F30BA278B1}"/>
                </a:ext>
              </a:extLst>
            </p:cNvPr>
            <p:cNvGrpSpPr/>
            <p:nvPr/>
          </p:nvGrpSpPr>
          <p:grpSpPr>
            <a:xfrm flipV="1">
              <a:off x="1541532" y="2174592"/>
              <a:ext cx="168708" cy="355755"/>
              <a:chOff x="2226424" y="2406534"/>
              <a:chExt cx="191193" cy="403168"/>
            </a:xfrm>
          </p:grpSpPr>
          <p:cxnSp>
            <p:nvCxnSpPr>
              <p:cNvPr id="948" name="直接箭头连接符 947">
                <a:extLst>
                  <a:ext uri="{FF2B5EF4-FFF2-40B4-BE49-F238E27FC236}">
                    <a16:creationId xmlns:a16="http://schemas.microsoft.com/office/drawing/2014/main" id="{DF9D6597-D2C5-9F02-D476-FA2808802E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9" name="椭圆 948">
                <a:extLst>
                  <a:ext uri="{FF2B5EF4-FFF2-40B4-BE49-F238E27FC236}">
                    <a16:creationId xmlns:a16="http://schemas.microsoft.com/office/drawing/2014/main" id="{CAD35A5B-9EB2-F139-A6AB-0E4B8BA2D40E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9BCA02A-B3B6-0F05-0094-71730CD19E24}"/>
                </a:ext>
              </a:extLst>
            </p:cNvPr>
            <p:cNvGrpSpPr/>
            <p:nvPr/>
          </p:nvGrpSpPr>
          <p:grpSpPr>
            <a:xfrm>
              <a:off x="562298" y="3147719"/>
              <a:ext cx="168708" cy="355755"/>
              <a:chOff x="2226424" y="2406534"/>
              <a:chExt cx="191193" cy="403168"/>
            </a:xfrm>
          </p:grpSpPr>
          <p:cxnSp>
            <p:nvCxnSpPr>
              <p:cNvPr id="946" name="直接箭头连接符 945">
                <a:extLst>
                  <a:ext uri="{FF2B5EF4-FFF2-40B4-BE49-F238E27FC236}">
                    <a16:creationId xmlns:a16="http://schemas.microsoft.com/office/drawing/2014/main" id="{8A9E105A-A27E-1A6F-1D3D-0F478D1D0F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7" name="椭圆 946">
                <a:extLst>
                  <a:ext uri="{FF2B5EF4-FFF2-40B4-BE49-F238E27FC236}">
                    <a16:creationId xmlns:a16="http://schemas.microsoft.com/office/drawing/2014/main" id="{8063C8E6-04E2-E1F9-3B08-F375DCD91898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C60C1A5C-7517-76F2-F772-D0E1CA6E3A82}"/>
                </a:ext>
              </a:extLst>
            </p:cNvPr>
            <p:cNvGrpSpPr/>
            <p:nvPr/>
          </p:nvGrpSpPr>
          <p:grpSpPr>
            <a:xfrm flipV="1">
              <a:off x="562298" y="3596997"/>
              <a:ext cx="168708" cy="355755"/>
              <a:chOff x="2226424" y="2406534"/>
              <a:chExt cx="191193" cy="403168"/>
            </a:xfrm>
          </p:grpSpPr>
          <p:cxnSp>
            <p:nvCxnSpPr>
              <p:cNvPr id="944" name="直接箭头连接符 943">
                <a:extLst>
                  <a:ext uri="{FF2B5EF4-FFF2-40B4-BE49-F238E27FC236}">
                    <a16:creationId xmlns:a16="http://schemas.microsoft.com/office/drawing/2014/main" id="{C443ACD8-28B2-D844-759E-B80E28D28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5" name="椭圆 944">
                <a:extLst>
                  <a:ext uri="{FF2B5EF4-FFF2-40B4-BE49-F238E27FC236}">
                    <a16:creationId xmlns:a16="http://schemas.microsoft.com/office/drawing/2014/main" id="{A082FB67-88E3-5410-CD08-9CBD23D70E44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C7FC09E5-B005-86CB-CD5B-8F8FD3CC3BC0}"/>
                </a:ext>
              </a:extLst>
            </p:cNvPr>
            <p:cNvGrpSpPr/>
            <p:nvPr/>
          </p:nvGrpSpPr>
          <p:grpSpPr>
            <a:xfrm>
              <a:off x="888709" y="3596997"/>
              <a:ext cx="168708" cy="355755"/>
              <a:chOff x="2226424" y="2406534"/>
              <a:chExt cx="191193" cy="403168"/>
            </a:xfrm>
          </p:grpSpPr>
          <p:cxnSp>
            <p:nvCxnSpPr>
              <p:cNvPr id="942" name="直接箭头连接符 941">
                <a:extLst>
                  <a:ext uri="{FF2B5EF4-FFF2-40B4-BE49-F238E27FC236}">
                    <a16:creationId xmlns:a16="http://schemas.microsoft.com/office/drawing/2014/main" id="{BC9A7FA6-673E-EAD9-8CD5-9EE2333B02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3" name="椭圆 942">
                <a:extLst>
                  <a:ext uri="{FF2B5EF4-FFF2-40B4-BE49-F238E27FC236}">
                    <a16:creationId xmlns:a16="http://schemas.microsoft.com/office/drawing/2014/main" id="{DB5DC535-FD9B-78F3-8445-D12E36BDBF78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72" name="组合 571">
              <a:extLst>
                <a:ext uri="{FF2B5EF4-FFF2-40B4-BE49-F238E27FC236}">
                  <a16:creationId xmlns:a16="http://schemas.microsoft.com/office/drawing/2014/main" id="{A068915F-D419-AF0C-A9DA-403AC2613FD5}"/>
                </a:ext>
              </a:extLst>
            </p:cNvPr>
            <p:cNvGrpSpPr/>
            <p:nvPr/>
          </p:nvGrpSpPr>
          <p:grpSpPr>
            <a:xfrm flipV="1">
              <a:off x="888710" y="3147719"/>
              <a:ext cx="168708" cy="355755"/>
              <a:chOff x="2226424" y="2406534"/>
              <a:chExt cx="191193" cy="403168"/>
            </a:xfrm>
          </p:grpSpPr>
          <p:cxnSp>
            <p:nvCxnSpPr>
              <p:cNvPr id="940" name="直接箭头连接符 939">
                <a:extLst>
                  <a:ext uri="{FF2B5EF4-FFF2-40B4-BE49-F238E27FC236}">
                    <a16:creationId xmlns:a16="http://schemas.microsoft.com/office/drawing/2014/main" id="{4E4AF00E-4784-5389-4376-618E71FECA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1" name="椭圆 940">
                <a:extLst>
                  <a:ext uri="{FF2B5EF4-FFF2-40B4-BE49-F238E27FC236}">
                    <a16:creationId xmlns:a16="http://schemas.microsoft.com/office/drawing/2014/main" id="{3A3BF08E-AD13-0EE0-B689-7AFD757460C4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73" name="组合 572">
              <a:extLst>
                <a:ext uri="{FF2B5EF4-FFF2-40B4-BE49-F238E27FC236}">
                  <a16:creationId xmlns:a16="http://schemas.microsoft.com/office/drawing/2014/main" id="{680C33CB-D7CA-A873-2049-E696A78222D2}"/>
                </a:ext>
              </a:extLst>
            </p:cNvPr>
            <p:cNvGrpSpPr/>
            <p:nvPr/>
          </p:nvGrpSpPr>
          <p:grpSpPr>
            <a:xfrm>
              <a:off x="1215119" y="3147719"/>
              <a:ext cx="168708" cy="355755"/>
              <a:chOff x="2226424" y="2406534"/>
              <a:chExt cx="191193" cy="403168"/>
            </a:xfrm>
          </p:grpSpPr>
          <p:cxnSp>
            <p:nvCxnSpPr>
              <p:cNvPr id="938" name="直接箭头连接符 937">
                <a:extLst>
                  <a:ext uri="{FF2B5EF4-FFF2-40B4-BE49-F238E27FC236}">
                    <a16:creationId xmlns:a16="http://schemas.microsoft.com/office/drawing/2014/main" id="{6F4EB56A-649B-5970-43A9-E8D758CECD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9" name="椭圆 938">
                <a:extLst>
                  <a:ext uri="{FF2B5EF4-FFF2-40B4-BE49-F238E27FC236}">
                    <a16:creationId xmlns:a16="http://schemas.microsoft.com/office/drawing/2014/main" id="{EA5FBA29-B069-99F1-0210-EAEFBB404F4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74" name="组合 573">
              <a:extLst>
                <a:ext uri="{FF2B5EF4-FFF2-40B4-BE49-F238E27FC236}">
                  <a16:creationId xmlns:a16="http://schemas.microsoft.com/office/drawing/2014/main" id="{C380CF72-BEC1-8AF5-A550-327BE3195802}"/>
                </a:ext>
              </a:extLst>
            </p:cNvPr>
            <p:cNvGrpSpPr/>
            <p:nvPr/>
          </p:nvGrpSpPr>
          <p:grpSpPr>
            <a:xfrm flipV="1">
              <a:off x="1215119" y="3596997"/>
              <a:ext cx="168708" cy="355755"/>
              <a:chOff x="2226424" y="2406534"/>
              <a:chExt cx="191193" cy="403168"/>
            </a:xfrm>
          </p:grpSpPr>
          <p:cxnSp>
            <p:nvCxnSpPr>
              <p:cNvPr id="936" name="直接箭头连接符 935">
                <a:extLst>
                  <a:ext uri="{FF2B5EF4-FFF2-40B4-BE49-F238E27FC236}">
                    <a16:creationId xmlns:a16="http://schemas.microsoft.com/office/drawing/2014/main" id="{A175AA19-CEE7-5BE0-011A-0EBBF4C260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7" name="椭圆 936">
                <a:extLst>
                  <a:ext uri="{FF2B5EF4-FFF2-40B4-BE49-F238E27FC236}">
                    <a16:creationId xmlns:a16="http://schemas.microsoft.com/office/drawing/2014/main" id="{8DC6A696-0ED9-0F72-214D-4FF67DA4ECF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75" name="组合 574">
              <a:extLst>
                <a:ext uri="{FF2B5EF4-FFF2-40B4-BE49-F238E27FC236}">
                  <a16:creationId xmlns:a16="http://schemas.microsoft.com/office/drawing/2014/main" id="{C6EEA08B-1B3E-41AD-D762-766D421FEDE5}"/>
                </a:ext>
              </a:extLst>
            </p:cNvPr>
            <p:cNvGrpSpPr/>
            <p:nvPr/>
          </p:nvGrpSpPr>
          <p:grpSpPr>
            <a:xfrm>
              <a:off x="1541530" y="3596997"/>
              <a:ext cx="168708" cy="355755"/>
              <a:chOff x="2226424" y="2406534"/>
              <a:chExt cx="191193" cy="403168"/>
            </a:xfrm>
          </p:grpSpPr>
          <p:cxnSp>
            <p:nvCxnSpPr>
              <p:cNvPr id="934" name="直接箭头连接符 933">
                <a:extLst>
                  <a:ext uri="{FF2B5EF4-FFF2-40B4-BE49-F238E27FC236}">
                    <a16:creationId xmlns:a16="http://schemas.microsoft.com/office/drawing/2014/main" id="{9B786424-979A-9CB2-6A7D-A2C6925017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5" name="椭圆 934">
                <a:extLst>
                  <a:ext uri="{FF2B5EF4-FFF2-40B4-BE49-F238E27FC236}">
                    <a16:creationId xmlns:a16="http://schemas.microsoft.com/office/drawing/2014/main" id="{521FC1C0-7A95-34A8-3A09-D266CAAEDC0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76" name="组合 575">
              <a:extLst>
                <a:ext uri="{FF2B5EF4-FFF2-40B4-BE49-F238E27FC236}">
                  <a16:creationId xmlns:a16="http://schemas.microsoft.com/office/drawing/2014/main" id="{18F4B76C-DA53-7E4B-3844-85F8DC93EDDA}"/>
                </a:ext>
              </a:extLst>
            </p:cNvPr>
            <p:cNvGrpSpPr/>
            <p:nvPr/>
          </p:nvGrpSpPr>
          <p:grpSpPr>
            <a:xfrm>
              <a:off x="1541530" y="3147719"/>
              <a:ext cx="168708" cy="355755"/>
              <a:chOff x="2226424" y="2406534"/>
              <a:chExt cx="191193" cy="403168"/>
            </a:xfrm>
          </p:grpSpPr>
          <p:cxnSp>
            <p:nvCxnSpPr>
              <p:cNvPr id="932" name="直接箭头连接符 931">
                <a:extLst>
                  <a:ext uri="{FF2B5EF4-FFF2-40B4-BE49-F238E27FC236}">
                    <a16:creationId xmlns:a16="http://schemas.microsoft.com/office/drawing/2014/main" id="{38BE26FC-C23F-FF5C-3C7B-40F31135EE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3" name="椭圆 932">
                <a:extLst>
                  <a:ext uri="{FF2B5EF4-FFF2-40B4-BE49-F238E27FC236}">
                    <a16:creationId xmlns:a16="http://schemas.microsoft.com/office/drawing/2014/main" id="{6C05061C-D555-42B9-5DAF-A59111667D21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77" name="组合 576">
              <a:extLst>
                <a:ext uri="{FF2B5EF4-FFF2-40B4-BE49-F238E27FC236}">
                  <a16:creationId xmlns:a16="http://schemas.microsoft.com/office/drawing/2014/main" id="{9271F51D-EEA3-E977-8DE3-1FB73CF3199C}"/>
                </a:ext>
              </a:extLst>
            </p:cNvPr>
            <p:cNvGrpSpPr/>
            <p:nvPr/>
          </p:nvGrpSpPr>
          <p:grpSpPr>
            <a:xfrm>
              <a:off x="1867942" y="2173980"/>
              <a:ext cx="168708" cy="355755"/>
              <a:chOff x="2226424" y="2406534"/>
              <a:chExt cx="191193" cy="403168"/>
            </a:xfrm>
          </p:grpSpPr>
          <p:cxnSp>
            <p:nvCxnSpPr>
              <p:cNvPr id="930" name="直接箭头连接符 929">
                <a:extLst>
                  <a:ext uri="{FF2B5EF4-FFF2-40B4-BE49-F238E27FC236}">
                    <a16:creationId xmlns:a16="http://schemas.microsoft.com/office/drawing/2014/main" id="{AF6E2833-36A3-4F24-A655-744E83E245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1" name="椭圆 930">
                <a:extLst>
                  <a:ext uri="{FF2B5EF4-FFF2-40B4-BE49-F238E27FC236}">
                    <a16:creationId xmlns:a16="http://schemas.microsoft.com/office/drawing/2014/main" id="{4853EA08-BC58-4202-25A6-6E2004D31BBD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78" name="组合 577">
              <a:extLst>
                <a:ext uri="{FF2B5EF4-FFF2-40B4-BE49-F238E27FC236}">
                  <a16:creationId xmlns:a16="http://schemas.microsoft.com/office/drawing/2014/main" id="{7D68B8CE-EABA-D2B5-F046-6A44DAD7969D}"/>
                </a:ext>
              </a:extLst>
            </p:cNvPr>
            <p:cNvGrpSpPr/>
            <p:nvPr/>
          </p:nvGrpSpPr>
          <p:grpSpPr>
            <a:xfrm flipV="1">
              <a:off x="1867942" y="2623258"/>
              <a:ext cx="168708" cy="355755"/>
              <a:chOff x="2226424" y="2406534"/>
              <a:chExt cx="191193" cy="403168"/>
            </a:xfrm>
          </p:grpSpPr>
          <p:cxnSp>
            <p:nvCxnSpPr>
              <p:cNvPr id="928" name="直接箭头连接符 927">
                <a:extLst>
                  <a:ext uri="{FF2B5EF4-FFF2-40B4-BE49-F238E27FC236}">
                    <a16:creationId xmlns:a16="http://schemas.microsoft.com/office/drawing/2014/main" id="{FA0E0BC9-1DEA-50B8-96EB-6169753B58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9" name="椭圆 928">
                <a:extLst>
                  <a:ext uri="{FF2B5EF4-FFF2-40B4-BE49-F238E27FC236}">
                    <a16:creationId xmlns:a16="http://schemas.microsoft.com/office/drawing/2014/main" id="{F920DAD6-823D-3375-5680-B6560E2C0D92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79" name="组合 578">
              <a:extLst>
                <a:ext uri="{FF2B5EF4-FFF2-40B4-BE49-F238E27FC236}">
                  <a16:creationId xmlns:a16="http://schemas.microsoft.com/office/drawing/2014/main" id="{0FBC199F-3E17-CC6A-7F4A-AEAEF262FACA}"/>
                </a:ext>
              </a:extLst>
            </p:cNvPr>
            <p:cNvGrpSpPr/>
            <p:nvPr/>
          </p:nvGrpSpPr>
          <p:grpSpPr>
            <a:xfrm>
              <a:off x="2194353" y="2623258"/>
              <a:ext cx="168708" cy="355755"/>
              <a:chOff x="2226424" y="2406534"/>
              <a:chExt cx="191193" cy="403168"/>
            </a:xfrm>
          </p:grpSpPr>
          <p:cxnSp>
            <p:nvCxnSpPr>
              <p:cNvPr id="926" name="直接箭头连接符 925">
                <a:extLst>
                  <a:ext uri="{FF2B5EF4-FFF2-40B4-BE49-F238E27FC236}">
                    <a16:creationId xmlns:a16="http://schemas.microsoft.com/office/drawing/2014/main" id="{64D4E998-05C6-A50B-D47A-F12BF74CD8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7" name="椭圆 926">
                <a:extLst>
                  <a:ext uri="{FF2B5EF4-FFF2-40B4-BE49-F238E27FC236}">
                    <a16:creationId xmlns:a16="http://schemas.microsoft.com/office/drawing/2014/main" id="{972BBD88-2AB6-22D3-2FE2-FE6E33539FC7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80" name="组合 579">
              <a:extLst>
                <a:ext uri="{FF2B5EF4-FFF2-40B4-BE49-F238E27FC236}">
                  <a16:creationId xmlns:a16="http://schemas.microsoft.com/office/drawing/2014/main" id="{EAC1FB5A-DEA2-A3A2-4C74-CF763EEF373F}"/>
                </a:ext>
              </a:extLst>
            </p:cNvPr>
            <p:cNvGrpSpPr/>
            <p:nvPr/>
          </p:nvGrpSpPr>
          <p:grpSpPr>
            <a:xfrm flipV="1">
              <a:off x="2194354" y="2173980"/>
              <a:ext cx="168708" cy="355755"/>
              <a:chOff x="2226424" y="2406534"/>
              <a:chExt cx="191193" cy="403168"/>
            </a:xfrm>
          </p:grpSpPr>
          <p:cxnSp>
            <p:nvCxnSpPr>
              <p:cNvPr id="924" name="直接箭头连接符 923">
                <a:extLst>
                  <a:ext uri="{FF2B5EF4-FFF2-40B4-BE49-F238E27FC236}">
                    <a16:creationId xmlns:a16="http://schemas.microsoft.com/office/drawing/2014/main" id="{C284A335-C45B-7FFF-4EE4-2379F97516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5" name="椭圆 924">
                <a:extLst>
                  <a:ext uri="{FF2B5EF4-FFF2-40B4-BE49-F238E27FC236}">
                    <a16:creationId xmlns:a16="http://schemas.microsoft.com/office/drawing/2014/main" id="{87ED5B33-7545-A83B-04A6-6212B4DF3C36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81" name="组合 580">
              <a:extLst>
                <a:ext uri="{FF2B5EF4-FFF2-40B4-BE49-F238E27FC236}">
                  <a16:creationId xmlns:a16="http://schemas.microsoft.com/office/drawing/2014/main" id="{83F77EA9-33B6-B5A5-6E76-1E1337BF9710}"/>
                </a:ext>
              </a:extLst>
            </p:cNvPr>
            <p:cNvGrpSpPr/>
            <p:nvPr/>
          </p:nvGrpSpPr>
          <p:grpSpPr>
            <a:xfrm>
              <a:off x="2520763" y="2173980"/>
              <a:ext cx="168708" cy="355755"/>
              <a:chOff x="2226424" y="2406534"/>
              <a:chExt cx="191193" cy="403168"/>
            </a:xfrm>
          </p:grpSpPr>
          <p:cxnSp>
            <p:nvCxnSpPr>
              <p:cNvPr id="922" name="直接箭头连接符 921">
                <a:extLst>
                  <a:ext uri="{FF2B5EF4-FFF2-40B4-BE49-F238E27FC236}">
                    <a16:creationId xmlns:a16="http://schemas.microsoft.com/office/drawing/2014/main" id="{F848B10A-F37E-74C6-72F5-BB3C30202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3" name="椭圆 922">
                <a:extLst>
                  <a:ext uri="{FF2B5EF4-FFF2-40B4-BE49-F238E27FC236}">
                    <a16:creationId xmlns:a16="http://schemas.microsoft.com/office/drawing/2014/main" id="{5FBE75A1-6C50-70E4-828C-37586F04A49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82" name="组合 581">
              <a:extLst>
                <a:ext uri="{FF2B5EF4-FFF2-40B4-BE49-F238E27FC236}">
                  <a16:creationId xmlns:a16="http://schemas.microsoft.com/office/drawing/2014/main" id="{FEB58B0A-93F6-6A71-1C81-84C79BF4B63C}"/>
                </a:ext>
              </a:extLst>
            </p:cNvPr>
            <p:cNvGrpSpPr/>
            <p:nvPr/>
          </p:nvGrpSpPr>
          <p:grpSpPr>
            <a:xfrm flipV="1">
              <a:off x="2520763" y="2623258"/>
              <a:ext cx="168708" cy="355755"/>
              <a:chOff x="2226424" y="2406534"/>
              <a:chExt cx="191193" cy="403168"/>
            </a:xfrm>
          </p:grpSpPr>
          <p:cxnSp>
            <p:nvCxnSpPr>
              <p:cNvPr id="920" name="直接箭头连接符 919">
                <a:extLst>
                  <a:ext uri="{FF2B5EF4-FFF2-40B4-BE49-F238E27FC236}">
                    <a16:creationId xmlns:a16="http://schemas.microsoft.com/office/drawing/2014/main" id="{1032AC7B-F050-1952-C7B9-51F74C061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1" name="椭圆 920">
                <a:extLst>
                  <a:ext uri="{FF2B5EF4-FFF2-40B4-BE49-F238E27FC236}">
                    <a16:creationId xmlns:a16="http://schemas.microsoft.com/office/drawing/2014/main" id="{45154A94-263E-C586-900F-B21E034DDA0E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583" name="组合 582">
              <a:extLst>
                <a:ext uri="{FF2B5EF4-FFF2-40B4-BE49-F238E27FC236}">
                  <a16:creationId xmlns:a16="http://schemas.microsoft.com/office/drawing/2014/main" id="{1C7C2BD8-D761-78B8-6643-2F3E7444C36D}"/>
                </a:ext>
              </a:extLst>
            </p:cNvPr>
            <p:cNvGrpSpPr/>
            <p:nvPr/>
          </p:nvGrpSpPr>
          <p:grpSpPr>
            <a:xfrm>
              <a:off x="2847174" y="2623258"/>
              <a:ext cx="168708" cy="355755"/>
              <a:chOff x="2226424" y="2406534"/>
              <a:chExt cx="191193" cy="403168"/>
            </a:xfrm>
          </p:grpSpPr>
          <p:cxnSp>
            <p:nvCxnSpPr>
              <p:cNvPr id="918" name="直接箭头连接符 917">
                <a:extLst>
                  <a:ext uri="{FF2B5EF4-FFF2-40B4-BE49-F238E27FC236}">
                    <a16:creationId xmlns:a16="http://schemas.microsoft.com/office/drawing/2014/main" id="{D8FD9A84-AE1F-7922-5CC3-B9FA4F865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9" name="椭圆 918">
                <a:extLst>
                  <a:ext uri="{FF2B5EF4-FFF2-40B4-BE49-F238E27FC236}">
                    <a16:creationId xmlns:a16="http://schemas.microsoft.com/office/drawing/2014/main" id="{43104B23-E67C-6118-2998-3015E980977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56" name="组合 655">
              <a:extLst>
                <a:ext uri="{FF2B5EF4-FFF2-40B4-BE49-F238E27FC236}">
                  <a16:creationId xmlns:a16="http://schemas.microsoft.com/office/drawing/2014/main" id="{FD7FBE7D-46CD-7C32-1C60-F93907D0D679}"/>
                </a:ext>
              </a:extLst>
            </p:cNvPr>
            <p:cNvGrpSpPr/>
            <p:nvPr/>
          </p:nvGrpSpPr>
          <p:grpSpPr>
            <a:xfrm flipV="1">
              <a:off x="2847175" y="2173980"/>
              <a:ext cx="168708" cy="355755"/>
              <a:chOff x="2226424" y="2406534"/>
              <a:chExt cx="191193" cy="403168"/>
            </a:xfrm>
          </p:grpSpPr>
          <p:cxnSp>
            <p:nvCxnSpPr>
              <p:cNvPr id="916" name="直接箭头连接符 915">
                <a:extLst>
                  <a:ext uri="{FF2B5EF4-FFF2-40B4-BE49-F238E27FC236}">
                    <a16:creationId xmlns:a16="http://schemas.microsoft.com/office/drawing/2014/main" id="{FFD3AA0F-3296-26A3-7FDA-955FD696A8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7" name="椭圆 916">
                <a:extLst>
                  <a:ext uri="{FF2B5EF4-FFF2-40B4-BE49-F238E27FC236}">
                    <a16:creationId xmlns:a16="http://schemas.microsoft.com/office/drawing/2014/main" id="{BC4F8FBD-BC19-F46D-58D9-84C4FA07E3F6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57" name="组合 656">
              <a:extLst>
                <a:ext uri="{FF2B5EF4-FFF2-40B4-BE49-F238E27FC236}">
                  <a16:creationId xmlns:a16="http://schemas.microsoft.com/office/drawing/2014/main" id="{E72E36A2-C8CF-D971-63F9-244FE072A49D}"/>
                </a:ext>
              </a:extLst>
            </p:cNvPr>
            <p:cNvGrpSpPr/>
            <p:nvPr/>
          </p:nvGrpSpPr>
          <p:grpSpPr>
            <a:xfrm>
              <a:off x="1867940" y="3147107"/>
              <a:ext cx="168708" cy="355755"/>
              <a:chOff x="2226424" y="2406534"/>
              <a:chExt cx="191193" cy="403168"/>
            </a:xfrm>
          </p:grpSpPr>
          <p:cxnSp>
            <p:nvCxnSpPr>
              <p:cNvPr id="914" name="直接箭头连接符 913">
                <a:extLst>
                  <a:ext uri="{FF2B5EF4-FFF2-40B4-BE49-F238E27FC236}">
                    <a16:creationId xmlns:a16="http://schemas.microsoft.com/office/drawing/2014/main" id="{AA2C869A-B91A-96AC-9BD5-B05517A1A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5" name="椭圆 914">
                <a:extLst>
                  <a:ext uri="{FF2B5EF4-FFF2-40B4-BE49-F238E27FC236}">
                    <a16:creationId xmlns:a16="http://schemas.microsoft.com/office/drawing/2014/main" id="{2D615404-F61F-41C7-7E94-B414A2CADE2D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58" name="组合 657">
              <a:extLst>
                <a:ext uri="{FF2B5EF4-FFF2-40B4-BE49-F238E27FC236}">
                  <a16:creationId xmlns:a16="http://schemas.microsoft.com/office/drawing/2014/main" id="{3208F2E4-034F-72E5-6FB9-A6F7BD44BC85}"/>
                </a:ext>
              </a:extLst>
            </p:cNvPr>
            <p:cNvGrpSpPr/>
            <p:nvPr/>
          </p:nvGrpSpPr>
          <p:grpSpPr>
            <a:xfrm flipV="1">
              <a:off x="1867940" y="3596385"/>
              <a:ext cx="168708" cy="355755"/>
              <a:chOff x="2226424" y="2406534"/>
              <a:chExt cx="191193" cy="403168"/>
            </a:xfrm>
          </p:grpSpPr>
          <p:cxnSp>
            <p:nvCxnSpPr>
              <p:cNvPr id="912" name="直接箭头连接符 911">
                <a:extLst>
                  <a:ext uri="{FF2B5EF4-FFF2-40B4-BE49-F238E27FC236}">
                    <a16:creationId xmlns:a16="http://schemas.microsoft.com/office/drawing/2014/main" id="{7E99BE36-FDCB-8BCE-41E5-47EF6DB1AD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3" name="椭圆 912">
                <a:extLst>
                  <a:ext uri="{FF2B5EF4-FFF2-40B4-BE49-F238E27FC236}">
                    <a16:creationId xmlns:a16="http://schemas.microsoft.com/office/drawing/2014/main" id="{072D1715-F1E1-F19E-B50E-87C041F4E64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59" name="组合 658">
              <a:extLst>
                <a:ext uri="{FF2B5EF4-FFF2-40B4-BE49-F238E27FC236}">
                  <a16:creationId xmlns:a16="http://schemas.microsoft.com/office/drawing/2014/main" id="{03E5F0CE-DF01-FC83-29BD-1A13C0695BE7}"/>
                </a:ext>
              </a:extLst>
            </p:cNvPr>
            <p:cNvGrpSpPr/>
            <p:nvPr/>
          </p:nvGrpSpPr>
          <p:grpSpPr>
            <a:xfrm>
              <a:off x="2194351" y="3596385"/>
              <a:ext cx="168708" cy="355755"/>
              <a:chOff x="2226424" y="2406534"/>
              <a:chExt cx="191193" cy="403168"/>
            </a:xfrm>
          </p:grpSpPr>
          <p:cxnSp>
            <p:nvCxnSpPr>
              <p:cNvPr id="910" name="直接箭头连接符 909">
                <a:extLst>
                  <a:ext uri="{FF2B5EF4-FFF2-40B4-BE49-F238E27FC236}">
                    <a16:creationId xmlns:a16="http://schemas.microsoft.com/office/drawing/2014/main" id="{AC45BB6D-B333-3ECD-86F0-7A462FACBC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1" name="椭圆 910">
                <a:extLst>
                  <a:ext uri="{FF2B5EF4-FFF2-40B4-BE49-F238E27FC236}">
                    <a16:creationId xmlns:a16="http://schemas.microsoft.com/office/drawing/2014/main" id="{890B0AF2-0FD4-E796-4565-4D9F0D47458E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60" name="组合 659">
              <a:extLst>
                <a:ext uri="{FF2B5EF4-FFF2-40B4-BE49-F238E27FC236}">
                  <a16:creationId xmlns:a16="http://schemas.microsoft.com/office/drawing/2014/main" id="{AA36CE5C-6D99-4DE8-1C9B-EA1C5E59DC7A}"/>
                </a:ext>
              </a:extLst>
            </p:cNvPr>
            <p:cNvGrpSpPr/>
            <p:nvPr/>
          </p:nvGrpSpPr>
          <p:grpSpPr>
            <a:xfrm flipV="1">
              <a:off x="2194352" y="3147107"/>
              <a:ext cx="168708" cy="355755"/>
              <a:chOff x="2226424" y="2406534"/>
              <a:chExt cx="191193" cy="403168"/>
            </a:xfrm>
          </p:grpSpPr>
          <p:cxnSp>
            <p:nvCxnSpPr>
              <p:cNvPr id="908" name="直接箭头连接符 907">
                <a:extLst>
                  <a:ext uri="{FF2B5EF4-FFF2-40B4-BE49-F238E27FC236}">
                    <a16:creationId xmlns:a16="http://schemas.microsoft.com/office/drawing/2014/main" id="{139FEDD1-F118-2B7D-BD55-C428EFED89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椭圆 908">
                <a:extLst>
                  <a:ext uri="{FF2B5EF4-FFF2-40B4-BE49-F238E27FC236}">
                    <a16:creationId xmlns:a16="http://schemas.microsoft.com/office/drawing/2014/main" id="{050C577F-2BB4-C1FF-BB8A-B302568DA65E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61" name="组合 660">
              <a:extLst>
                <a:ext uri="{FF2B5EF4-FFF2-40B4-BE49-F238E27FC236}">
                  <a16:creationId xmlns:a16="http://schemas.microsoft.com/office/drawing/2014/main" id="{02C24734-E1B7-8146-2ABB-2E4A46D2B3FE}"/>
                </a:ext>
              </a:extLst>
            </p:cNvPr>
            <p:cNvGrpSpPr/>
            <p:nvPr/>
          </p:nvGrpSpPr>
          <p:grpSpPr>
            <a:xfrm>
              <a:off x="2520761" y="3147107"/>
              <a:ext cx="168708" cy="355755"/>
              <a:chOff x="2226424" y="2406534"/>
              <a:chExt cx="191193" cy="403168"/>
            </a:xfrm>
          </p:grpSpPr>
          <p:cxnSp>
            <p:nvCxnSpPr>
              <p:cNvPr id="906" name="直接箭头连接符 905">
                <a:extLst>
                  <a:ext uri="{FF2B5EF4-FFF2-40B4-BE49-F238E27FC236}">
                    <a16:creationId xmlns:a16="http://schemas.microsoft.com/office/drawing/2014/main" id="{0AB6B963-BD96-0448-136A-4352A8F2CF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椭圆 906">
                <a:extLst>
                  <a:ext uri="{FF2B5EF4-FFF2-40B4-BE49-F238E27FC236}">
                    <a16:creationId xmlns:a16="http://schemas.microsoft.com/office/drawing/2014/main" id="{098DD2E4-B4DB-A2BA-ABFE-8F9A4FBBB73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62" name="组合 661">
              <a:extLst>
                <a:ext uri="{FF2B5EF4-FFF2-40B4-BE49-F238E27FC236}">
                  <a16:creationId xmlns:a16="http://schemas.microsoft.com/office/drawing/2014/main" id="{72F30889-3C96-7AB7-0F6D-D3054A720753}"/>
                </a:ext>
              </a:extLst>
            </p:cNvPr>
            <p:cNvGrpSpPr/>
            <p:nvPr/>
          </p:nvGrpSpPr>
          <p:grpSpPr>
            <a:xfrm flipV="1">
              <a:off x="2520761" y="3596385"/>
              <a:ext cx="168708" cy="355755"/>
              <a:chOff x="2226424" y="2406534"/>
              <a:chExt cx="191193" cy="403168"/>
            </a:xfrm>
          </p:grpSpPr>
          <p:cxnSp>
            <p:nvCxnSpPr>
              <p:cNvPr id="904" name="直接箭头连接符 903">
                <a:extLst>
                  <a:ext uri="{FF2B5EF4-FFF2-40B4-BE49-F238E27FC236}">
                    <a16:creationId xmlns:a16="http://schemas.microsoft.com/office/drawing/2014/main" id="{F94D0402-1902-7096-92C8-EFDF61C74C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5" name="椭圆 904">
                <a:extLst>
                  <a:ext uri="{FF2B5EF4-FFF2-40B4-BE49-F238E27FC236}">
                    <a16:creationId xmlns:a16="http://schemas.microsoft.com/office/drawing/2014/main" id="{D958C288-4DA4-458E-A0F1-510D076A1298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63" name="组合 662">
              <a:extLst>
                <a:ext uri="{FF2B5EF4-FFF2-40B4-BE49-F238E27FC236}">
                  <a16:creationId xmlns:a16="http://schemas.microsoft.com/office/drawing/2014/main" id="{D52078B5-2F86-BF22-001C-215F41EDB799}"/>
                </a:ext>
              </a:extLst>
            </p:cNvPr>
            <p:cNvGrpSpPr/>
            <p:nvPr/>
          </p:nvGrpSpPr>
          <p:grpSpPr>
            <a:xfrm>
              <a:off x="2847172" y="3596385"/>
              <a:ext cx="168708" cy="355755"/>
              <a:chOff x="2226424" y="2406534"/>
              <a:chExt cx="191193" cy="403168"/>
            </a:xfrm>
          </p:grpSpPr>
          <p:cxnSp>
            <p:nvCxnSpPr>
              <p:cNvPr id="902" name="直接箭头连接符 901">
                <a:extLst>
                  <a:ext uri="{FF2B5EF4-FFF2-40B4-BE49-F238E27FC236}">
                    <a16:creationId xmlns:a16="http://schemas.microsoft.com/office/drawing/2014/main" id="{7E831A43-CCFA-D265-E05C-237C6BD0B9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3" name="椭圆 902">
                <a:extLst>
                  <a:ext uri="{FF2B5EF4-FFF2-40B4-BE49-F238E27FC236}">
                    <a16:creationId xmlns:a16="http://schemas.microsoft.com/office/drawing/2014/main" id="{C8F61F56-E811-037F-D8B3-120EF5C2A96F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64" name="组合 663">
              <a:extLst>
                <a:ext uri="{FF2B5EF4-FFF2-40B4-BE49-F238E27FC236}">
                  <a16:creationId xmlns:a16="http://schemas.microsoft.com/office/drawing/2014/main" id="{965138BD-D50B-F928-E251-3C1C91B44824}"/>
                </a:ext>
              </a:extLst>
            </p:cNvPr>
            <p:cNvGrpSpPr/>
            <p:nvPr/>
          </p:nvGrpSpPr>
          <p:grpSpPr>
            <a:xfrm flipV="1">
              <a:off x="2847173" y="3147107"/>
              <a:ext cx="168708" cy="355755"/>
              <a:chOff x="2226424" y="2406534"/>
              <a:chExt cx="191193" cy="403168"/>
            </a:xfrm>
          </p:grpSpPr>
          <p:cxnSp>
            <p:nvCxnSpPr>
              <p:cNvPr id="900" name="直接箭头连接符 899">
                <a:extLst>
                  <a:ext uri="{FF2B5EF4-FFF2-40B4-BE49-F238E27FC236}">
                    <a16:creationId xmlns:a16="http://schemas.microsoft.com/office/drawing/2014/main" id="{3B8C4AB5-B283-DFE5-1B5F-723C206348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1" name="椭圆 900">
                <a:extLst>
                  <a:ext uri="{FF2B5EF4-FFF2-40B4-BE49-F238E27FC236}">
                    <a16:creationId xmlns:a16="http://schemas.microsoft.com/office/drawing/2014/main" id="{A82B5C0F-036B-1D41-997B-E7721D5426C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65" name="组合 664">
              <a:extLst>
                <a:ext uri="{FF2B5EF4-FFF2-40B4-BE49-F238E27FC236}">
                  <a16:creationId xmlns:a16="http://schemas.microsoft.com/office/drawing/2014/main" id="{B46B73EF-BF60-3A1F-C66A-8A5044D3A4B7}"/>
                </a:ext>
              </a:extLst>
            </p:cNvPr>
            <p:cNvGrpSpPr/>
            <p:nvPr/>
          </p:nvGrpSpPr>
          <p:grpSpPr>
            <a:xfrm>
              <a:off x="562300" y="4102512"/>
              <a:ext cx="168708" cy="355755"/>
              <a:chOff x="2226424" y="2406534"/>
              <a:chExt cx="191193" cy="403168"/>
            </a:xfrm>
          </p:grpSpPr>
          <p:cxnSp>
            <p:nvCxnSpPr>
              <p:cNvPr id="898" name="直接箭头连接符 897">
                <a:extLst>
                  <a:ext uri="{FF2B5EF4-FFF2-40B4-BE49-F238E27FC236}">
                    <a16:creationId xmlns:a16="http://schemas.microsoft.com/office/drawing/2014/main" id="{A5965AFB-D416-4370-D704-DD04801084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9" name="椭圆 898">
                <a:extLst>
                  <a:ext uri="{FF2B5EF4-FFF2-40B4-BE49-F238E27FC236}">
                    <a16:creationId xmlns:a16="http://schemas.microsoft.com/office/drawing/2014/main" id="{26910DDA-8B7B-7F03-1052-3CB03F3835AE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66" name="组合 665">
              <a:extLst>
                <a:ext uri="{FF2B5EF4-FFF2-40B4-BE49-F238E27FC236}">
                  <a16:creationId xmlns:a16="http://schemas.microsoft.com/office/drawing/2014/main" id="{32904F5D-DA1E-80D5-860B-9F847A9A840A}"/>
                </a:ext>
              </a:extLst>
            </p:cNvPr>
            <p:cNvGrpSpPr/>
            <p:nvPr/>
          </p:nvGrpSpPr>
          <p:grpSpPr>
            <a:xfrm flipV="1">
              <a:off x="562300" y="4551790"/>
              <a:ext cx="168708" cy="355755"/>
              <a:chOff x="2226424" y="2406534"/>
              <a:chExt cx="191193" cy="403168"/>
            </a:xfrm>
          </p:grpSpPr>
          <p:cxnSp>
            <p:nvCxnSpPr>
              <p:cNvPr id="896" name="直接箭头连接符 895">
                <a:extLst>
                  <a:ext uri="{FF2B5EF4-FFF2-40B4-BE49-F238E27FC236}">
                    <a16:creationId xmlns:a16="http://schemas.microsoft.com/office/drawing/2014/main" id="{C4FC061B-799A-F43C-D56A-4F27AC616D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7" name="椭圆 896">
                <a:extLst>
                  <a:ext uri="{FF2B5EF4-FFF2-40B4-BE49-F238E27FC236}">
                    <a16:creationId xmlns:a16="http://schemas.microsoft.com/office/drawing/2014/main" id="{415164DE-09B3-5C61-F80E-102CE78859E8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67" name="组合 666">
              <a:extLst>
                <a:ext uri="{FF2B5EF4-FFF2-40B4-BE49-F238E27FC236}">
                  <a16:creationId xmlns:a16="http://schemas.microsoft.com/office/drawing/2014/main" id="{03D95B2D-76CA-C1E2-F1B8-5E014155CB9D}"/>
                </a:ext>
              </a:extLst>
            </p:cNvPr>
            <p:cNvGrpSpPr/>
            <p:nvPr/>
          </p:nvGrpSpPr>
          <p:grpSpPr>
            <a:xfrm>
              <a:off x="888711" y="4551790"/>
              <a:ext cx="168708" cy="355755"/>
              <a:chOff x="2226424" y="2406534"/>
              <a:chExt cx="191193" cy="403168"/>
            </a:xfrm>
          </p:grpSpPr>
          <p:cxnSp>
            <p:nvCxnSpPr>
              <p:cNvPr id="442" name="直接箭头连接符 441">
                <a:extLst>
                  <a:ext uri="{FF2B5EF4-FFF2-40B4-BE49-F238E27FC236}">
                    <a16:creationId xmlns:a16="http://schemas.microsoft.com/office/drawing/2014/main" id="{2A846C12-D565-41C5-F069-5A1279F895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" name="椭圆 442">
                <a:extLst>
                  <a:ext uri="{FF2B5EF4-FFF2-40B4-BE49-F238E27FC236}">
                    <a16:creationId xmlns:a16="http://schemas.microsoft.com/office/drawing/2014/main" id="{10323D3B-54FF-62DD-7F4D-E9CBACCABBD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68" name="组合 667">
              <a:extLst>
                <a:ext uri="{FF2B5EF4-FFF2-40B4-BE49-F238E27FC236}">
                  <a16:creationId xmlns:a16="http://schemas.microsoft.com/office/drawing/2014/main" id="{599ED344-4AFB-D478-E74F-D2E7D556461D}"/>
                </a:ext>
              </a:extLst>
            </p:cNvPr>
            <p:cNvGrpSpPr/>
            <p:nvPr/>
          </p:nvGrpSpPr>
          <p:grpSpPr>
            <a:xfrm flipV="1">
              <a:off x="888711" y="4102512"/>
              <a:ext cx="168708" cy="355755"/>
              <a:chOff x="2226424" y="2406534"/>
              <a:chExt cx="191193" cy="403168"/>
            </a:xfrm>
          </p:grpSpPr>
          <p:cxnSp>
            <p:nvCxnSpPr>
              <p:cNvPr id="440" name="直接箭头连接符 439">
                <a:extLst>
                  <a:ext uri="{FF2B5EF4-FFF2-40B4-BE49-F238E27FC236}">
                    <a16:creationId xmlns:a16="http://schemas.microsoft.com/office/drawing/2014/main" id="{38F528C9-842D-9001-7AD9-3ACA40067B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1" name="椭圆 440">
                <a:extLst>
                  <a:ext uri="{FF2B5EF4-FFF2-40B4-BE49-F238E27FC236}">
                    <a16:creationId xmlns:a16="http://schemas.microsoft.com/office/drawing/2014/main" id="{3D92312D-0457-33DF-05B0-24E9D707E2C6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69" name="组合 668">
              <a:extLst>
                <a:ext uri="{FF2B5EF4-FFF2-40B4-BE49-F238E27FC236}">
                  <a16:creationId xmlns:a16="http://schemas.microsoft.com/office/drawing/2014/main" id="{FE8BB4A5-5D09-1CC9-E958-806ED13BE879}"/>
                </a:ext>
              </a:extLst>
            </p:cNvPr>
            <p:cNvGrpSpPr/>
            <p:nvPr/>
          </p:nvGrpSpPr>
          <p:grpSpPr>
            <a:xfrm>
              <a:off x="1215120" y="4102512"/>
              <a:ext cx="168708" cy="355755"/>
              <a:chOff x="2226424" y="2406534"/>
              <a:chExt cx="191193" cy="403168"/>
            </a:xfrm>
          </p:grpSpPr>
          <p:cxnSp>
            <p:nvCxnSpPr>
              <p:cNvPr id="894" name="直接箭头连接符 893">
                <a:extLst>
                  <a:ext uri="{FF2B5EF4-FFF2-40B4-BE49-F238E27FC236}">
                    <a16:creationId xmlns:a16="http://schemas.microsoft.com/office/drawing/2014/main" id="{2FCB9F37-FD42-2E8A-CC27-1A1ECB9E88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5" name="椭圆 894">
                <a:extLst>
                  <a:ext uri="{FF2B5EF4-FFF2-40B4-BE49-F238E27FC236}">
                    <a16:creationId xmlns:a16="http://schemas.microsoft.com/office/drawing/2014/main" id="{728C8330-8BD1-C537-BD88-9B0FCAF4D661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70" name="组合 669">
              <a:extLst>
                <a:ext uri="{FF2B5EF4-FFF2-40B4-BE49-F238E27FC236}">
                  <a16:creationId xmlns:a16="http://schemas.microsoft.com/office/drawing/2014/main" id="{EAF95A01-9D03-83FA-3230-CD609D2A2C2B}"/>
                </a:ext>
              </a:extLst>
            </p:cNvPr>
            <p:cNvGrpSpPr/>
            <p:nvPr/>
          </p:nvGrpSpPr>
          <p:grpSpPr>
            <a:xfrm flipV="1">
              <a:off x="1215120" y="4551790"/>
              <a:ext cx="168708" cy="355755"/>
              <a:chOff x="2226424" y="2406534"/>
              <a:chExt cx="191193" cy="403168"/>
            </a:xfrm>
          </p:grpSpPr>
          <p:cxnSp>
            <p:nvCxnSpPr>
              <p:cNvPr id="892" name="直接箭头连接符 891">
                <a:extLst>
                  <a:ext uri="{FF2B5EF4-FFF2-40B4-BE49-F238E27FC236}">
                    <a16:creationId xmlns:a16="http://schemas.microsoft.com/office/drawing/2014/main" id="{8B676E06-F189-49CD-252D-9ABE3544B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3" name="椭圆 892">
                <a:extLst>
                  <a:ext uri="{FF2B5EF4-FFF2-40B4-BE49-F238E27FC236}">
                    <a16:creationId xmlns:a16="http://schemas.microsoft.com/office/drawing/2014/main" id="{756866F7-5FFD-DB7A-055E-96BCD5587728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71" name="组合 670">
              <a:extLst>
                <a:ext uri="{FF2B5EF4-FFF2-40B4-BE49-F238E27FC236}">
                  <a16:creationId xmlns:a16="http://schemas.microsoft.com/office/drawing/2014/main" id="{CE6877A8-EFB4-8FAF-CDBE-56416E3775A7}"/>
                </a:ext>
              </a:extLst>
            </p:cNvPr>
            <p:cNvGrpSpPr/>
            <p:nvPr/>
          </p:nvGrpSpPr>
          <p:grpSpPr>
            <a:xfrm>
              <a:off x="1541531" y="4551790"/>
              <a:ext cx="168708" cy="355755"/>
              <a:chOff x="2226424" y="2406534"/>
              <a:chExt cx="191193" cy="403168"/>
            </a:xfrm>
          </p:grpSpPr>
          <p:cxnSp>
            <p:nvCxnSpPr>
              <p:cNvPr id="890" name="直接箭头连接符 889">
                <a:extLst>
                  <a:ext uri="{FF2B5EF4-FFF2-40B4-BE49-F238E27FC236}">
                    <a16:creationId xmlns:a16="http://schemas.microsoft.com/office/drawing/2014/main" id="{0C0CA909-67CF-46E9-C83D-E0585D19F8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1" name="椭圆 890">
                <a:extLst>
                  <a:ext uri="{FF2B5EF4-FFF2-40B4-BE49-F238E27FC236}">
                    <a16:creationId xmlns:a16="http://schemas.microsoft.com/office/drawing/2014/main" id="{E4FCAF46-FBCE-C3DC-72B6-46507184E74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72" name="组合 671">
              <a:extLst>
                <a:ext uri="{FF2B5EF4-FFF2-40B4-BE49-F238E27FC236}">
                  <a16:creationId xmlns:a16="http://schemas.microsoft.com/office/drawing/2014/main" id="{96856E35-1A26-C6DC-5B9A-040BE778A257}"/>
                </a:ext>
              </a:extLst>
            </p:cNvPr>
            <p:cNvGrpSpPr/>
            <p:nvPr/>
          </p:nvGrpSpPr>
          <p:grpSpPr>
            <a:xfrm flipV="1">
              <a:off x="1541532" y="4102512"/>
              <a:ext cx="168708" cy="355755"/>
              <a:chOff x="2226424" y="2406534"/>
              <a:chExt cx="191193" cy="403168"/>
            </a:xfrm>
          </p:grpSpPr>
          <p:cxnSp>
            <p:nvCxnSpPr>
              <p:cNvPr id="888" name="直接箭头连接符 887">
                <a:extLst>
                  <a:ext uri="{FF2B5EF4-FFF2-40B4-BE49-F238E27FC236}">
                    <a16:creationId xmlns:a16="http://schemas.microsoft.com/office/drawing/2014/main" id="{49DB8F8B-02D5-3E57-4289-AD7B8F63ED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9" name="椭圆 888">
                <a:extLst>
                  <a:ext uri="{FF2B5EF4-FFF2-40B4-BE49-F238E27FC236}">
                    <a16:creationId xmlns:a16="http://schemas.microsoft.com/office/drawing/2014/main" id="{F39076E1-566C-41A5-308C-E99E241D3E35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73" name="组合 672">
              <a:extLst>
                <a:ext uri="{FF2B5EF4-FFF2-40B4-BE49-F238E27FC236}">
                  <a16:creationId xmlns:a16="http://schemas.microsoft.com/office/drawing/2014/main" id="{0FC3296D-A801-B0D8-F08F-6D0627CF750D}"/>
                </a:ext>
              </a:extLst>
            </p:cNvPr>
            <p:cNvGrpSpPr/>
            <p:nvPr/>
          </p:nvGrpSpPr>
          <p:grpSpPr>
            <a:xfrm>
              <a:off x="562298" y="5075639"/>
              <a:ext cx="168708" cy="355755"/>
              <a:chOff x="2226424" y="2406534"/>
              <a:chExt cx="191193" cy="403168"/>
            </a:xfrm>
          </p:grpSpPr>
          <p:cxnSp>
            <p:nvCxnSpPr>
              <p:cNvPr id="886" name="直接箭头连接符 885">
                <a:extLst>
                  <a:ext uri="{FF2B5EF4-FFF2-40B4-BE49-F238E27FC236}">
                    <a16:creationId xmlns:a16="http://schemas.microsoft.com/office/drawing/2014/main" id="{B796E077-6DDB-8DC5-24AB-4EE55D79B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7" name="椭圆 886">
                <a:extLst>
                  <a:ext uri="{FF2B5EF4-FFF2-40B4-BE49-F238E27FC236}">
                    <a16:creationId xmlns:a16="http://schemas.microsoft.com/office/drawing/2014/main" id="{E23738E1-C118-0E89-64A6-E5892CD39D51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74" name="组合 673">
              <a:extLst>
                <a:ext uri="{FF2B5EF4-FFF2-40B4-BE49-F238E27FC236}">
                  <a16:creationId xmlns:a16="http://schemas.microsoft.com/office/drawing/2014/main" id="{A5E0A6B7-6790-13F2-C0F4-0AC9A330A399}"/>
                </a:ext>
              </a:extLst>
            </p:cNvPr>
            <p:cNvGrpSpPr/>
            <p:nvPr/>
          </p:nvGrpSpPr>
          <p:grpSpPr>
            <a:xfrm flipV="1">
              <a:off x="562298" y="5524917"/>
              <a:ext cx="168708" cy="355755"/>
              <a:chOff x="2226424" y="2406534"/>
              <a:chExt cx="191193" cy="403168"/>
            </a:xfrm>
          </p:grpSpPr>
          <p:cxnSp>
            <p:nvCxnSpPr>
              <p:cNvPr id="884" name="直接箭头连接符 883">
                <a:extLst>
                  <a:ext uri="{FF2B5EF4-FFF2-40B4-BE49-F238E27FC236}">
                    <a16:creationId xmlns:a16="http://schemas.microsoft.com/office/drawing/2014/main" id="{7A677FC0-A885-4484-2AEC-0B9EF7AE7A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5" name="椭圆 884">
                <a:extLst>
                  <a:ext uri="{FF2B5EF4-FFF2-40B4-BE49-F238E27FC236}">
                    <a16:creationId xmlns:a16="http://schemas.microsoft.com/office/drawing/2014/main" id="{A67D8BFC-EF2B-7830-00E0-EC88B2BDA7C6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75" name="组合 674">
              <a:extLst>
                <a:ext uri="{FF2B5EF4-FFF2-40B4-BE49-F238E27FC236}">
                  <a16:creationId xmlns:a16="http://schemas.microsoft.com/office/drawing/2014/main" id="{9819B2B1-1856-2634-E7AE-07E871FB5C27}"/>
                </a:ext>
              </a:extLst>
            </p:cNvPr>
            <p:cNvGrpSpPr/>
            <p:nvPr/>
          </p:nvGrpSpPr>
          <p:grpSpPr>
            <a:xfrm>
              <a:off x="888709" y="5524917"/>
              <a:ext cx="168708" cy="355755"/>
              <a:chOff x="2226424" y="2406534"/>
              <a:chExt cx="191193" cy="403168"/>
            </a:xfrm>
          </p:grpSpPr>
          <p:cxnSp>
            <p:nvCxnSpPr>
              <p:cNvPr id="882" name="直接箭头连接符 881">
                <a:extLst>
                  <a:ext uri="{FF2B5EF4-FFF2-40B4-BE49-F238E27FC236}">
                    <a16:creationId xmlns:a16="http://schemas.microsoft.com/office/drawing/2014/main" id="{95B9BD61-388F-B6F1-8E0D-C95AE158FA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3" name="椭圆 882">
                <a:extLst>
                  <a:ext uri="{FF2B5EF4-FFF2-40B4-BE49-F238E27FC236}">
                    <a16:creationId xmlns:a16="http://schemas.microsoft.com/office/drawing/2014/main" id="{141F4014-D3A2-A29E-2952-9435DDBB1759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76" name="组合 675">
              <a:extLst>
                <a:ext uri="{FF2B5EF4-FFF2-40B4-BE49-F238E27FC236}">
                  <a16:creationId xmlns:a16="http://schemas.microsoft.com/office/drawing/2014/main" id="{249C51D3-2010-4570-FEA2-059BA3F08E99}"/>
                </a:ext>
              </a:extLst>
            </p:cNvPr>
            <p:cNvGrpSpPr/>
            <p:nvPr/>
          </p:nvGrpSpPr>
          <p:grpSpPr>
            <a:xfrm flipV="1">
              <a:off x="888710" y="5075639"/>
              <a:ext cx="168708" cy="355755"/>
              <a:chOff x="2226424" y="2406534"/>
              <a:chExt cx="191193" cy="403168"/>
            </a:xfrm>
          </p:grpSpPr>
          <p:cxnSp>
            <p:nvCxnSpPr>
              <p:cNvPr id="880" name="直接箭头连接符 879">
                <a:extLst>
                  <a:ext uri="{FF2B5EF4-FFF2-40B4-BE49-F238E27FC236}">
                    <a16:creationId xmlns:a16="http://schemas.microsoft.com/office/drawing/2014/main" id="{E17D9604-4959-3356-FD18-28C3A5802C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1" name="椭圆 880">
                <a:extLst>
                  <a:ext uri="{FF2B5EF4-FFF2-40B4-BE49-F238E27FC236}">
                    <a16:creationId xmlns:a16="http://schemas.microsoft.com/office/drawing/2014/main" id="{7D3F4E54-F424-9EC8-15D5-8753B559B460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77" name="组合 676">
              <a:extLst>
                <a:ext uri="{FF2B5EF4-FFF2-40B4-BE49-F238E27FC236}">
                  <a16:creationId xmlns:a16="http://schemas.microsoft.com/office/drawing/2014/main" id="{BD088457-355D-2E15-4540-031F0B20338A}"/>
                </a:ext>
              </a:extLst>
            </p:cNvPr>
            <p:cNvGrpSpPr/>
            <p:nvPr/>
          </p:nvGrpSpPr>
          <p:grpSpPr>
            <a:xfrm>
              <a:off x="1215119" y="5075639"/>
              <a:ext cx="168708" cy="355755"/>
              <a:chOff x="2226424" y="2406534"/>
              <a:chExt cx="191193" cy="403168"/>
            </a:xfrm>
          </p:grpSpPr>
          <p:cxnSp>
            <p:nvCxnSpPr>
              <p:cNvPr id="878" name="直接箭头连接符 877">
                <a:extLst>
                  <a:ext uri="{FF2B5EF4-FFF2-40B4-BE49-F238E27FC236}">
                    <a16:creationId xmlns:a16="http://schemas.microsoft.com/office/drawing/2014/main" id="{7F80A342-6639-CE93-7CF4-E6121FBA86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9" name="椭圆 878">
                <a:extLst>
                  <a:ext uri="{FF2B5EF4-FFF2-40B4-BE49-F238E27FC236}">
                    <a16:creationId xmlns:a16="http://schemas.microsoft.com/office/drawing/2014/main" id="{B5ACD130-E9E8-4CF9-B565-A3FCB79FE29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78" name="组合 677">
              <a:extLst>
                <a:ext uri="{FF2B5EF4-FFF2-40B4-BE49-F238E27FC236}">
                  <a16:creationId xmlns:a16="http://schemas.microsoft.com/office/drawing/2014/main" id="{C4C7C91C-1D5F-9234-5B3E-1B9894563EE3}"/>
                </a:ext>
              </a:extLst>
            </p:cNvPr>
            <p:cNvGrpSpPr/>
            <p:nvPr/>
          </p:nvGrpSpPr>
          <p:grpSpPr>
            <a:xfrm>
              <a:off x="1215119" y="5524917"/>
              <a:ext cx="168708" cy="355755"/>
              <a:chOff x="2226424" y="2406534"/>
              <a:chExt cx="191193" cy="403168"/>
            </a:xfrm>
          </p:grpSpPr>
          <p:cxnSp>
            <p:nvCxnSpPr>
              <p:cNvPr id="876" name="直接箭头连接符 875">
                <a:extLst>
                  <a:ext uri="{FF2B5EF4-FFF2-40B4-BE49-F238E27FC236}">
                    <a16:creationId xmlns:a16="http://schemas.microsoft.com/office/drawing/2014/main" id="{E2A0BEB0-E0D1-07BE-F5BE-2949EB50E8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7" name="椭圆 876">
                <a:extLst>
                  <a:ext uri="{FF2B5EF4-FFF2-40B4-BE49-F238E27FC236}">
                    <a16:creationId xmlns:a16="http://schemas.microsoft.com/office/drawing/2014/main" id="{C9821EAA-1EDD-1EDE-5E09-3694971A7B7D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79" name="组合 678">
              <a:extLst>
                <a:ext uri="{FF2B5EF4-FFF2-40B4-BE49-F238E27FC236}">
                  <a16:creationId xmlns:a16="http://schemas.microsoft.com/office/drawing/2014/main" id="{9CA288B1-63DB-A1C6-9B88-25D37258495D}"/>
                </a:ext>
              </a:extLst>
            </p:cNvPr>
            <p:cNvGrpSpPr/>
            <p:nvPr/>
          </p:nvGrpSpPr>
          <p:grpSpPr>
            <a:xfrm>
              <a:off x="1541530" y="5524917"/>
              <a:ext cx="168708" cy="355755"/>
              <a:chOff x="2226424" y="2406534"/>
              <a:chExt cx="191193" cy="403168"/>
            </a:xfrm>
          </p:grpSpPr>
          <p:cxnSp>
            <p:nvCxnSpPr>
              <p:cNvPr id="874" name="直接箭头连接符 873">
                <a:extLst>
                  <a:ext uri="{FF2B5EF4-FFF2-40B4-BE49-F238E27FC236}">
                    <a16:creationId xmlns:a16="http://schemas.microsoft.com/office/drawing/2014/main" id="{BB19204E-1B63-8B85-F4D8-02E3F7E95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5" name="椭圆 874">
                <a:extLst>
                  <a:ext uri="{FF2B5EF4-FFF2-40B4-BE49-F238E27FC236}">
                    <a16:creationId xmlns:a16="http://schemas.microsoft.com/office/drawing/2014/main" id="{2EC41ABE-C9B6-820B-93B5-300D77D23BA3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80" name="组合 679">
              <a:extLst>
                <a:ext uri="{FF2B5EF4-FFF2-40B4-BE49-F238E27FC236}">
                  <a16:creationId xmlns:a16="http://schemas.microsoft.com/office/drawing/2014/main" id="{17975687-F0C6-C27F-9CB1-BA6AD13F28FE}"/>
                </a:ext>
              </a:extLst>
            </p:cNvPr>
            <p:cNvGrpSpPr/>
            <p:nvPr/>
          </p:nvGrpSpPr>
          <p:grpSpPr>
            <a:xfrm flipV="1">
              <a:off x="1541530" y="5075639"/>
              <a:ext cx="168708" cy="355755"/>
              <a:chOff x="2226424" y="2406534"/>
              <a:chExt cx="191193" cy="403168"/>
            </a:xfrm>
          </p:grpSpPr>
          <p:cxnSp>
            <p:nvCxnSpPr>
              <p:cNvPr id="872" name="直接箭头连接符 871">
                <a:extLst>
                  <a:ext uri="{FF2B5EF4-FFF2-40B4-BE49-F238E27FC236}">
                    <a16:creationId xmlns:a16="http://schemas.microsoft.com/office/drawing/2014/main" id="{0F6291A5-008C-84C0-273A-5521B34E49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3" name="椭圆 872">
                <a:extLst>
                  <a:ext uri="{FF2B5EF4-FFF2-40B4-BE49-F238E27FC236}">
                    <a16:creationId xmlns:a16="http://schemas.microsoft.com/office/drawing/2014/main" id="{BF56534E-DC93-D54D-311D-318597A6BD43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81" name="组合 680">
              <a:extLst>
                <a:ext uri="{FF2B5EF4-FFF2-40B4-BE49-F238E27FC236}">
                  <a16:creationId xmlns:a16="http://schemas.microsoft.com/office/drawing/2014/main" id="{A43CA349-16FE-86AD-6F9D-69FDDCB7E201}"/>
                </a:ext>
              </a:extLst>
            </p:cNvPr>
            <p:cNvGrpSpPr/>
            <p:nvPr/>
          </p:nvGrpSpPr>
          <p:grpSpPr>
            <a:xfrm>
              <a:off x="1867942" y="4101900"/>
              <a:ext cx="168708" cy="355755"/>
              <a:chOff x="2226424" y="2406534"/>
              <a:chExt cx="191193" cy="403168"/>
            </a:xfrm>
          </p:grpSpPr>
          <p:cxnSp>
            <p:nvCxnSpPr>
              <p:cNvPr id="870" name="直接箭头连接符 869">
                <a:extLst>
                  <a:ext uri="{FF2B5EF4-FFF2-40B4-BE49-F238E27FC236}">
                    <a16:creationId xmlns:a16="http://schemas.microsoft.com/office/drawing/2014/main" id="{B41E9A7F-9C5F-C2BE-BB1F-7B69C6663E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1" name="椭圆 870">
                <a:extLst>
                  <a:ext uri="{FF2B5EF4-FFF2-40B4-BE49-F238E27FC236}">
                    <a16:creationId xmlns:a16="http://schemas.microsoft.com/office/drawing/2014/main" id="{573C3865-C02F-09CD-B5D3-7EBC0AB28576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82" name="组合 681">
              <a:extLst>
                <a:ext uri="{FF2B5EF4-FFF2-40B4-BE49-F238E27FC236}">
                  <a16:creationId xmlns:a16="http://schemas.microsoft.com/office/drawing/2014/main" id="{15FB6151-72D7-21F9-11DC-2CD3727E7358}"/>
                </a:ext>
              </a:extLst>
            </p:cNvPr>
            <p:cNvGrpSpPr/>
            <p:nvPr/>
          </p:nvGrpSpPr>
          <p:grpSpPr>
            <a:xfrm flipV="1">
              <a:off x="1867942" y="4551177"/>
              <a:ext cx="168708" cy="355755"/>
              <a:chOff x="2226424" y="2406534"/>
              <a:chExt cx="191193" cy="403168"/>
            </a:xfrm>
          </p:grpSpPr>
          <p:cxnSp>
            <p:nvCxnSpPr>
              <p:cNvPr id="868" name="直接箭头连接符 867">
                <a:extLst>
                  <a:ext uri="{FF2B5EF4-FFF2-40B4-BE49-F238E27FC236}">
                    <a16:creationId xmlns:a16="http://schemas.microsoft.com/office/drawing/2014/main" id="{623B5FD3-9EC5-B189-2F88-F78DC205E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9" name="椭圆 868">
                <a:extLst>
                  <a:ext uri="{FF2B5EF4-FFF2-40B4-BE49-F238E27FC236}">
                    <a16:creationId xmlns:a16="http://schemas.microsoft.com/office/drawing/2014/main" id="{C9DE52D1-603E-C1E3-0A9B-1EC3482BC37D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83" name="组合 682">
              <a:extLst>
                <a:ext uri="{FF2B5EF4-FFF2-40B4-BE49-F238E27FC236}">
                  <a16:creationId xmlns:a16="http://schemas.microsoft.com/office/drawing/2014/main" id="{6E11A388-A459-8448-A348-5C7426835A8C}"/>
                </a:ext>
              </a:extLst>
            </p:cNvPr>
            <p:cNvGrpSpPr/>
            <p:nvPr/>
          </p:nvGrpSpPr>
          <p:grpSpPr>
            <a:xfrm>
              <a:off x="2194353" y="4551177"/>
              <a:ext cx="168708" cy="355755"/>
              <a:chOff x="2226424" y="2406534"/>
              <a:chExt cx="191193" cy="403168"/>
            </a:xfrm>
          </p:grpSpPr>
          <p:cxnSp>
            <p:nvCxnSpPr>
              <p:cNvPr id="866" name="直接箭头连接符 865">
                <a:extLst>
                  <a:ext uri="{FF2B5EF4-FFF2-40B4-BE49-F238E27FC236}">
                    <a16:creationId xmlns:a16="http://schemas.microsoft.com/office/drawing/2014/main" id="{0D97EA71-71F5-7520-C50F-D2719476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7" name="椭圆 866">
                <a:extLst>
                  <a:ext uri="{FF2B5EF4-FFF2-40B4-BE49-F238E27FC236}">
                    <a16:creationId xmlns:a16="http://schemas.microsoft.com/office/drawing/2014/main" id="{50411A0A-4574-B55A-7688-01F4174A9356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84" name="组合 683">
              <a:extLst>
                <a:ext uri="{FF2B5EF4-FFF2-40B4-BE49-F238E27FC236}">
                  <a16:creationId xmlns:a16="http://schemas.microsoft.com/office/drawing/2014/main" id="{8FE8C59E-E2B7-9FC0-463D-BD41138EC1E4}"/>
                </a:ext>
              </a:extLst>
            </p:cNvPr>
            <p:cNvGrpSpPr/>
            <p:nvPr/>
          </p:nvGrpSpPr>
          <p:grpSpPr>
            <a:xfrm flipV="1">
              <a:off x="2194354" y="4101900"/>
              <a:ext cx="168708" cy="355755"/>
              <a:chOff x="2226424" y="2406534"/>
              <a:chExt cx="191193" cy="403168"/>
            </a:xfrm>
          </p:grpSpPr>
          <p:cxnSp>
            <p:nvCxnSpPr>
              <p:cNvPr id="864" name="直接箭头连接符 863">
                <a:extLst>
                  <a:ext uri="{FF2B5EF4-FFF2-40B4-BE49-F238E27FC236}">
                    <a16:creationId xmlns:a16="http://schemas.microsoft.com/office/drawing/2014/main" id="{F724703B-BE86-2340-2152-0131E2933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5" name="椭圆 864">
                <a:extLst>
                  <a:ext uri="{FF2B5EF4-FFF2-40B4-BE49-F238E27FC236}">
                    <a16:creationId xmlns:a16="http://schemas.microsoft.com/office/drawing/2014/main" id="{1605695E-A816-C9E6-9863-BDD57F6A37BD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85" name="组合 684">
              <a:extLst>
                <a:ext uri="{FF2B5EF4-FFF2-40B4-BE49-F238E27FC236}">
                  <a16:creationId xmlns:a16="http://schemas.microsoft.com/office/drawing/2014/main" id="{B992C8BB-7E7F-B281-1D1C-4585D97BB3F8}"/>
                </a:ext>
              </a:extLst>
            </p:cNvPr>
            <p:cNvGrpSpPr/>
            <p:nvPr/>
          </p:nvGrpSpPr>
          <p:grpSpPr>
            <a:xfrm>
              <a:off x="2520763" y="4101900"/>
              <a:ext cx="168708" cy="355755"/>
              <a:chOff x="2226424" y="2406534"/>
              <a:chExt cx="191193" cy="403168"/>
            </a:xfrm>
          </p:grpSpPr>
          <p:cxnSp>
            <p:nvCxnSpPr>
              <p:cNvPr id="862" name="直接箭头连接符 861">
                <a:extLst>
                  <a:ext uri="{FF2B5EF4-FFF2-40B4-BE49-F238E27FC236}">
                    <a16:creationId xmlns:a16="http://schemas.microsoft.com/office/drawing/2014/main" id="{05B2CF5D-A3CA-BE51-818C-E3294DE816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3" name="椭圆 862">
                <a:extLst>
                  <a:ext uri="{FF2B5EF4-FFF2-40B4-BE49-F238E27FC236}">
                    <a16:creationId xmlns:a16="http://schemas.microsoft.com/office/drawing/2014/main" id="{C96336D7-725C-EF50-CCAA-340EFD25EF96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86" name="组合 685">
              <a:extLst>
                <a:ext uri="{FF2B5EF4-FFF2-40B4-BE49-F238E27FC236}">
                  <a16:creationId xmlns:a16="http://schemas.microsoft.com/office/drawing/2014/main" id="{BBDE4A5D-6293-9F00-3874-EA475CADB7E5}"/>
                </a:ext>
              </a:extLst>
            </p:cNvPr>
            <p:cNvGrpSpPr/>
            <p:nvPr/>
          </p:nvGrpSpPr>
          <p:grpSpPr>
            <a:xfrm flipV="1">
              <a:off x="2520763" y="4551177"/>
              <a:ext cx="168708" cy="355755"/>
              <a:chOff x="2226424" y="2406534"/>
              <a:chExt cx="191193" cy="403168"/>
            </a:xfrm>
          </p:grpSpPr>
          <p:cxnSp>
            <p:nvCxnSpPr>
              <p:cNvPr id="860" name="直接箭头连接符 859">
                <a:extLst>
                  <a:ext uri="{FF2B5EF4-FFF2-40B4-BE49-F238E27FC236}">
                    <a16:creationId xmlns:a16="http://schemas.microsoft.com/office/drawing/2014/main" id="{71933485-8EE7-D87D-F4B3-62D23128E9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1" name="椭圆 860">
                <a:extLst>
                  <a:ext uri="{FF2B5EF4-FFF2-40B4-BE49-F238E27FC236}">
                    <a16:creationId xmlns:a16="http://schemas.microsoft.com/office/drawing/2014/main" id="{A2B4DFCA-1512-119C-0587-286F5D5A78A0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87" name="组合 686">
              <a:extLst>
                <a:ext uri="{FF2B5EF4-FFF2-40B4-BE49-F238E27FC236}">
                  <a16:creationId xmlns:a16="http://schemas.microsoft.com/office/drawing/2014/main" id="{11B2F14D-5AA8-B3C2-C425-4B506FBB26D4}"/>
                </a:ext>
              </a:extLst>
            </p:cNvPr>
            <p:cNvGrpSpPr/>
            <p:nvPr/>
          </p:nvGrpSpPr>
          <p:grpSpPr>
            <a:xfrm flipV="1">
              <a:off x="2847174" y="4551177"/>
              <a:ext cx="168708" cy="355755"/>
              <a:chOff x="2226424" y="2406534"/>
              <a:chExt cx="191193" cy="403168"/>
            </a:xfrm>
          </p:grpSpPr>
          <p:cxnSp>
            <p:nvCxnSpPr>
              <p:cNvPr id="853" name="直接箭头连接符 852">
                <a:extLst>
                  <a:ext uri="{FF2B5EF4-FFF2-40B4-BE49-F238E27FC236}">
                    <a16:creationId xmlns:a16="http://schemas.microsoft.com/office/drawing/2014/main" id="{ACFCC658-ADAF-64DB-CE82-326D3980A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4" name="椭圆 853">
                <a:extLst>
                  <a:ext uri="{FF2B5EF4-FFF2-40B4-BE49-F238E27FC236}">
                    <a16:creationId xmlns:a16="http://schemas.microsoft.com/office/drawing/2014/main" id="{22960FD4-E8B1-D578-998B-9AFAF2EF75F8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88" name="组合 687">
              <a:extLst>
                <a:ext uri="{FF2B5EF4-FFF2-40B4-BE49-F238E27FC236}">
                  <a16:creationId xmlns:a16="http://schemas.microsoft.com/office/drawing/2014/main" id="{DA649883-D9A4-7528-77C1-F00A76E5A714}"/>
                </a:ext>
              </a:extLst>
            </p:cNvPr>
            <p:cNvGrpSpPr/>
            <p:nvPr/>
          </p:nvGrpSpPr>
          <p:grpSpPr>
            <a:xfrm flipV="1">
              <a:off x="2847175" y="4101900"/>
              <a:ext cx="168708" cy="355755"/>
              <a:chOff x="2226424" y="2406534"/>
              <a:chExt cx="191193" cy="403168"/>
            </a:xfrm>
          </p:grpSpPr>
          <p:cxnSp>
            <p:nvCxnSpPr>
              <p:cNvPr id="851" name="直接箭头连接符 850">
                <a:extLst>
                  <a:ext uri="{FF2B5EF4-FFF2-40B4-BE49-F238E27FC236}">
                    <a16:creationId xmlns:a16="http://schemas.microsoft.com/office/drawing/2014/main" id="{F0F172A1-DAAF-4756-3DAA-691259FE64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2" name="椭圆 851">
                <a:extLst>
                  <a:ext uri="{FF2B5EF4-FFF2-40B4-BE49-F238E27FC236}">
                    <a16:creationId xmlns:a16="http://schemas.microsoft.com/office/drawing/2014/main" id="{3B55756B-B3BE-34AE-117F-0588412C8F57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89" name="组合 688">
              <a:extLst>
                <a:ext uri="{FF2B5EF4-FFF2-40B4-BE49-F238E27FC236}">
                  <a16:creationId xmlns:a16="http://schemas.microsoft.com/office/drawing/2014/main" id="{C606F22A-986A-B3D0-9924-2DF272FF33F2}"/>
                </a:ext>
              </a:extLst>
            </p:cNvPr>
            <p:cNvGrpSpPr/>
            <p:nvPr/>
          </p:nvGrpSpPr>
          <p:grpSpPr>
            <a:xfrm>
              <a:off x="1867940" y="5075027"/>
              <a:ext cx="168708" cy="355755"/>
              <a:chOff x="2226424" y="2406534"/>
              <a:chExt cx="191193" cy="403168"/>
            </a:xfrm>
          </p:grpSpPr>
          <p:cxnSp>
            <p:nvCxnSpPr>
              <p:cNvPr id="849" name="直接箭头连接符 848">
                <a:extLst>
                  <a:ext uri="{FF2B5EF4-FFF2-40B4-BE49-F238E27FC236}">
                    <a16:creationId xmlns:a16="http://schemas.microsoft.com/office/drawing/2014/main" id="{7D4DA798-3C76-C3D2-5F40-D9EBA95D7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0" name="椭圆 849">
                <a:extLst>
                  <a:ext uri="{FF2B5EF4-FFF2-40B4-BE49-F238E27FC236}">
                    <a16:creationId xmlns:a16="http://schemas.microsoft.com/office/drawing/2014/main" id="{3F02E8E5-6F93-3B32-ACFA-EB384A7A202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90" name="组合 689">
              <a:extLst>
                <a:ext uri="{FF2B5EF4-FFF2-40B4-BE49-F238E27FC236}">
                  <a16:creationId xmlns:a16="http://schemas.microsoft.com/office/drawing/2014/main" id="{4869BCD6-D5B2-432A-4DDC-13FF1356848B}"/>
                </a:ext>
              </a:extLst>
            </p:cNvPr>
            <p:cNvGrpSpPr/>
            <p:nvPr/>
          </p:nvGrpSpPr>
          <p:grpSpPr>
            <a:xfrm flipV="1">
              <a:off x="1867940" y="5524304"/>
              <a:ext cx="168708" cy="355755"/>
              <a:chOff x="2226424" y="2406534"/>
              <a:chExt cx="191193" cy="403168"/>
            </a:xfrm>
          </p:grpSpPr>
          <p:cxnSp>
            <p:nvCxnSpPr>
              <p:cNvPr id="847" name="直接箭头连接符 846">
                <a:extLst>
                  <a:ext uri="{FF2B5EF4-FFF2-40B4-BE49-F238E27FC236}">
                    <a16:creationId xmlns:a16="http://schemas.microsoft.com/office/drawing/2014/main" id="{71592383-5C09-6938-40DB-78A16808A9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8" name="椭圆 847">
                <a:extLst>
                  <a:ext uri="{FF2B5EF4-FFF2-40B4-BE49-F238E27FC236}">
                    <a16:creationId xmlns:a16="http://schemas.microsoft.com/office/drawing/2014/main" id="{6EB3B2BE-678B-1919-FD66-AC594C861582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91" name="组合 690">
              <a:extLst>
                <a:ext uri="{FF2B5EF4-FFF2-40B4-BE49-F238E27FC236}">
                  <a16:creationId xmlns:a16="http://schemas.microsoft.com/office/drawing/2014/main" id="{157AB7E5-79EA-6E08-E639-ED037FA74E88}"/>
                </a:ext>
              </a:extLst>
            </p:cNvPr>
            <p:cNvGrpSpPr/>
            <p:nvPr/>
          </p:nvGrpSpPr>
          <p:grpSpPr>
            <a:xfrm>
              <a:off x="2194351" y="5524304"/>
              <a:ext cx="168708" cy="355755"/>
              <a:chOff x="2226424" y="2406534"/>
              <a:chExt cx="191193" cy="403168"/>
            </a:xfrm>
          </p:grpSpPr>
          <p:cxnSp>
            <p:nvCxnSpPr>
              <p:cNvPr id="845" name="直接箭头连接符 844">
                <a:extLst>
                  <a:ext uri="{FF2B5EF4-FFF2-40B4-BE49-F238E27FC236}">
                    <a16:creationId xmlns:a16="http://schemas.microsoft.com/office/drawing/2014/main" id="{87BCEEBD-2422-C631-A42D-03C55F668B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6" name="椭圆 845">
                <a:extLst>
                  <a:ext uri="{FF2B5EF4-FFF2-40B4-BE49-F238E27FC236}">
                    <a16:creationId xmlns:a16="http://schemas.microsoft.com/office/drawing/2014/main" id="{229DD18A-9287-8BE6-5ECF-A8A98FD65D63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92" name="组合 691">
              <a:extLst>
                <a:ext uri="{FF2B5EF4-FFF2-40B4-BE49-F238E27FC236}">
                  <a16:creationId xmlns:a16="http://schemas.microsoft.com/office/drawing/2014/main" id="{75BE775B-681C-C663-4C63-8A190C74ABA8}"/>
                </a:ext>
              </a:extLst>
            </p:cNvPr>
            <p:cNvGrpSpPr/>
            <p:nvPr/>
          </p:nvGrpSpPr>
          <p:grpSpPr>
            <a:xfrm flipV="1">
              <a:off x="2194352" y="5075027"/>
              <a:ext cx="168708" cy="355755"/>
              <a:chOff x="2226424" y="2406534"/>
              <a:chExt cx="191193" cy="403168"/>
            </a:xfrm>
          </p:grpSpPr>
          <p:cxnSp>
            <p:nvCxnSpPr>
              <p:cNvPr id="843" name="直接箭头连接符 842">
                <a:extLst>
                  <a:ext uri="{FF2B5EF4-FFF2-40B4-BE49-F238E27FC236}">
                    <a16:creationId xmlns:a16="http://schemas.microsoft.com/office/drawing/2014/main" id="{8041293B-A739-720C-E544-E6FBFBB44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4" name="椭圆 843">
                <a:extLst>
                  <a:ext uri="{FF2B5EF4-FFF2-40B4-BE49-F238E27FC236}">
                    <a16:creationId xmlns:a16="http://schemas.microsoft.com/office/drawing/2014/main" id="{C8981281-B74B-535D-B288-FAF16450B84E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93" name="组合 692">
              <a:extLst>
                <a:ext uri="{FF2B5EF4-FFF2-40B4-BE49-F238E27FC236}">
                  <a16:creationId xmlns:a16="http://schemas.microsoft.com/office/drawing/2014/main" id="{9B23B375-418B-0556-96F2-7708D9191A43}"/>
                </a:ext>
              </a:extLst>
            </p:cNvPr>
            <p:cNvGrpSpPr/>
            <p:nvPr/>
          </p:nvGrpSpPr>
          <p:grpSpPr>
            <a:xfrm>
              <a:off x="2520761" y="5075027"/>
              <a:ext cx="168708" cy="355755"/>
              <a:chOff x="2226424" y="2406534"/>
              <a:chExt cx="191193" cy="403168"/>
            </a:xfrm>
          </p:grpSpPr>
          <p:cxnSp>
            <p:nvCxnSpPr>
              <p:cNvPr id="841" name="直接箭头连接符 840">
                <a:extLst>
                  <a:ext uri="{FF2B5EF4-FFF2-40B4-BE49-F238E27FC236}">
                    <a16:creationId xmlns:a16="http://schemas.microsoft.com/office/drawing/2014/main" id="{F18D9FFD-C36B-EF63-0DEF-707FC3429C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2" name="椭圆 841">
                <a:extLst>
                  <a:ext uri="{FF2B5EF4-FFF2-40B4-BE49-F238E27FC236}">
                    <a16:creationId xmlns:a16="http://schemas.microsoft.com/office/drawing/2014/main" id="{02638EB3-9CDE-5EA2-5BAE-D92CE7FE814D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94" name="组合 693">
              <a:extLst>
                <a:ext uri="{FF2B5EF4-FFF2-40B4-BE49-F238E27FC236}">
                  <a16:creationId xmlns:a16="http://schemas.microsoft.com/office/drawing/2014/main" id="{9183E05C-9F6C-7895-2C5E-2674D5B01146}"/>
                </a:ext>
              </a:extLst>
            </p:cNvPr>
            <p:cNvGrpSpPr/>
            <p:nvPr/>
          </p:nvGrpSpPr>
          <p:grpSpPr>
            <a:xfrm flipV="1">
              <a:off x="2520761" y="5524304"/>
              <a:ext cx="168708" cy="355755"/>
              <a:chOff x="2226424" y="2406534"/>
              <a:chExt cx="191193" cy="403168"/>
            </a:xfrm>
          </p:grpSpPr>
          <p:cxnSp>
            <p:nvCxnSpPr>
              <p:cNvPr id="839" name="直接箭头连接符 838">
                <a:extLst>
                  <a:ext uri="{FF2B5EF4-FFF2-40B4-BE49-F238E27FC236}">
                    <a16:creationId xmlns:a16="http://schemas.microsoft.com/office/drawing/2014/main" id="{819A7865-9158-1C0A-A6FD-E2D194F649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0" name="椭圆 839">
                <a:extLst>
                  <a:ext uri="{FF2B5EF4-FFF2-40B4-BE49-F238E27FC236}">
                    <a16:creationId xmlns:a16="http://schemas.microsoft.com/office/drawing/2014/main" id="{718F1FD1-1155-B410-30DA-D6869C651890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95" name="组合 694">
              <a:extLst>
                <a:ext uri="{FF2B5EF4-FFF2-40B4-BE49-F238E27FC236}">
                  <a16:creationId xmlns:a16="http://schemas.microsoft.com/office/drawing/2014/main" id="{B0FBB23F-57CF-7804-EE2F-16E3E6E16600}"/>
                </a:ext>
              </a:extLst>
            </p:cNvPr>
            <p:cNvGrpSpPr/>
            <p:nvPr/>
          </p:nvGrpSpPr>
          <p:grpSpPr>
            <a:xfrm>
              <a:off x="2847172" y="5524304"/>
              <a:ext cx="168708" cy="355755"/>
              <a:chOff x="2226424" y="2406534"/>
              <a:chExt cx="191193" cy="403168"/>
            </a:xfrm>
          </p:grpSpPr>
          <p:cxnSp>
            <p:nvCxnSpPr>
              <p:cNvPr id="837" name="直接箭头连接符 836">
                <a:extLst>
                  <a:ext uri="{FF2B5EF4-FFF2-40B4-BE49-F238E27FC236}">
                    <a16:creationId xmlns:a16="http://schemas.microsoft.com/office/drawing/2014/main" id="{1E3AB6E5-2F6A-5A07-5103-050F292AEC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8" name="椭圆 837">
                <a:extLst>
                  <a:ext uri="{FF2B5EF4-FFF2-40B4-BE49-F238E27FC236}">
                    <a16:creationId xmlns:a16="http://schemas.microsoft.com/office/drawing/2014/main" id="{D35C4C48-4A4E-4AD5-E433-251388CCF64C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96" name="组合 695">
              <a:extLst>
                <a:ext uri="{FF2B5EF4-FFF2-40B4-BE49-F238E27FC236}">
                  <a16:creationId xmlns:a16="http://schemas.microsoft.com/office/drawing/2014/main" id="{A0E11774-1663-9087-FEAF-C4E689449CA4}"/>
                </a:ext>
              </a:extLst>
            </p:cNvPr>
            <p:cNvGrpSpPr/>
            <p:nvPr/>
          </p:nvGrpSpPr>
          <p:grpSpPr>
            <a:xfrm flipV="1">
              <a:off x="2847173" y="5075027"/>
              <a:ext cx="168708" cy="355755"/>
              <a:chOff x="2226424" y="2406534"/>
              <a:chExt cx="191193" cy="403168"/>
            </a:xfrm>
          </p:grpSpPr>
          <p:cxnSp>
            <p:nvCxnSpPr>
              <p:cNvPr id="835" name="直接箭头连接符 834">
                <a:extLst>
                  <a:ext uri="{FF2B5EF4-FFF2-40B4-BE49-F238E27FC236}">
                    <a16:creationId xmlns:a16="http://schemas.microsoft.com/office/drawing/2014/main" id="{BD9BEA0C-E8FC-169B-4F3D-C978F9C631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20" y="240653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6" name="椭圆 835">
                <a:extLst>
                  <a:ext uri="{FF2B5EF4-FFF2-40B4-BE49-F238E27FC236}">
                    <a16:creationId xmlns:a16="http://schemas.microsoft.com/office/drawing/2014/main" id="{8C76BF16-B9E1-E729-A919-EAEEBDDB918A}"/>
                  </a:ext>
                </a:extLst>
              </p:cNvPr>
              <p:cNvSpPr/>
              <p:nvPr/>
            </p:nvSpPr>
            <p:spPr>
              <a:xfrm>
                <a:off x="2226424" y="251252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cxnSp>
          <p:nvCxnSpPr>
            <p:cNvPr id="697" name="直接连接符 696">
              <a:extLst>
                <a:ext uri="{FF2B5EF4-FFF2-40B4-BE49-F238E27FC236}">
                  <a16:creationId xmlns:a16="http://schemas.microsoft.com/office/drawing/2014/main" id="{1DAB843D-3BFC-24BF-136B-0E6E7BBB0E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3589" y="2110410"/>
              <a:ext cx="0" cy="3833831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直接连接符 697">
              <a:extLst>
                <a:ext uri="{FF2B5EF4-FFF2-40B4-BE49-F238E27FC236}">
                  <a16:creationId xmlns:a16="http://schemas.microsoft.com/office/drawing/2014/main" id="{60A48170-185E-4044-F1D9-1B0FD86DE4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2204" y="2110410"/>
              <a:ext cx="0" cy="3833831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直接连接符 698">
              <a:extLst>
                <a:ext uri="{FF2B5EF4-FFF2-40B4-BE49-F238E27FC236}">
                  <a16:creationId xmlns:a16="http://schemas.microsoft.com/office/drawing/2014/main" id="{30E0B5E4-0BBD-DDED-8A7F-774981A6DD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5977" y="2110410"/>
              <a:ext cx="0" cy="3833831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直接连接符 699">
              <a:extLst>
                <a:ext uri="{FF2B5EF4-FFF2-40B4-BE49-F238E27FC236}">
                  <a16:creationId xmlns:a16="http://schemas.microsoft.com/office/drawing/2014/main" id="{BD9820E1-0EA3-A656-4463-CB1E10237E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3000" y="4030458"/>
              <a:ext cx="2556925" cy="4738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直接连接符 700">
              <a:extLst>
                <a:ext uri="{FF2B5EF4-FFF2-40B4-BE49-F238E27FC236}">
                  <a16:creationId xmlns:a16="http://schemas.microsoft.com/office/drawing/2014/main" id="{DC543E7D-2BB0-FA61-5E9D-120621EEB6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3000" y="3068407"/>
              <a:ext cx="2556925" cy="4738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直接连接符 701">
              <a:extLst>
                <a:ext uri="{FF2B5EF4-FFF2-40B4-BE49-F238E27FC236}">
                  <a16:creationId xmlns:a16="http://schemas.microsoft.com/office/drawing/2014/main" id="{A8CF5764-1815-964C-0621-6CF5495F0D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3000" y="4996787"/>
              <a:ext cx="2556925" cy="4738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7" name="图片 976">
            <a:extLst>
              <a:ext uri="{FF2B5EF4-FFF2-40B4-BE49-F238E27FC236}">
                <a16:creationId xmlns:a16="http://schemas.microsoft.com/office/drawing/2014/main" id="{A945B9DC-D5A8-42E0-FD61-3E80406B42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581814" y="5124093"/>
            <a:ext cx="1533022" cy="405272"/>
          </a:xfrm>
          <a:prstGeom prst="rect">
            <a:avLst/>
          </a:prstGeom>
        </p:spPr>
      </p:pic>
      <p:sp>
        <p:nvSpPr>
          <p:cNvPr id="978" name="文本框 977">
            <a:extLst>
              <a:ext uri="{FF2B5EF4-FFF2-40B4-BE49-F238E27FC236}">
                <a16:creationId xmlns:a16="http://schemas.microsoft.com/office/drawing/2014/main" id="{1A7A3713-02CA-9188-F1CF-6519E3A76A13}"/>
              </a:ext>
            </a:extLst>
          </p:cNvPr>
          <p:cNvSpPr txBox="1"/>
          <p:nvPr/>
        </p:nvSpPr>
        <p:spPr>
          <a:xfrm>
            <a:off x="5026509" y="5124093"/>
            <a:ext cx="300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=0 in a non-interacting system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4CBA3A-D2F2-4CE8-6A3F-6D847A9E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6</a:t>
            </a:fld>
            <a:r>
              <a:rPr lang="en-US" altLang="zh-CN"/>
              <a:t>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73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C615D92-5FCD-A111-7928-3EF6906561B6}"/>
              </a:ext>
            </a:extLst>
          </p:cNvPr>
          <p:cNvSpPr txBox="1"/>
          <p:nvPr/>
        </p:nvSpPr>
        <p:spPr>
          <a:xfrm>
            <a:off x="740851" y="402249"/>
            <a:ext cx="9901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Interaction: </a:t>
            </a:r>
          </a:p>
          <a:p>
            <a:r>
              <a:rPr lang="en-US" altLang="zh-CN" dirty="0"/>
              <a:t>effective potential energy for different spin pairings are different, thus, different production possibilities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833A69C3-50B8-B915-8BB3-ADA8C96A40EE}"/>
              </a:ext>
            </a:extLst>
          </p:cNvPr>
          <p:cNvGrpSpPr/>
          <p:nvPr/>
        </p:nvGrpSpPr>
        <p:grpSpPr>
          <a:xfrm>
            <a:off x="4133278" y="1481671"/>
            <a:ext cx="4115300" cy="3246942"/>
            <a:chOff x="7474058" y="862419"/>
            <a:chExt cx="4115300" cy="3246942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C414F490-713A-8704-249D-706608C30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9295"/>
            <a:stretch/>
          </p:blipFill>
          <p:spPr>
            <a:xfrm>
              <a:off x="8967130" y="3182564"/>
              <a:ext cx="1240606" cy="903776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F456043D-71CA-FDAF-DB3A-26BB6D72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4248" t="965" r="30862"/>
            <a:stretch/>
          </p:blipFill>
          <p:spPr>
            <a:xfrm>
              <a:off x="10179658" y="3204365"/>
              <a:ext cx="1409700" cy="895055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BCDC4D2B-16F7-11BC-92A0-464444E1C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9767"/>
            <a:stretch/>
          </p:blipFill>
          <p:spPr>
            <a:xfrm>
              <a:off x="7609837" y="3205585"/>
              <a:ext cx="1221514" cy="903776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7FDA42E-B1EB-37C4-3F7F-D9D182D219EB}"/>
                </a:ext>
              </a:extLst>
            </p:cNvPr>
            <p:cNvGrpSpPr/>
            <p:nvPr/>
          </p:nvGrpSpPr>
          <p:grpSpPr>
            <a:xfrm>
              <a:off x="7474058" y="1089696"/>
              <a:ext cx="3924315" cy="2355201"/>
              <a:chOff x="838200" y="2643809"/>
              <a:chExt cx="4404691" cy="2643502"/>
            </a:xfrm>
          </p:grpSpPr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id="{848C82DA-E1F3-6C31-410C-D74853C50E2B}"/>
                  </a:ext>
                </a:extLst>
              </p:cNvPr>
              <p:cNvCxnSpPr/>
              <p:nvPr/>
            </p:nvCxnSpPr>
            <p:spPr>
              <a:xfrm>
                <a:off x="838200" y="5134911"/>
                <a:ext cx="440469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4227CD19-526E-EC2A-CBDD-09059B3611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600" y="2643809"/>
                <a:ext cx="41812" cy="26435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6AD2823D-3B9A-83BB-AC9C-DBBFD4D88508}"/>
                </a:ext>
              </a:extLst>
            </p:cNvPr>
            <p:cNvSpPr/>
            <p:nvPr/>
          </p:nvSpPr>
          <p:spPr>
            <a:xfrm>
              <a:off x="8099802" y="1283415"/>
              <a:ext cx="3046178" cy="1731214"/>
            </a:xfrm>
            <a:custGeom>
              <a:avLst/>
              <a:gdLst>
                <a:gd name="connsiteX0" fmla="*/ 0 w 3419061"/>
                <a:gd name="connsiteY0" fmla="*/ 0 h 1943132"/>
                <a:gd name="connsiteX1" fmla="*/ 1649896 w 3419061"/>
                <a:gd name="connsiteY1" fmla="*/ 1943100 h 1943132"/>
                <a:gd name="connsiteX2" fmla="*/ 3419061 w 3419061"/>
                <a:gd name="connsiteY2" fmla="*/ 54665 h 1943132"/>
                <a:gd name="connsiteX3" fmla="*/ 3419061 w 3419061"/>
                <a:gd name="connsiteY3" fmla="*/ 54665 h 194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9061" h="1943132">
                  <a:moveTo>
                    <a:pt x="0" y="0"/>
                  </a:moveTo>
                  <a:cubicBezTo>
                    <a:pt x="540026" y="966994"/>
                    <a:pt x="1080053" y="1933989"/>
                    <a:pt x="1649896" y="1943100"/>
                  </a:cubicBezTo>
                  <a:cubicBezTo>
                    <a:pt x="2219739" y="1952211"/>
                    <a:pt x="3419061" y="54665"/>
                    <a:pt x="3419061" y="54665"/>
                  </a:cubicBezTo>
                  <a:lnTo>
                    <a:pt x="3419061" y="54665"/>
                  </a:ln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27FD6C9-02A5-3C1A-B2D8-4E86D3A50798}"/>
                </a:ext>
              </a:extLst>
            </p:cNvPr>
            <p:cNvSpPr txBox="1"/>
            <p:nvPr/>
          </p:nvSpPr>
          <p:spPr>
            <a:xfrm>
              <a:off x="7647089" y="862419"/>
              <a:ext cx="82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Energy</a:t>
              </a:r>
              <a:endParaRPr lang="zh-CN" altLang="en-US" dirty="0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120930B6-7C64-1566-D609-20C117B14114}"/>
                </a:ext>
              </a:extLst>
            </p:cNvPr>
            <p:cNvSpPr/>
            <p:nvPr/>
          </p:nvSpPr>
          <p:spPr>
            <a:xfrm flipV="1">
              <a:off x="8149157" y="1261614"/>
              <a:ext cx="3046178" cy="1731214"/>
            </a:xfrm>
            <a:custGeom>
              <a:avLst/>
              <a:gdLst>
                <a:gd name="connsiteX0" fmla="*/ 0 w 3419061"/>
                <a:gd name="connsiteY0" fmla="*/ 0 h 1943132"/>
                <a:gd name="connsiteX1" fmla="*/ 1649896 w 3419061"/>
                <a:gd name="connsiteY1" fmla="*/ 1943100 h 1943132"/>
                <a:gd name="connsiteX2" fmla="*/ 3419061 w 3419061"/>
                <a:gd name="connsiteY2" fmla="*/ 54665 h 1943132"/>
                <a:gd name="connsiteX3" fmla="*/ 3419061 w 3419061"/>
                <a:gd name="connsiteY3" fmla="*/ 54665 h 194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9061" h="1943132">
                  <a:moveTo>
                    <a:pt x="0" y="0"/>
                  </a:moveTo>
                  <a:cubicBezTo>
                    <a:pt x="540026" y="966994"/>
                    <a:pt x="1080053" y="1933989"/>
                    <a:pt x="1649896" y="1943100"/>
                  </a:cubicBezTo>
                  <a:cubicBezTo>
                    <a:pt x="2219739" y="1952211"/>
                    <a:pt x="3419061" y="54665"/>
                    <a:pt x="3419061" y="54665"/>
                  </a:cubicBezTo>
                  <a:lnTo>
                    <a:pt x="3419061" y="54665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9BA64BC-05B4-F16C-920E-05F065B37D30}"/>
                    </a:ext>
                  </a:extLst>
                </p:cNvPr>
                <p:cNvSpPr txBox="1"/>
                <p:nvPr/>
              </p:nvSpPr>
              <p:spPr>
                <a:xfrm>
                  <a:off x="9063912" y="908585"/>
                  <a:ext cx="10522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&lt;1/3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9BA64BC-05B4-F16C-920E-05F065B37D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3912" y="908585"/>
                  <a:ext cx="1052211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5233" t="-2222" r="-5233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911C68DF-ECE6-594E-F867-4CB4EEDC469C}"/>
                    </a:ext>
                  </a:extLst>
                </p:cNvPr>
                <p:cNvSpPr txBox="1"/>
                <p:nvPr/>
              </p:nvSpPr>
              <p:spPr>
                <a:xfrm>
                  <a:off x="9073942" y="2331157"/>
                  <a:ext cx="10522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&gt;1/3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911C68DF-ECE6-594E-F867-4CB4EEDC46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3942" y="2331157"/>
                  <a:ext cx="1052211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5233" t="-2174" r="-5233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8C3E152-9719-3958-9B38-E1461962DB9B}"/>
                  </a:ext>
                </a:extLst>
              </p:cNvPr>
              <p:cNvSpPr txBox="1"/>
              <p:nvPr/>
            </p:nvSpPr>
            <p:spPr>
              <a:xfrm>
                <a:off x="893251" y="5248444"/>
                <a:ext cx="1020180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dirty="0"/>
                  <a:t>The sign of                                as well as the spin alignment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depends on the type of interactions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8C3E152-9719-3958-9B38-E1461962D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51" y="5248444"/>
                <a:ext cx="10201804" cy="276999"/>
              </a:xfrm>
              <a:prstGeom prst="rect">
                <a:avLst/>
              </a:prstGeom>
              <a:blipFill>
                <a:blip r:embed="rId17"/>
                <a:stretch>
                  <a:fillRect l="-1435" t="-28889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48BFD7CE-5663-FBFD-188A-D7A76374A73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1973448" y="5184307"/>
            <a:ext cx="1533022" cy="405272"/>
          </a:xfrm>
          <a:prstGeom prst="rect">
            <a:avLst/>
          </a:prstGeom>
        </p:spPr>
      </p:pic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32765C9C-B0B6-E61E-FB57-0504EB9E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7</a:t>
            </a:fld>
            <a:r>
              <a:rPr lang="en-US" altLang="zh-CN"/>
              <a:t>/13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51589A9-1023-C5B8-9CBC-D734D5B3BD40}"/>
              </a:ext>
            </a:extLst>
          </p:cNvPr>
          <p:cNvSpPr txBox="1"/>
          <p:nvPr/>
        </p:nvSpPr>
        <p:spPr>
          <a:xfrm>
            <a:off x="754922" y="1577485"/>
            <a:ext cx="3188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Spin-dependent force</a:t>
            </a:r>
          </a:p>
          <a:p>
            <a:r>
              <a:rPr lang="en-US" altLang="zh-CN" dirty="0"/>
              <a:t>Effective attraction or repulsion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628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A2306-E904-6D4A-5F9D-3BC48D25D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E62CAD-CAFF-73C7-BFBC-44657D4A56C8}"/>
                  </a:ext>
                </a:extLst>
              </p:cNvPr>
              <p:cNvSpPr txBox="1"/>
              <p:nvPr/>
            </p:nvSpPr>
            <p:spPr>
              <a:xfrm>
                <a:off x="510509" y="1246719"/>
                <a:ext cx="5130797" cy="11310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3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35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  <m:sSup>
                                        <m:sSupPr>
                                          <m:ctrlP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135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135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  <m: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nary>
                                </m:e>
                              </m:d>
                              <m:d>
                                <m:dPr>
                                  <m:ctrlP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  <m:sSup>
                                        <m:sSupPr>
                                          <m:ctrlP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135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135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  <m: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Sup>
                                <m:sSubSupPr>
                                  <m:ctrlP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Sup>
                                <m:sSubSupPr>
                                  <m:ctrlP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35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E62CAD-CAFF-73C7-BFBC-44657D4A5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09" y="1246719"/>
                <a:ext cx="5130797" cy="11310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BC1763B2-59B3-AAC9-504D-F44D640E6B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9362294"/>
                  </p:ext>
                </p:extLst>
              </p:nvPr>
            </p:nvGraphicFramePr>
            <p:xfrm>
              <a:off x="510509" y="3401697"/>
              <a:ext cx="6271629" cy="318076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077579">
                      <a:extLst>
                        <a:ext uri="{9D8B030D-6E8A-4147-A177-3AD203B41FA5}">
                          <a16:colId xmlns:a16="http://schemas.microsoft.com/office/drawing/2014/main" val="3772367653"/>
                        </a:ext>
                      </a:extLst>
                    </a:gridCol>
                    <a:gridCol w="3194050">
                      <a:extLst>
                        <a:ext uri="{9D8B030D-6E8A-4147-A177-3AD203B41FA5}">
                          <a16:colId xmlns:a16="http://schemas.microsoft.com/office/drawing/2014/main" val="1249879037"/>
                        </a:ext>
                      </a:extLst>
                    </a:gridCol>
                  </a:tblGrid>
                  <a:tr h="4106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b="1" dirty="0"/>
                            <a:t>Axial-Vector </a:t>
                          </a:r>
                          <a:r>
                            <a:rPr lang="en-US" altLang="zh-CN" sz="1100" dirty="0"/>
                            <a:t>operator</a:t>
                          </a:r>
                          <a:endParaRPr lang="zh-CN" altLang="en-US" sz="11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dirty="0"/>
                            <a:t>Tensor operator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523057842"/>
                      </a:ext>
                    </a:extLst>
                  </a:tr>
                  <a:tr h="42444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1800" b="1" smtClean="0">
                                        <a:latin typeface="Cambria Math" panose="02040503050406030204" pitchFamily="18" charset="0"/>
                                      </a:rPr>
                                      <m:t>𝝍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b="1"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1800" b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b="1"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  <m:r>
                                  <a:rPr lang="zh-CN" altLang="en-US" sz="1800" b="1" smtClean="0">
                                    <a:latin typeface="Cambria Math" panose="02040503050406030204" pitchFamily="18" charset="0"/>
                                  </a:rPr>
                                  <m:t>𝝍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1800" b="1" smtClean="0">
                                        <a:latin typeface="Cambria Math" panose="02040503050406030204" pitchFamily="18" charset="0"/>
                                      </a:rPr>
                                      <m:t>𝝍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zh-CN" altLang="en-US" sz="1800" b="1"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b="1"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zh-CN" altLang="en-US" sz="1800" b="1" smtClean="0">
                                    <a:latin typeface="Cambria Math" panose="02040503050406030204" pitchFamily="18" charset="0"/>
                                  </a:rPr>
                                  <m:t>𝝍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50180278"/>
                      </a:ext>
                    </a:extLst>
                  </a:tr>
                  <a:tr h="441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400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acc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40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40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altLang="zh-CN" sz="14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sSubSup>
                                  <m:sSub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↓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en-US" altLang="zh-CN" sz="1400" dirty="0"/>
                                  <m:t>+ </m:t>
                                </m:r>
                                <m:sSubSup>
                                  <m:sSub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  <m:sup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  <m:sup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↓</m:t>
                                    </m:r>
                                  </m:sup>
                                </m:sSubSup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zh-CN" altLang="en-US" sz="140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CN" altLang="en-US" sz="140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400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40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40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altLang="zh-CN" sz="14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sSubSup>
                                  <m:sSub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↓</m:t>
                                    </m:r>
                                  </m:sup>
                                </m:sSubSup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b>
                                      <m:sup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</a:rPr>
                                          <m:t>↑</m:t>
                                        </m:r>
                                      </m:sup>
                                    </m:sSubSup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b>
                                      <m:sup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</a:rPr>
                                          <m:t>↓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zh-CN" altLang="en-US" sz="140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sz="140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564303419"/>
                      </a:ext>
                    </a:extLst>
                  </a:tr>
                  <a:tr h="7864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(2</m:t>
                                            </m:r>
                                            <m:r>
                                              <a:rPr lang="zh-CN" altLang="en-US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⊥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US" altLang="zh-CN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14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bSup>
                                      <m:sSub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↑†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↑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sSubSup>
                                  <m:sSubSupPr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(2</m:t>
                                            </m:r>
                                            <m:r>
                                              <a:rPr lang="zh-CN" altLang="en-US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400">
                                                <a:latin typeface="Cambria Math" panose="02040503050406030204" pitchFamily="18" charset="0"/>
                                              </a:rPr>
                                              <m:t>⊥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US" altLang="zh-CN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14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sz="1400" b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bSup>
                                      <m:sSub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↑†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↑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𝑑𝑁</m:t>
                                    </m:r>
                                  </m:e>
                                  <m:sub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4073886320"/>
                      </a:ext>
                    </a:extLst>
                  </a:tr>
                  <a:tr h="4908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Spin Polarization(SP)</a:t>
                          </a:r>
                          <a:endParaRPr lang="zh-CN" alt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Magnetic Moment Polarization(MMP)</a:t>
                          </a:r>
                          <a:endParaRPr lang="zh-CN" altLang="en-US" sz="1400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6491688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BC1763B2-59B3-AAC9-504D-F44D640E6B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9362294"/>
                  </p:ext>
                </p:extLst>
              </p:nvPr>
            </p:nvGraphicFramePr>
            <p:xfrm>
              <a:off x="510509" y="3401697"/>
              <a:ext cx="6271629" cy="318076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077579">
                      <a:extLst>
                        <a:ext uri="{9D8B030D-6E8A-4147-A177-3AD203B41FA5}">
                          <a16:colId xmlns:a16="http://schemas.microsoft.com/office/drawing/2014/main" val="3772367653"/>
                        </a:ext>
                      </a:extLst>
                    </a:gridCol>
                    <a:gridCol w="3194050">
                      <a:extLst>
                        <a:ext uri="{9D8B030D-6E8A-4147-A177-3AD203B41FA5}">
                          <a16:colId xmlns:a16="http://schemas.microsoft.com/office/drawing/2014/main" val="1249879037"/>
                        </a:ext>
                      </a:extLst>
                    </a:gridCol>
                  </a:tblGrid>
                  <a:tr h="4106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b="1" dirty="0"/>
                            <a:t>Axial-Vector </a:t>
                          </a:r>
                          <a:r>
                            <a:rPr lang="en-US" altLang="zh-CN" sz="1100" dirty="0"/>
                            <a:t>operator</a:t>
                          </a:r>
                          <a:endParaRPr lang="zh-CN" altLang="en-US" sz="11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dirty="0"/>
                            <a:t>Tensor operator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523057842"/>
                      </a:ext>
                    </a:extLst>
                  </a:tr>
                  <a:tr h="42444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4"/>
                          <a:stretch>
                            <a:fillRect l="-198" t="-98571" r="-104752" b="-55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4"/>
                          <a:stretch>
                            <a:fillRect l="-96381" t="-98571" r="-762" b="-55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80278"/>
                      </a:ext>
                    </a:extLst>
                  </a:tr>
                  <a:tr h="10683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4"/>
                          <a:stretch>
                            <a:fillRect l="-198" t="-79429" r="-104752" b="-12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4"/>
                          <a:stretch>
                            <a:fillRect l="-96381" t="-79429" r="-762" b="-121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4303419"/>
                      </a:ext>
                    </a:extLst>
                  </a:tr>
                  <a:tr h="78644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4"/>
                          <a:stretch>
                            <a:fillRect l="-198" t="-243411" r="-104752" b="-64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4"/>
                          <a:stretch>
                            <a:fillRect l="-96381" t="-243411" r="-762" b="-643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3886320"/>
                      </a:ext>
                    </a:extLst>
                  </a:tr>
                  <a:tr h="4908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Spin Polarization(SP)</a:t>
                          </a:r>
                          <a:endParaRPr lang="zh-CN" alt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Magnetic Moment Polarization(MMP)</a:t>
                          </a:r>
                          <a:endParaRPr lang="zh-CN" altLang="en-US" sz="1400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64916880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136EAD13-F1B1-83B8-F6E1-809AA9F710C9}"/>
              </a:ext>
            </a:extLst>
          </p:cNvPr>
          <p:cNvGrpSpPr/>
          <p:nvPr/>
        </p:nvGrpSpPr>
        <p:grpSpPr>
          <a:xfrm>
            <a:off x="264395" y="533507"/>
            <a:ext cx="5666684" cy="758902"/>
            <a:chOff x="1344246" y="5455138"/>
            <a:chExt cx="6623539" cy="88704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3D57529-48D6-52F5-6B0A-19DBBB3BB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663" y="5526945"/>
              <a:ext cx="6389426" cy="723113"/>
            </a:xfrm>
            <a:prstGeom prst="rect">
              <a:avLst/>
            </a:prstGeom>
          </p:spPr>
        </p:pic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3D884D40-6EED-BF66-60F3-4A86CD750C4D}"/>
                </a:ext>
              </a:extLst>
            </p:cNvPr>
            <p:cNvSpPr/>
            <p:nvPr/>
          </p:nvSpPr>
          <p:spPr>
            <a:xfrm>
              <a:off x="1344246" y="5455138"/>
              <a:ext cx="6623539" cy="88704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47C06F0C-A48C-89CF-A170-EACFB6F332D4}"/>
              </a:ext>
            </a:extLst>
          </p:cNvPr>
          <p:cNvSpPr txBox="1"/>
          <p:nvPr/>
        </p:nvSpPr>
        <p:spPr>
          <a:xfrm>
            <a:off x="304466" y="1289248"/>
            <a:ext cx="3004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c/d is function of temperature, mass,…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2F5534-426F-2F99-BB83-166C866FBD19}"/>
                  </a:ext>
                </a:extLst>
              </p:cNvPr>
              <p:cNvSpPr txBox="1"/>
              <p:nvPr/>
            </p:nvSpPr>
            <p:spPr>
              <a:xfrm>
                <a:off x="370471" y="1999299"/>
                <a:ext cx="5270835" cy="11310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3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35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  <m: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135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135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nary>
                                </m:e>
                              </m:d>
                              <m:d>
                                <m:dPr>
                                  <m:ctrlP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  <m: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135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135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35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Sup>
                                <m:sSubSupPr>
                                  <m:ctrlP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Sup>
                                <m:sSubSupPr>
                                  <m:ctrlP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CN" sz="135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35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35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2F5534-426F-2F99-BB83-166C866FB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1" y="1999299"/>
                <a:ext cx="5270835" cy="11310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EC1EC0F7-938E-037A-C32F-B5EB0D2D6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52" y="642967"/>
            <a:ext cx="5761901" cy="25297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A6B38D-AC11-BD23-F596-AB003CD65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21850" r="76136" b="19881"/>
          <a:stretch/>
        </p:blipFill>
        <p:spPr>
          <a:xfrm>
            <a:off x="6317460" y="763611"/>
            <a:ext cx="1340728" cy="43705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F17C1F3E-93AF-5E76-6537-77A470CA6920}"/>
              </a:ext>
            </a:extLst>
          </p:cNvPr>
          <p:cNvSpPr/>
          <p:nvPr/>
        </p:nvSpPr>
        <p:spPr>
          <a:xfrm>
            <a:off x="6610350" y="2504734"/>
            <a:ext cx="5308600" cy="613116"/>
          </a:xfrm>
          <a:prstGeom prst="roundRect">
            <a:avLst/>
          </a:prstGeom>
          <a:solidFill>
            <a:schemeClr val="bg1">
              <a:lumMod val="85000"/>
              <a:alpha val="3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B7E3163-6C01-0A42-13C9-A9AEF59B05CB}"/>
              </a:ext>
            </a:extLst>
          </p:cNvPr>
          <p:cNvSpPr txBox="1"/>
          <p:nvPr/>
        </p:nvSpPr>
        <p:spPr>
          <a:xfrm>
            <a:off x="10117367" y="3190799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Still on working…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22E821F-0FD6-0FBB-3DF0-A9BAF505BD50}"/>
              </a:ext>
            </a:extLst>
          </p:cNvPr>
          <p:cNvSpPr txBox="1"/>
          <p:nvPr/>
        </p:nvSpPr>
        <p:spPr>
          <a:xfrm>
            <a:off x="264395" y="133458"/>
            <a:ext cx="117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Method 1: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EEC2F22-74F1-D38B-7655-D0B8A847CB3F}"/>
              </a:ext>
            </a:extLst>
          </p:cNvPr>
          <p:cNvSpPr txBox="1"/>
          <p:nvPr/>
        </p:nvSpPr>
        <p:spPr>
          <a:xfrm>
            <a:off x="6317460" y="190715"/>
            <a:ext cx="117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Method 2: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0576A57D-C801-C6C5-AB53-A75D4F95BB8B}"/>
              </a:ext>
            </a:extLst>
          </p:cNvPr>
          <p:cNvSpPr/>
          <p:nvPr/>
        </p:nvSpPr>
        <p:spPr>
          <a:xfrm>
            <a:off x="2768600" y="1682750"/>
            <a:ext cx="2872706" cy="1447564"/>
          </a:xfrm>
          <a:prstGeom prst="roundRect">
            <a:avLst>
              <a:gd name="adj" fmla="val 11127"/>
            </a:avLst>
          </a:prstGeom>
          <a:solidFill>
            <a:schemeClr val="bg2">
              <a:lumMod val="90000"/>
              <a:alpha val="2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4F5438-FFD9-F38B-B54E-E53A7EA6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8</a:t>
            </a:fld>
            <a:r>
              <a:rPr lang="en-US" altLang="zh-CN"/>
              <a:t>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591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0846AC25-A45C-5CC1-30CE-9ED197E2E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68" y="3144697"/>
            <a:ext cx="2196843" cy="74044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BEF6C4B-77DC-7E3C-3755-37A2416D2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90" y="2486965"/>
            <a:ext cx="1865512" cy="7113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DC2D018-8A35-DB69-1E97-4D528ABFB8D4}"/>
              </a:ext>
            </a:extLst>
          </p:cNvPr>
          <p:cNvSpPr txBox="1"/>
          <p:nvPr/>
        </p:nvSpPr>
        <p:spPr>
          <a:xfrm>
            <a:off x="459081" y="2641784"/>
            <a:ext cx="23100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The grand potential:</a:t>
            </a:r>
            <a:endParaRPr lang="zh-CN" altLang="en-US" sz="20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C7C72A1-E891-3EB8-0D60-EE8F793A21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71"/>
          <a:stretch/>
        </p:blipFill>
        <p:spPr>
          <a:xfrm>
            <a:off x="455789" y="4008507"/>
            <a:ext cx="3320690" cy="815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24C55CB-878D-41DE-C380-B7C5BA096FFA}"/>
                  </a:ext>
                </a:extLst>
              </p:cNvPr>
              <p:cNvSpPr txBox="1"/>
              <p:nvPr/>
            </p:nvSpPr>
            <p:spPr>
              <a:xfrm>
                <a:off x="455789" y="1501056"/>
                <a:ext cx="4735375" cy="974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spin potential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:</a:t>
                </a:r>
                <a:r>
                  <a:rPr lang="en-US" altLang="zh-CN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zh-CN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4-fermion interaction: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l-GR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24C55CB-878D-41DE-C380-B7C5BA096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9" y="1501056"/>
                <a:ext cx="4735375" cy="974819"/>
              </a:xfrm>
              <a:prstGeom prst="rect">
                <a:avLst/>
              </a:prstGeom>
              <a:blipFill>
                <a:blip r:embed="rId5"/>
                <a:stretch>
                  <a:fillRect l="-1416" b="-10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DC9B19C2-8C5E-2A23-567D-2C26773968EC}"/>
              </a:ext>
            </a:extLst>
          </p:cNvPr>
          <p:cNvSpPr txBox="1"/>
          <p:nvPr/>
        </p:nvSpPr>
        <p:spPr>
          <a:xfrm>
            <a:off x="460903" y="3268060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Consider :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23A74C4-C19D-BBB0-2B63-74FCC314CD9E}"/>
              </a:ext>
            </a:extLst>
          </p:cNvPr>
          <p:cNvSpPr txBox="1"/>
          <p:nvPr/>
        </p:nvSpPr>
        <p:spPr>
          <a:xfrm>
            <a:off x="3634334" y="4196518"/>
            <a:ext cx="1585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=0 for a</a:t>
            </a:r>
            <a:r>
              <a:rPr lang="zh-CN" altLang="en-US" sz="2400" b="1" dirty="0">
                <a:solidFill>
                  <a:srgbClr val="C00000"/>
                </a:solidFill>
              </a:rPr>
              <a:t>→</a:t>
            </a:r>
            <a:r>
              <a:rPr lang="en-US" altLang="zh-CN" sz="2400" b="1" dirty="0">
                <a:solidFill>
                  <a:srgbClr val="C00000"/>
                </a:solidFill>
              </a:rPr>
              <a:t>0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5255B50E-8701-6E60-5999-4FEEFF917AB2}"/>
              </a:ext>
            </a:extLst>
          </p:cNvPr>
          <p:cNvSpPr/>
          <p:nvPr/>
        </p:nvSpPr>
        <p:spPr>
          <a:xfrm>
            <a:off x="362524" y="6171152"/>
            <a:ext cx="882343" cy="31137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2EBA079-AAB2-3909-283D-5D9DA2A674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23"/>
          <a:stretch/>
        </p:blipFill>
        <p:spPr>
          <a:xfrm>
            <a:off x="497981" y="4922074"/>
            <a:ext cx="6730760" cy="7261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63AE546-B474-D606-9681-A02D56955534}"/>
              </a:ext>
            </a:extLst>
          </p:cNvPr>
          <p:cNvGrpSpPr/>
          <p:nvPr/>
        </p:nvGrpSpPr>
        <p:grpSpPr>
          <a:xfrm>
            <a:off x="371519" y="813952"/>
            <a:ext cx="6144181" cy="554892"/>
            <a:chOff x="1853490" y="1350478"/>
            <a:chExt cx="6144181" cy="55489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6D9572B-2721-A1DF-1F6E-58A6E57EE477}"/>
                </a:ext>
              </a:extLst>
            </p:cNvPr>
            <p:cNvGrpSpPr/>
            <p:nvPr/>
          </p:nvGrpSpPr>
          <p:grpSpPr>
            <a:xfrm>
              <a:off x="1853490" y="1394035"/>
              <a:ext cx="6144181" cy="486352"/>
              <a:chOff x="2800870" y="2722889"/>
              <a:chExt cx="8192240" cy="6484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C925BBCB-9FFC-5BD1-F5D3-9A01689D2E3B}"/>
                      </a:ext>
                    </a:extLst>
                  </p:cNvPr>
                  <p:cNvSpPr txBox="1"/>
                  <p:nvPr/>
                </p:nvSpPr>
                <p:spPr>
                  <a:xfrm>
                    <a:off x="2800870" y="2722889"/>
                    <a:ext cx="8192240" cy="6484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  <m:r>
                            <a:rPr lang="zh-CN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l-GR" altLang="zh-C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C925BBCB-9FFC-5BD1-F5D3-9A01689D2E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0870" y="2722889"/>
                    <a:ext cx="8192240" cy="64846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C9F45552-E9E3-13B6-C11B-FFB9B81175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26978" y="2770118"/>
                <a:ext cx="130347" cy="523362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34D94D23-C757-14E8-10E4-3B45CBCCBB26}"/>
                </a:ext>
              </a:extLst>
            </p:cNvPr>
            <p:cNvSpPr/>
            <p:nvPr/>
          </p:nvSpPr>
          <p:spPr>
            <a:xfrm>
              <a:off x="6685755" y="1350478"/>
              <a:ext cx="1165266" cy="55489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BDDBF12-A966-C135-13EE-7D81E285E4D4}"/>
              </a:ext>
            </a:extLst>
          </p:cNvPr>
          <p:cNvGrpSpPr/>
          <p:nvPr/>
        </p:nvGrpSpPr>
        <p:grpSpPr>
          <a:xfrm>
            <a:off x="1394200" y="6016963"/>
            <a:ext cx="4484485" cy="739009"/>
            <a:chOff x="1542294" y="6034444"/>
            <a:chExt cx="4484485" cy="739009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E60853D5-F6B8-C3D8-0608-A950F5EDAA89}"/>
                </a:ext>
              </a:extLst>
            </p:cNvPr>
            <p:cNvSpPr/>
            <p:nvPr/>
          </p:nvSpPr>
          <p:spPr>
            <a:xfrm>
              <a:off x="1542294" y="6034444"/>
              <a:ext cx="4484485" cy="73900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A135FEC-F3DA-1A50-35B3-D69B87BFF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62" b="5974"/>
            <a:stretch/>
          </p:blipFill>
          <p:spPr>
            <a:xfrm>
              <a:off x="2466725" y="6093872"/>
              <a:ext cx="3367810" cy="62781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0AAA3CB-092F-1CA0-2137-E58A3011C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73" t="12170" r="38265"/>
            <a:stretch/>
          </p:blipFill>
          <p:spPr>
            <a:xfrm>
              <a:off x="1753588" y="6093872"/>
              <a:ext cx="1781948" cy="620154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6D32ACE2-6F01-5C49-6BBB-F5AB8BCEFF53}"/>
              </a:ext>
            </a:extLst>
          </p:cNvPr>
          <p:cNvSpPr txBox="1"/>
          <p:nvPr/>
        </p:nvSpPr>
        <p:spPr>
          <a:xfrm>
            <a:off x="7147936" y="5065956"/>
            <a:ext cx="1585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≠</a:t>
            </a:r>
            <a:r>
              <a:rPr lang="en-US" altLang="zh-CN" sz="2400" b="1" dirty="0">
                <a:solidFill>
                  <a:srgbClr val="C00000"/>
                </a:solidFill>
              </a:rPr>
              <a:t>0 for a</a:t>
            </a:r>
            <a:r>
              <a:rPr lang="zh-CN" altLang="en-US" sz="2400" b="1" dirty="0">
                <a:solidFill>
                  <a:srgbClr val="C00000"/>
                </a:solidFill>
              </a:rPr>
              <a:t>→</a:t>
            </a:r>
            <a:r>
              <a:rPr lang="en-US" altLang="zh-CN" sz="2400" b="1" dirty="0">
                <a:solidFill>
                  <a:srgbClr val="C00000"/>
                </a:solidFill>
              </a:rPr>
              <a:t>0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F9AA8FF-8FD8-CED5-2837-63E4BFF17021}"/>
              </a:ext>
            </a:extLst>
          </p:cNvPr>
          <p:cNvSpPr/>
          <p:nvPr/>
        </p:nvSpPr>
        <p:spPr>
          <a:xfrm>
            <a:off x="3039833" y="831285"/>
            <a:ext cx="991407" cy="5548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B2D333E-AB4A-53BB-0C8C-4C70C66E324F}"/>
              </a:ext>
            </a:extLst>
          </p:cNvPr>
          <p:cNvSpPr txBox="1"/>
          <p:nvPr/>
        </p:nvSpPr>
        <p:spPr>
          <a:xfrm>
            <a:off x="2210035" y="229699"/>
            <a:ext cx="755315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Nambu-Jona-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Lasinio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model: 4-fermion contact interaction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AEA7623-F663-A6D8-42CE-D43F6C03254E}"/>
              </a:ext>
            </a:extLst>
          </p:cNvPr>
          <p:cNvGrpSpPr/>
          <p:nvPr/>
        </p:nvGrpSpPr>
        <p:grpSpPr>
          <a:xfrm>
            <a:off x="7940846" y="1110009"/>
            <a:ext cx="3036095" cy="1743789"/>
            <a:chOff x="7374407" y="38745"/>
            <a:chExt cx="3036095" cy="174378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800ED55-9757-D530-AEC8-DD01F0F4B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14286" r="41111" b="25883"/>
            <a:stretch/>
          </p:blipFill>
          <p:spPr>
            <a:xfrm>
              <a:off x="7374407" y="38745"/>
              <a:ext cx="3036095" cy="174378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A4FDC7A4-791C-65CC-CFB3-6FC34E2CAC0A}"/>
                    </a:ext>
                  </a:extLst>
                </p:cNvPr>
                <p:cNvSpPr txBox="1"/>
                <p:nvPr/>
              </p:nvSpPr>
              <p:spPr>
                <a:xfrm>
                  <a:off x="7902995" y="714339"/>
                  <a:ext cx="61424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l-GR" altLang="zh-CN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A4FDC7A4-791C-65CC-CFB3-6FC34E2CAC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2995" y="714339"/>
                  <a:ext cx="61424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85BBA085-1A93-C193-166D-6B7430704082}"/>
                    </a:ext>
                  </a:extLst>
                </p:cNvPr>
                <p:cNvSpPr txBox="1"/>
                <p:nvPr/>
              </p:nvSpPr>
              <p:spPr>
                <a:xfrm>
                  <a:off x="9064448" y="762448"/>
                  <a:ext cx="61424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l-GR" altLang="zh-CN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85BBA085-1A93-C193-166D-6B74307040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4448" y="762448"/>
                  <a:ext cx="61424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7D5840C9-CE31-0914-9255-EDF641C19C10}"/>
                    </a:ext>
                  </a:extLst>
                </p:cNvPr>
                <p:cNvSpPr txBox="1"/>
                <p:nvPr/>
              </p:nvSpPr>
              <p:spPr>
                <a:xfrm>
                  <a:off x="8623300" y="423050"/>
                  <a:ext cx="3048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7D5840C9-CE31-0914-9255-EDF641C19C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3300" y="423050"/>
                  <a:ext cx="304800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9FE0435-191C-8349-7436-D160BC75EB8C}"/>
                  </a:ext>
                </a:extLst>
              </p:cNvPr>
              <p:cNvSpPr txBox="1"/>
              <p:nvPr/>
            </p:nvSpPr>
            <p:spPr>
              <a:xfrm>
                <a:off x="6622703" y="2485770"/>
                <a:ext cx="556929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The grand potential, first-order expansion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2000" dirty="0"/>
                  <a:t>: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9FE0435-191C-8349-7436-D160BC75E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703" y="2485770"/>
                <a:ext cx="5569297" cy="400110"/>
              </a:xfrm>
              <a:prstGeom prst="rect">
                <a:avLst/>
              </a:prstGeom>
              <a:blipFill>
                <a:blip r:embed="rId14"/>
                <a:stretch>
                  <a:fillRect l="-1094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图片 34">
            <a:extLst>
              <a:ext uri="{FF2B5EF4-FFF2-40B4-BE49-F238E27FC236}">
                <a16:creationId xmlns:a16="http://schemas.microsoft.com/office/drawing/2014/main" id="{C91304FB-8D58-2B67-AF16-C71E806727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60" y="2919293"/>
            <a:ext cx="4574751" cy="82457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A506902-93EC-BBD2-2C7C-F589558947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56" y="4125046"/>
            <a:ext cx="2196272" cy="641074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11A79057-B5C2-E5CA-416D-5FBDACCEF1CC}"/>
              </a:ext>
            </a:extLst>
          </p:cNvPr>
          <p:cNvSpPr txBox="1"/>
          <p:nvPr/>
        </p:nvSpPr>
        <p:spPr>
          <a:xfrm>
            <a:off x="6622703" y="3825761"/>
            <a:ext cx="287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Where the quark propagator:</a:t>
            </a:r>
            <a:endParaRPr lang="zh-CN" altLang="en-US" dirty="0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CEDA888C-BB5D-D3E7-B6A9-BB6D6EBC95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3"/>
          <a:stretch/>
        </p:blipFill>
        <p:spPr>
          <a:xfrm>
            <a:off x="9792021" y="6021942"/>
            <a:ext cx="2128601" cy="699533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9DF9A4AD-51DA-26DF-9EB3-3C88C5D7344A}"/>
              </a:ext>
            </a:extLst>
          </p:cNvPr>
          <p:cNvSpPr txBox="1"/>
          <p:nvPr/>
        </p:nvSpPr>
        <p:spPr>
          <a:xfrm>
            <a:off x="6219024" y="6187042"/>
            <a:ext cx="390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similar process we can obtain</a:t>
            </a:r>
            <a:endParaRPr lang="zh-CN" altLang="en-US" dirty="0"/>
          </a:p>
        </p:txBody>
      </p:sp>
      <p:cxnSp>
        <p:nvCxnSpPr>
          <p:cNvPr id="41" name="连接符: 曲线 40">
            <a:extLst>
              <a:ext uri="{FF2B5EF4-FFF2-40B4-BE49-F238E27FC236}">
                <a16:creationId xmlns:a16="http://schemas.microsoft.com/office/drawing/2014/main" id="{040EA9FE-85BD-91AF-D7C4-41BF4FDC2EA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76549" y="3634614"/>
            <a:ext cx="4309290" cy="2463484"/>
          </a:xfrm>
          <a:prstGeom prst="curvedConnector3">
            <a:avLst>
              <a:gd name="adj1" fmla="val -8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072E9A35-7BE2-53B2-0D20-B86106F48D36}"/>
                  </a:ext>
                </a:extLst>
              </p:cNvPr>
              <p:cNvSpPr txBox="1"/>
              <p:nvPr/>
            </p:nvSpPr>
            <p:spPr>
              <a:xfrm>
                <a:off x="6495692" y="745044"/>
                <a:ext cx="43227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Any combinations of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s,</a:t>
                </a:r>
              </a:p>
              <a:p>
                <a:r>
                  <a:rPr lang="en-US" altLang="zh-CN" dirty="0"/>
                  <a:t>Depends on the system under consideration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072E9A35-7BE2-53B2-0D20-B86106F48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692" y="745044"/>
                <a:ext cx="4322722" cy="646331"/>
              </a:xfrm>
              <a:prstGeom prst="rect">
                <a:avLst/>
              </a:prstGeom>
              <a:blipFill>
                <a:blip r:embed="rId17"/>
                <a:stretch>
                  <a:fillRect l="-1269" t="-4717" r="-564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灯片编号占位符 24">
            <a:extLst>
              <a:ext uri="{FF2B5EF4-FFF2-40B4-BE49-F238E27FC236}">
                <a16:creationId xmlns:a16="http://schemas.microsoft.com/office/drawing/2014/main" id="{5451F945-C250-0ED1-952A-B8585486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9</a:t>
            </a:fld>
            <a:r>
              <a:rPr lang="en-US" altLang="zh-CN"/>
              <a:t>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257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21383</TotalTime>
  <Words>1030</Words>
  <Application>Microsoft Office PowerPoint</Application>
  <PresentationFormat>宽屏</PresentationFormat>
  <Paragraphs>172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-apple-system</vt:lpstr>
      <vt:lpstr>等线</vt:lpstr>
      <vt:lpstr>Arial</vt:lpstr>
      <vt:lpstr>Calibri</vt:lpstr>
      <vt:lpstr>Calibri Light</vt:lpstr>
      <vt:lpstr>Cambria Math</vt:lpstr>
      <vt:lpstr>Montserrat</vt:lpstr>
      <vt:lpstr>Wingdings</vt:lpstr>
      <vt:lpstr>Office 2013 - 2022 主题</vt:lpstr>
      <vt:lpstr>Spin alignment of vector mesons induced by spin density fluctuation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where is the interaction? </vt:lpstr>
      <vt:lpstr>PowerPoint 演示文稿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 alignment induced by the interacting quarks</dc:title>
  <dc:creator>坤 许</dc:creator>
  <cp:lastModifiedBy>坤 许</cp:lastModifiedBy>
  <cp:revision>115</cp:revision>
  <dcterms:created xsi:type="dcterms:W3CDTF">2023-11-12T02:12:46Z</dcterms:created>
  <dcterms:modified xsi:type="dcterms:W3CDTF">2025-09-23T04:58:12Z</dcterms:modified>
</cp:coreProperties>
</file>