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63" r:id="rId3"/>
    <p:sldId id="546" r:id="rId4"/>
    <p:sldId id="258" r:id="rId5"/>
    <p:sldId id="600" r:id="rId6"/>
    <p:sldId id="300" r:id="rId7"/>
    <p:sldId id="538" r:id="rId8"/>
    <p:sldId id="603" r:id="rId9"/>
    <p:sldId id="596" r:id="rId10"/>
    <p:sldId id="599" r:id="rId11"/>
    <p:sldId id="548" r:id="rId12"/>
    <p:sldId id="261" r:id="rId13"/>
    <p:sldId id="598" r:id="rId14"/>
    <p:sldId id="602" r:id="rId15"/>
    <p:sldId id="296" r:id="rId16"/>
    <p:sldId id="595" r:id="rId17"/>
    <p:sldId id="299" r:id="rId18"/>
    <p:sldId id="537" r:id="rId19"/>
    <p:sldId id="588" r:id="rId20"/>
    <p:sldId id="589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EC16E9-4F37-4E48-A7B2-51D5A097906E}" v="314" dt="2025-09-24T01:06:34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78" autoAdjust="0"/>
    <p:restoredTop sz="94660"/>
  </p:normalViewPr>
  <p:slideViewPr>
    <p:cSldViewPr snapToGrid="0">
      <p:cViewPr>
        <p:scale>
          <a:sx n="89" d="100"/>
          <a:sy n="89" d="100"/>
        </p:scale>
        <p:origin x="704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俊 清水" userId="0529dc3041a12170" providerId="LiveId" clId="{C0C65ED1-AAF2-4A1E-9E56-E83FB113F5E9}"/>
    <pc:docChg chg="undo custSel addSld delSld modSld sldOrd">
      <pc:chgData name="俊 清水" userId="0529dc3041a12170" providerId="LiveId" clId="{C0C65ED1-AAF2-4A1E-9E56-E83FB113F5E9}" dt="2025-09-16T22:13:12.585" v="6056" actId="1035"/>
      <pc:docMkLst>
        <pc:docMk/>
      </pc:docMkLst>
      <pc:sldChg chg="modSp mod">
        <pc:chgData name="俊 清水" userId="0529dc3041a12170" providerId="LiveId" clId="{C0C65ED1-AAF2-4A1E-9E56-E83FB113F5E9}" dt="2025-09-07T04:58:38.647" v="3719" actId="20577"/>
        <pc:sldMkLst>
          <pc:docMk/>
          <pc:sldMk cId="3545879250" sldId="258"/>
        </pc:sldMkLst>
        <pc:spChg chg="mod">
          <ac:chgData name="俊 清水" userId="0529dc3041a12170" providerId="LiveId" clId="{C0C65ED1-AAF2-4A1E-9E56-E83FB113F5E9}" dt="2025-09-07T04:50:17.730" v="3656" actId="20577"/>
          <ac:spMkLst>
            <pc:docMk/>
            <pc:sldMk cId="3545879250" sldId="258"/>
            <ac:spMk id="3" creationId="{00000000-0000-0000-0000-000000000000}"/>
          </ac:spMkLst>
        </pc:spChg>
        <pc:spChg chg="mod">
          <ac:chgData name="俊 清水" userId="0529dc3041a12170" providerId="LiveId" clId="{C0C65ED1-AAF2-4A1E-9E56-E83FB113F5E9}" dt="2025-09-07T04:58:38.647" v="3719" actId="20577"/>
          <ac:spMkLst>
            <pc:docMk/>
            <pc:sldMk cId="3545879250" sldId="258"/>
            <ac:spMk id="8" creationId="{00000000-0000-0000-0000-000000000000}"/>
          </ac:spMkLst>
        </pc:spChg>
      </pc:sldChg>
      <pc:sldChg chg="del">
        <pc:chgData name="俊 清水" userId="0529dc3041a12170" providerId="LiveId" clId="{C0C65ED1-AAF2-4A1E-9E56-E83FB113F5E9}" dt="2025-09-02T07:55:54.006" v="2856" actId="2696"/>
        <pc:sldMkLst>
          <pc:docMk/>
          <pc:sldMk cId="984489393" sldId="260"/>
        </pc:sldMkLst>
      </pc:sldChg>
      <pc:sldChg chg="modSp mod ord">
        <pc:chgData name="俊 清水" userId="0529dc3041a12170" providerId="LiveId" clId="{C0C65ED1-AAF2-4A1E-9E56-E83FB113F5E9}" dt="2025-09-14T15:25:50.904" v="5771" actId="20577"/>
        <pc:sldMkLst>
          <pc:docMk/>
          <pc:sldMk cId="2362510029" sldId="261"/>
        </pc:sldMkLst>
        <pc:spChg chg="mod">
          <ac:chgData name="俊 清水" userId="0529dc3041a12170" providerId="LiveId" clId="{C0C65ED1-AAF2-4A1E-9E56-E83FB113F5E9}" dt="2025-09-14T15:25:50.904" v="5771" actId="20577"/>
          <ac:spMkLst>
            <pc:docMk/>
            <pc:sldMk cId="2362510029" sldId="261"/>
            <ac:spMk id="2" creationId="{00000000-0000-0000-0000-000000000000}"/>
          </ac:spMkLst>
        </pc:spChg>
        <pc:spChg chg="mod">
          <ac:chgData name="俊 清水" userId="0529dc3041a12170" providerId="LiveId" clId="{C0C65ED1-AAF2-4A1E-9E56-E83FB113F5E9}" dt="2025-09-07T05:27:30.551" v="3778" actId="207"/>
          <ac:spMkLst>
            <pc:docMk/>
            <pc:sldMk cId="2362510029" sldId="261"/>
            <ac:spMk id="3" creationId="{00000000-0000-0000-0000-000000000000}"/>
          </ac:spMkLst>
        </pc:spChg>
      </pc:sldChg>
      <pc:sldChg chg="addSp delSp modSp add del mod ord">
        <pc:chgData name="俊 清水" userId="0529dc3041a12170" providerId="LiveId" clId="{C0C65ED1-AAF2-4A1E-9E56-E83FB113F5E9}" dt="2025-09-16T22:13:12.585" v="6056" actId="1035"/>
        <pc:sldMkLst>
          <pc:docMk/>
          <pc:sldMk cId="2630817343" sldId="263"/>
        </pc:sldMkLst>
        <pc:spChg chg="add mod">
          <ac:chgData name="俊 清水" userId="0529dc3041a12170" providerId="LiveId" clId="{C0C65ED1-AAF2-4A1E-9E56-E83FB113F5E9}" dt="2025-09-16T15:08:21.580" v="5968" actId="1076"/>
          <ac:spMkLst>
            <pc:docMk/>
            <pc:sldMk cId="2630817343" sldId="263"/>
            <ac:spMk id="11" creationId="{305B6C1B-94E5-29CE-814C-D2C686639A06}"/>
          </ac:spMkLst>
        </pc:spChg>
        <pc:spChg chg="add mod">
          <ac:chgData name="俊 清水" userId="0529dc3041a12170" providerId="LiveId" clId="{C0C65ED1-AAF2-4A1E-9E56-E83FB113F5E9}" dt="2025-09-16T15:11:04.270" v="6038" actId="1076"/>
          <ac:spMkLst>
            <pc:docMk/>
            <pc:sldMk cId="2630817343" sldId="263"/>
            <ac:spMk id="25" creationId="{ABB01E35-7576-0594-2638-99B3FED5DA70}"/>
          </ac:spMkLst>
        </pc:spChg>
        <pc:spChg chg="add mod">
          <ac:chgData name="俊 清水" userId="0529dc3041a12170" providerId="LiveId" clId="{C0C65ED1-AAF2-4A1E-9E56-E83FB113F5E9}" dt="2025-09-16T15:10:59.035" v="6037" actId="1076"/>
          <ac:spMkLst>
            <pc:docMk/>
            <pc:sldMk cId="2630817343" sldId="263"/>
            <ac:spMk id="26" creationId="{AE050A1A-E760-4C8E-C9F4-387A11127272}"/>
          </ac:spMkLst>
        </pc:spChg>
        <pc:spChg chg="add mod">
          <ac:chgData name="俊 清水" userId="0529dc3041a12170" providerId="LiveId" clId="{C0C65ED1-AAF2-4A1E-9E56-E83FB113F5E9}" dt="2025-09-16T15:14:17.627" v="6044" actId="1035"/>
          <ac:spMkLst>
            <pc:docMk/>
            <pc:sldMk cId="2630817343" sldId="263"/>
            <ac:spMk id="27" creationId="{C2BCC6C8-0449-8755-A13E-0A4067E255A7}"/>
          </ac:spMkLst>
        </pc:spChg>
        <pc:spChg chg="add mod">
          <ac:chgData name="俊 清水" userId="0529dc3041a12170" providerId="LiveId" clId="{C0C65ED1-AAF2-4A1E-9E56-E83FB113F5E9}" dt="2025-09-16T15:09:02.716" v="5973" actId="1076"/>
          <ac:spMkLst>
            <pc:docMk/>
            <pc:sldMk cId="2630817343" sldId="263"/>
            <ac:spMk id="28" creationId="{3FB5835D-8EB2-E314-33FD-DF0716D46B62}"/>
          </ac:spMkLst>
        </pc:spChg>
        <pc:picChg chg="mod">
          <ac:chgData name="俊 清水" userId="0529dc3041a12170" providerId="LiveId" clId="{C0C65ED1-AAF2-4A1E-9E56-E83FB113F5E9}" dt="2025-09-16T15:10:31.309" v="6034" actId="1038"/>
          <ac:picMkLst>
            <pc:docMk/>
            <pc:sldMk cId="2630817343" sldId="263"/>
            <ac:picMk id="8" creationId="{00000000-0000-0000-0000-000000000000}"/>
          </ac:picMkLst>
        </pc:picChg>
        <pc:picChg chg="add mod">
          <ac:chgData name="俊 清水" userId="0529dc3041a12170" providerId="LiveId" clId="{C0C65ED1-AAF2-4A1E-9E56-E83FB113F5E9}" dt="2025-09-16T22:13:12.585" v="6056" actId="1035"/>
          <ac:picMkLst>
            <pc:docMk/>
            <pc:sldMk cId="2630817343" sldId="263"/>
            <ac:picMk id="10" creationId="{B56E1207-DDE6-FC62-0D0C-7CF08F8ACE8E}"/>
          </ac:picMkLst>
        </pc:picChg>
      </pc:sldChg>
      <pc:sldChg chg="del">
        <pc:chgData name="俊 清水" userId="0529dc3041a12170" providerId="LiveId" clId="{C0C65ED1-AAF2-4A1E-9E56-E83FB113F5E9}" dt="2025-09-02T07:47:09.910" v="2476" actId="2696"/>
        <pc:sldMkLst>
          <pc:docMk/>
          <pc:sldMk cId="1215822664" sldId="265"/>
        </pc:sldMkLst>
      </pc:sldChg>
      <pc:sldChg chg="addSp delSp modSp mod">
        <pc:chgData name="俊 清水" userId="0529dc3041a12170" providerId="LiveId" clId="{C0C65ED1-AAF2-4A1E-9E56-E83FB113F5E9}" dt="2025-09-14T13:11:37.048" v="5392" actId="27636"/>
        <pc:sldMkLst>
          <pc:docMk/>
          <pc:sldMk cId="3539058716" sldId="269"/>
        </pc:sldMkLst>
        <pc:spChg chg="mod">
          <ac:chgData name="俊 清水" userId="0529dc3041a12170" providerId="LiveId" clId="{C0C65ED1-AAF2-4A1E-9E56-E83FB113F5E9}" dt="2025-09-02T08:20:59.411" v="3010" actId="20577"/>
          <ac:spMkLst>
            <pc:docMk/>
            <pc:sldMk cId="3539058716" sldId="269"/>
            <ac:spMk id="4" creationId="{00000000-0000-0000-0000-000000000000}"/>
          </ac:spMkLst>
        </pc:spChg>
        <pc:spChg chg="mod">
          <ac:chgData name="俊 清水" userId="0529dc3041a12170" providerId="LiveId" clId="{C0C65ED1-AAF2-4A1E-9E56-E83FB113F5E9}" dt="2025-09-14T13:11:37.048" v="5392" actId="27636"/>
          <ac:spMkLst>
            <pc:docMk/>
            <pc:sldMk cId="3539058716" sldId="269"/>
            <ac:spMk id="9" creationId="{ED0636F2-08AB-4C32-B3B7-A7BCDC55B7F4}"/>
          </ac:spMkLst>
        </pc:spChg>
        <pc:picChg chg="add mod">
          <ac:chgData name="俊 清水" userId="0529dc3041a12170" providerId="LiveId" clId="{C0C65ED1-AAF2-4A1E-9E56-E83FB113F5E9}" dt="2025-09-07T04:37:22.878" v="3499" actId="14100"/>
          <ac:picMkLst>
            <pc:docMk/>
            <pc:sldMk cId="3539058716" sldId="269"/>
            <ac:picMk id="12" creationId="{BA3D2A77-CCAF-EBF9-05CB-AA0CB6C6F743}"/>
          </ac:picMkLst>
        </pc:picChg>
      </pc:sldChg>
      <pc:sldChg chg="del">
        <pc:chgData name="俊 清水" userId="0529dc3041a12170" providerId="LiveId" clId="{C0C65ED1-AAF2-4A1E-9E56-E83FB113F5E9}" dt="2025-09-02T01:13:28.578" v="16" actId="2696"/>
        <pc:sldMkLst>
          <pc:docMk/>
          <pc:sldMk cId="251396850" sldId="272"/>
        </pc:sldMkLst>
      </pc:sldChg>
      <pc:sldChg chg="del">
        <pc:chgData name="俊 清水" userId="0529dc3041a12170" providerId="LiveId" clId="{C0C65ED1-AAF2-4A1E-9E56-E83FB113F5E9}" dt="2025-09-02T01:13:40.832" v="17" actId="2696"/>
        <pc:sldMkLst>
          <pc:docMk/>
          <pc:sldMk cId="1996165996" sldId="274"/>
        </pc:sldMkLst>
      </pc:sldChg>
      <pc:sldChg chg="del ord">
        <pc:chgData name="俊 清水" userId="0529dc3041a12170" providerId="LiveId" clId="{C0C65ED1-AAF2-4A1E-9E56-E83FB113F5E9}" dt="2025-09-14T11:17:27.109" v="5383" actId="2696"/>
        <pc:sldMkLst>
          <pc:docMk/>
          <pc:sldMk cId="2543979901" sldId="276"/>
        </pc:sldMkLst>
      </pc:sldChg>
      <pc:sldChg chg="modSp mod ord">
        <pc:chgData name="俊 清水" userId="0529dc3041a12170" providerId="LiveId" clId="{C0C65ED1-AAF2-4A1E-9E56-E83FB113F5E9}" dt="2025-09-07T05:47:44.789" v="4250" actId="20577"/>
        <pc:sldMkLst>
          <pc:docMk/>
          <pc:sldMk cId="1486426194" sldId="296"/>
        </pc:sldMkLst>
        <pc:spChg chg="mod">
          <ac:chgData name="俊 清水" userId="0529dc3041a12170" providerId="LiveId" clId="{C0C65ED1-AAF2-4A1E-9E56-E83FB113F5E9}" dt="2025-09-07T05:42:21.435" v="3985" actId="1035"/>
          <ac:spMkLst>
            <pc:docMk/>
            <pc:sldMk cId="1486426194" sldId="296"/>
            <ac:spMk id="2" creationId="{00000000-0000-0000-0000-000000000000}"/>
          </ac:spMkLst>
        </pc:spChg>
        <pc:spChg chg="mod">
          <ac:chgData name="俊 清水" userId="0529dc3041a12170" providerId="LiveId" clId="{C0C65ED1-AAF2-4A1E-9E56-E83FB113F5E9}" dt="2025-09-07T05:47:44.789" v="4250" actId="20577"/>
          <ac:spMkLst>
            <pc:docMk/>
            <pc:sldMk cId="1486426194" sldId="296"/>
            <ac:spMk id="8" creationId="{00000000-0000-0000-0000-000000000000}"/>
          </ac:spMkLst>
        </pc:spChg>
        <pc:picChg chg="mod modCrop">
          <ac:chgData name="俊 清水" userId="0529dc3041a12170" providerId="LiveId" clId="{C0C65ED1-AAF2-4A1E-9E56-E83FB113F5E9}" dt="2025-09-07T05:44:32.392" v="4158" actId="1076"/>
          <ac:picMkLst>
            <pc:docMk/>
            <pc:sldMk cId="1486426194" sldId="296"/>
            <ac:picMk id="3" creationId="{00000000-0000-0000-0000-000000000000}"/>
          </ac:picMkLst>
        </pc:picChg>
      </pc:sldChg>
      <pc:sldChg chg="del">
        <pc:chgData name="俊 清水" userId="0529dc3041a12170" providerId="LiveId" clId="{C0C65ED1-AAF2-4A1E-9E56-E83FB113F5E9}" dt="2025-09-02T08:25:23.892" v="3011" actId="2696"/>
        <pc:sldMkLst>
          <pc:docMk/>
          <pc:sldMk cId="4126961904" sldId="298"/>
        </pc:sldMkLst>
      </pc:sldChg>
      <pc:sldChg chg="del">
        <pc:chgData name="俊 清水" userId="0529dc3041a12170" providerId="LiveId" clId="{C0C65ED1-AAF2-4A1E-9E56-E83FB113F5E9}" dt="2025-09-02T01:13:23.046" v="15" actId="2696"/>
        <pc:sldMkLst>
          <pc:docMk/>
          <pc:sldMk cId="2136047619" sldId="331"/>
        </pc:sldMkLst>
      </pc:sldChg>
      <pc:sldChg chg="addSp delSp modSp mod ord">
        <pc:chgData name="俊 清水" userId="0529dc3041a12170" providerId="LiveId" clId="{C0C65ED1-AAF2-4A1E-9E56-E83FB113F5E9}" dt="2025-09-14T10:55:54.019" v="5377" actId="1076"/>
        <pc:sldMkLst>
          <pc:docMk/>
          <pc:sldMk cId="3251824307" sldId="538"/>
        </pc:sldMkLst>
        <pc:picChg chg="add mod modCrop">
          <ac:chgData name="俊 清水" userId="0529dc3041a12170" providerId="LiveId" clId="{C0C65ED1-AAF2-4A1E-9E56-E83FB113F5E9}" dt="2025-09-14T10:55:46.912" v="5375" actId="732"/>
          <ac:picMkLst>
            <pc:docMk/>
            <pc:sldMk cId="3251824307" sldId="538"/>
            <ac:picMk id="8" creationId="{F5802730-D4D3-9013-D93F-A132ADF1EBBD}"/>
          </ac:picMkLst>
        </pc:picChg>
        <pc:picChg chg="add mod modCrop">
          <ac:chgData name="俊 清水" userId="0529dc3041a12170" providerId="LiveId" clId="{C0C65ED1-AAF2-4A1E-9E56-E83FB113F5E9}" dt="2025-09-14T10:55:54.019" v="5377" actId="1076"/>
          <ac:picMkLst>
            <pc:docMk/>
            <pc:sldMk cId="3251824307" sldId="538"/>
            <ac:picMk id="9" creationId="{08ABF3EC-331B-23B6-6783-E90682A4E466}"/>
          </ac:picMkLst>
        </pc:picChg>
      </pc:sldChg>
      <pc:sldChg chg="modSp del mod ord">
        <pc:chgData name="俊 清水" userId="0529dc3041a12170" providerId="LiveId" clId="{C0C65ED1-AAF2-4A1E-9E56-E83FB113F5E9}" dt="2025-09-14T11:17:14.416" v="5381" actId="2696"/>
        <pc:sldMkLst>
          <pc:docMk/>
          <pc:sldMk cId="2888668211" sldId="542"/>
        </pc:sldMkLst>
      </pc:sldChg>
      <pc:sldChg chg="modSp del mod">
        <pc:chgData name="俊 清水" userId="0529dc3041a12170" providerId="LiveId" clId="{C0C65ED1-AAF2-4A1E-9E56-E83FB113F5E9}" dt="2025-09-06T23:35:29.547" v="3438" actId="2696"/>
        <pc:sldMkLst>
          <pc:docMk/>
          <pc:sldMk cId="372743410" sldId="545"/>
        </pc:sldMkLst>
      </pc:sldChg>
      <pc:sldChg chg="addSp delSp modSp mod">
        <pc:chgData name="俊 清水" userId="0529dc3041a12170" providerId="LiveId" clId="{C0C65ED1-AAF2-4A1E-9E56-E83FB113F5E9}" dt="2025-09-14T13:21:59.386" v="5692" actId="1038"/>
        <pc:sldMkLst>
          <pc:docMk/>
          <pc:sldMk cId="2397092274" sldId="546"/>
        </pc:sldMkLst>
        <pc:spChg chg="mod">
          <ac:chgData name="俊 清水" userId="0529dc3041a12170" providerId="LiveId" clId="{C0C65ED1-AAF2-4A1E-9E56-E83FB113F5E9}" dt="2025-09-14T13:20:52.576" v="5629" actId="404"/>
          <ac:spMkLst>
            <pc:docMk/>
            <pc:sldMk cId="2397092274" sldId="546"/>
            <ac:spMk id="2" creationId="{00000000-0000-0000-0000-000000000000}"/>
          </ac:spMkLst>
        </pc:spChg>
        <pc:spChg chg="mod">
          <ac:chgData name="俊 清水" userId="0529dc3041a12170" providerId="LiveId" clId="{C0C65ED1-AAF2-4A1E-9E56-E83FB113F5E9}" dt="2025-09-14T13:21:31.984" v="5644" actId="1036"/>
          <ac:spMkLst>
            <pc:docMk/>
            <pc:sldMk cId="2397092274" sldId="546"/>
            <ac:spMk id="5" creationId="{2DB84E62-4687-4753-94F7-B827844EC0C3}"/>
          </ac:spMkLst>
        </pc:spChg>
        <pc:spChg chg="mod">
          <ac:chgData name="俊 清水" userId="0529dc3041a12170" providerId="LiveId" clId="{C0C65ED1-AAF2-4A1E-9E56-E83FB113F5E9}" dt="2025-09-14T13:20:59.004" v="5630" actId="20577"/>
          <ac:spMkLst>
            <pc:docMk/>
            <pc:sldMk cId="2397092274" sldId="546"/>
            <ac:spMk id="6" creationId="{00000000-0000-0000-0000-000000000000}"/>
          </ac:spMkLst>
        </pc:spChg>
        <pc:spChg chg="mod">
          <ac:chgData name="俊 清水" userId="0529dc3041a12170" providerId="LiveId" clId="{C0C65ED1-AAF2-4A1E-9E56-E83FB113F5E9}" dt="2025-09-14T13:21:16.040" v="5638" actId="1036"/>
          <ac:spMkLst>
            <pc:docMk/>
            <pc:sldMk cId="2397092274" sldId="546"/>
            <ac:spMk id="7" creationId="{00000000-0000-0000-0000-000000000000}"/>
          </ac:spMkLst>
        </pc:spChg>
        <pc:spChg chg="add mod">
          <ac:chgData name="俊 清水" userId="0529dc3041a12170" providerId="LiveId" clId="{C0C65ED1-AAF2-4A1E-9E56-E83FB113F5E9}" dt="2025-09-14T13:21:42.480" v="5656" actId="1036"/>
          <ac:spMkLst>
            <pc:docMk/>
            <pc:sldMk cId="2397092274" sldId="546"/>
            <ac:spMk id="18" creationId="{F1C6F362-BAC7-1E31-83BE-087FE2E6BBBE}"/>
          </ac:spMkLst>
        </pc:spChg>
        <pc:spChg chg="add mod">
          <ac:chgData name="俊 清水" userId="0529dc3041a12170" providerId="LiveId" clId="{C0C65ED1-AAF2-4A1E-9E56-E83FB113F5E9}" dt="2025-09-14T13:21:55.988" v="5683" actId="1037"/>
          <ac:spMkLst>
            <pc:docMk/>
            <pc:sldMk cId="2397092274" sldId="546"/>
            <ac:spMk id="22" creationId="{C30C6A08-A054-C171-D059-E9F2A23BAA31}"/>
          </ac:spMkLst>
        </pc:spChg>
        <pc:picChg chg="mod">
          <ac:chgData name="俊 清水" userId="0529dc3041a12170" providerId="LiveId" clId="{C0C65ED1-AAF2-4A1E-9E56-E83FB113F5E9}" dt="2025-09-14T13:21:47.248" v="5660" actId="1036"/>
          <ac:picMkLst>
            <pc:docMk/>
            <pc:sldMk cId="2397092274" sldId="546"/>
            <ac:picMk id="9" creationId="{B212B51E-46B7-443C-8898-D121413F84BF}"/>
          </ac:picMkLst>
        </pc:picChg>
        <pc:picChg chg="mod">
          <ac:chgData name="俊 清水" userId="0529dc3041a12170" providerId="LiveId" clId="{C0C65ED1-AAF2-4A1E-9E56-E83FB113F5E9}" dt="2025-09-14T13:21:59.386" v="5692" actId="1038"/>
          <ac:picMkLst>
            <pc:docMk/>
            <pc:sldMk cId="2397092274" sldId="546"/>
            <ac:picMk id="20" creationId="{00000000-0000-0000-0000-000000000000}"/>
          </ac:picMkLst>
        </pc:picChg>
        <pc:cxnChg chg="add mod">
          <ac:chgData name="俊 清水" userId="0529dc3041a12170" providerId="LiveId" clId="{C0C65ED1-AAF2-4A1E-9E56-E83FB113F5E9}" dt="2025-09-08T14:18:12.461" v="4432" actId="1038"/>
          <ac:cxnSpMkLst>
            <pc:docMk/>
            <pc:sldMk cId="2397092274" sldId="546"/>
            <ac:cxnSpMk id="13" creationId="{55957480-2FD9-FB92-BA15-F8C567E71B1F}"/>
          </ac:cxnSpMkLst>
        </pc:cxnChg>
        <pc:cxnChg chg="add mod">
          <ac:chgData name="俊 清水" userId="0529dc3041a12170" providerId="LiveId" clId="{C0C65ED1-AAF2-4A1E-9E56-E83FB113F5E9}" dt="2025-09-08T14:22:42.329" v="4522" actId="1038"/>
          <ac:cxnSpMkLst>
            <pc:docMk/>
            <pc:sldMk cId="2397092274" sldId="546"/>
            <ac:cxnSpMk id="21" creationId="{E1CF4FF8-7DE2-8632-6DF3-60AB35B37427}"/>
          </ac:cxnSpMkLst>
        </pc:cxnChg>
      </pc:sldChg>
      <pc:sldChg chg="modSp del mod">
        <pc:chgData name="俊 清水" userId="0529dc3041a12170" providerId="LiveId" clId="{C0C65ED1-AAF2-4A1E-9E56-E83FB113F5E9}" dt="2025-09-14T11:16:39.770" v="5380" actId="2696"/>
        <pc:sldMkLst>
          <pc:docMk/>
          <pc:sldMk cId="4089863118" sldId="547"/>
        </pc:sldMkLst>
      </pc:sldChg>
      <pc:sldChg chg="addSp delSp modSp mod ord">
        <pc:chgData name="俊 清水" userId="0529dc3041a12170" providerId="LiveId" clId="{C0C65ED1-AAF2-4A1E-9E56-E83FB113F5E9}" dt="2025-09-02T06:20:34.887" v="2339" actId="20577"/>
        <pc:sldMkLst>
          <pc:docMk/>
          <pc:sldMk cId="1098116128" sldId="548"/>
        </pc:sldMkLst>
        <pc:spChg chg="mod">
          <ac:chgData name="俊 清水" userId="0529dc3041a12170" providerId="LiveId" clId="{C0C65ED1-AAF2-4A1E-9E56-E83FB113F5E9}" dt="2025-09-02T06:20:34.887" v="2339" actId="20577"/>
          <ac:spMkLst>
            <pc:docMk/>
            <pc:sldMk cId="1098116128" sldId="548"/>
            <ac:spMk id="3" creationId="{5B193407-E5C6-4114-A4F6-FFC33331F741}"/>
          </ac:spMkLst>
        </pc:spChg>
        <pc:spChg chg="mod">
          <ac:chgData name="俊 清水" userId="0529dc3041a12170" providerId="LiveId" clId="{C0C65ED1-AAF2-4A1E-9E56-E83FB113F5E9}" dt="2025-09-02T04:13:53.010" v="735" actId="207"/>
          <ac:spMkLst>
            <pc:docMk/>
            <pc:sldMk cId="1098116128" sldId="548"/>
            <ac:spMk id="20" creationId="{CE69D91B-479C-4478-A019-1356382C0289}"/>
          </ac:spMkLst>
        </pc:spChg>
        <pc:spChg chg="mod">
          <ac:chgData name="俊 清水" userId="0529dc3041a12170" providerId="LiveId" clId="{C0C65ED1-AAF2-4A1E-9E56-E83FB113F5E9}" dt="2025-09-02T04:12:56.879" v="729" actId="1036"/>
          <ac:spMkLst>
            <pc:docMk/>
            <pc:sldMk cId="1098116128" sldId="548"/>
            <ac:spMk id="23" creationId="{A3941F24-3D34-4BC6-BDF0-D20E158DBAA9}"/>
          </ac:spMkLst>
        </pc:spChg>
        <pc:spChg chg="mod">
          <ac:chgData name="俊 清水" userId="0529dc3041a12170" providerId="LiveId" clId="{C0C65ED1-AAF2-4A1E-9E56-E83FB113F5E9}" dt="2025-09-02T04:13:36.642" v="733" actId="1076"/>
          <ac:spMkLst>
            <pc:docMk/>
            <pc:sldMk cId="1098116128" sldId="548"/>
            <ac:spMk id="24" creationId="{B3E32B1F-7E2A-4D84-8F04-023839888CBA}"/>
          </ac:spMkLst>
        </pc:spChg>
        <pc:picChg chg="add mod">
          <ac:chgData name="俊 清水" userId="0529dc3041a12170" providerId="LiveId" clId="{C0C65ED1-AAF2-4A1E-9E56-E83FB113F5E9}" dt="2025-09-02T04:12:46.480" v="724" actId="732"/>
          <ac:picMkLst>
            <pc:docMk/>
            <pc:sldMk cId="1098116128" sldId="548"/>
            <ac:picMk id="2050" creationId="{8281ABB2-7F8B-353A-00C3-03FDBAF7E765}"/>
          </ac:picMkLst>
        </pc:picChg>
        <pc:cxnChg chg="mod">
          <ac:chgData name="俊 清水" userId="0529dc3041a12170" providerId="LiveId" clId="{C0C65ED1-AAF2-4A1E-9E56-E83FB113F5E9}" dt="2025-09-02T04:12:19.453" v="723" actId="1038"/>
          <ac:cxnSpMkLst>
            <pc:docMk/>
            <pc:sldMk cId="1098116128" sldId="548"/>
            <ac:cxnSpMk id="19" creationId="{12A7AE0A-0C3E-4DA8-9B53-AB65F9CF65B1}"/>
          </ac:cxnSpMkLst>
        </pc:cxnChg>
      </pc:sldChg>
      <pc:sldChg chg="del">
        <pc:chgData name="俊 清水" userId="0529dc3041a12170" providerId="LiveId" clId="{C0C65ED1-AAF2-4A1E-9E56-E83FB113F5E9}" dt="2025-09-02T01:12:35.264" v="14" actId="2696"/>
        <pc:sldMkLst>
          <pc:docMk/>
          <pc:sldMk cId="1996945890" sldId="582"/>
        </pc:sldMkLst>
      </pc:sldChg>
      <pc:sldChg chg="del">
        <pc:chgData name="俊 清水" userId="0529dc3041a12170" providerId="LiveId" clId="{C0C65ED1-AAF2-4A1E-9E56-E83FB113F5E9}" dt="2025-09-02T01:04:10.160" v="8" actId="2696"/>
        <pc:sldMkLst>
          <pc:docMk/>
          <pc:sldMk cId="1439529725" sldId="585"/>
        </pc:sldMkLst>
      </pc:sldChg>
      <pc:sldChg chg="del">
        <pc:chgData name="俊 清水" userId="0529dc3041a12170" providerId="LiveId" clId="{C0C65ED1-AAF2-4A1E-9E56-E83FB113F5E9}" dt="2025-09-02T01:01:43.801" v="5" actId="2696"/>
        <pc:sldMkLst>
          <pc:docMk/>
          <pc:sldMk cId="2775233758" sldId="586"/>
        </pc:sldMkLst>
      </pc:sldChg>
      <pc:sldChg chg="del">
        <pc:chgData name="俊 清水" userId="0529dc3041a12170" providerId="LiveId" clId="{C0C65ED1-AAF2-4A1E-9E56-E83FB113F5E9}" dt="2025-09-02T01:12:22.177" v="13" actId="2696"/>
        <pc:sldMkLst>
          <pc:docMk/>
          <pc:sldMk cId="2280666381" sldId="587"/>
        </pc:sldMkLst>
      </pc:sldChg>
      <pc:sldChg chg="del">
        <pc:chgData name="俊 清水" userId="0529dc3041a12170" providerId="LiveId" clId="{C0C65ED1-AAF2-4A1E-9E56-E83FB113F5E9}" dt="2025-09-02T00:57:52.624" v="0" actId="2696"/>
        <pc:sldMkLst>
          <pc:docMk/>
          <pc:sldMk cId="708121581" sldId="590"/>
        </pc:sldMkLst>
      </pc:sldChg>
      <pc:sldChg chg="addSp delSp modSp add del mod">
        <pc:chgData name="俊 清水" userId="0529dc3041a12170" providerId="LiveId" clId="{C0C65ED1-AAF2-4A1E-9E56-E83FB113F5E9}" dt="2025-09-16T15:10:41.330" v="6035" actId="2696"/>
        <pc:sldMkLst>
          <pc:docMk/>
          <pc:sldMk cId="3365510942" sldId="592"/>
        </pc:sldMkLst>
      </pc:sldChg>
      <pc:sldChg chg="del">
        <pc:chgData name="俊 清水" userId="0529dc3041a12170" providerId="LiveId" clId="{C0C65ED1-AAF2-4A1E-9E56-E83FB113F5E9}" dt="2025-09-02T01:04:26.088" v="9" actId="2696"/>
        <pc:sldMkLst>
          <pc:docMk/>
          <pc:sldMk cId="3372978481" sldId="594"/>
        </pc:sldMkLst>
      </pc:sldChg>
      <pc:sldChg chg="add del">
        <pc:chgData name="俊 清水" userId="0529dc3041a12170" providerId="LiveId" clId="{C0C65ED1-AAF2-4A1E-9E56-E83FB113F5E9}" dt="2025-09-06T23:29:34.609" v="3190"/>
        <pc:sldMkLst>
          <pc:docMk/>
          <pc:sldMk cId="0" sldId="595"/>
        </pc:sldMkLst>
      </pc:sldChg>
      <pc:sldChg chg="addSp delSp modSp mod ord">
        <pc:chgData name="俊 清水" userId="0529dc3041a12170" providerId="LiveId" clId="{C0C65ED1-AAF2-4A1E-9E56-E83FB113F5E9}" dt="2025-09-07T05:39:06.716" v="3904" actId="207"/>
        <pc:sldMkLst>
          <pc:docMk/>
          <pc:sldMk cId="261641713" sldId="596"/>
        </pc:sldMkLst>
        <pc:spChg chg="mod">
          <ac:chgData name="俊 清水" userId="0529dc3041a12170" providerId="LiveId" clId="{C0C65ED1-AAF2-4A1E-9E56-E83FB113F5E9}" dt="2025-09-02T07:39:23.569" v="2475" actId="20577"/>
          <ac:spMkLst>
            <pc:docMk/>
            <pc:sldMk cId="261641713" sldId="596"/>
            <ac:spMk id="2" creationId="{861E285F-099E-4FCF-BA95-4576862ECA2A}"/>
          </ac:spMkLst>
        </pc:spChg>
        <pc:spChg chg="mod">
          <ac:chgData name="俊 清水" userId="0529dc3041a12170" providerId="LiveId" clId="{C0C65ED1-AAF2-4A1E-9E56-E83FB113F5E9}" dt="2025-09-02T02:10:11.447" v="224" actId="1037"/>
          <ac:spMkLst>
            <pc:docMk/>
            <pc:sldMk cId="261641713" sldId="596"/>
            <ac:spMk id="16" creationId="{357B34DD-F62E-4ED4-BAF8-A4BEFA3597C7}"/>
          </ac:spMkLst>
        </pc:spChg>
        <pc:spChg chg="mod">
          <ac:chgData name="俊 清水" userId="0529dc3041a12170" providerId="LiveId" clId="{C0C65ED1-AAF2-4A1E-9E56-E83FB113F5E9}" dt="2025-09-02T02:10:11.447" v="224" actId="1037"/>
          <ac:spMkLst>
            <pc:docMk/>
            <pc:sldMk cId="261641713" sldId="596"/>
            <ac:spMk id="17" creationId="{CA1FB453-4223-42D4-ABF1-A54EA03F0C23}"/>
          </ac:spMkLst>
        </pc:spChg>
        <pc:spChg chg="mod">
          <ac:chgData name="俊 清水" userId="0529dc3041a12170" providerId="LiveId" clId="{C0C65ED1-AAF2-4A1E-9E56-E83FB113F5E9}" dt="2025-09-02T02:10:11.447" v="224" actId="1037"/>
          <ac:spMkLst>
            <pc:docMk/>
            <pc:sldMk cId="261641713" sldId="596"/>
            <ac:spMk id="20" creationId="{DB91A5A5-B2A3-4222-B4F5-7D63CDD618AA}"/>
          </ac:spMkLst>
        </pc:spChg>
        <pc:spChg chg="mod">
          <ac:chgData name="俊 清水" userId="0529dc3041a12170" providerId="LiveId" clId="{C0C65ED1-AAF2-4A1E-9E56-E83FB113F5E9}" dt="2025-09-02T02:10:37.534" v="275" actId="1038"/>
          <ac:spMkLst>
            <pc:docMk/>
            <pc:sldMk cId="261641713" sldId="596"/>
            <ac:spMk id="23" creationId="{833CF221-C480-4C48-9EAF-0FFE1E8B7CCD}"/>
          </ac:spMkLst>
        </pc:spChg>
        <pc:spChg chg="add mod">
          <ac:chgData name="俊 清水" userId="0529dc3041a12170" providerId="LiveId" clId="{C0C65ED1-AAF2-4A1E-9E56-E83FB113F5E9}" dt="2025-09-07T04:44:53.134" v="3618" actId="1035"/>
          <ac:spMkLst>
            <pc:docMk/>
            <pc:sldMk cId="261641713" sldId="596"/>
            <ac:spMk id="24" creationId="{7A6C9151-9B11-63B7-5467-F7889A262FF6}"/>
          </ac:spMkLst>
        </pc:spChg>
        <pc:spChg chg="add mod">
          <ac:chgData name="俊 清水" userId="0529dc3041a12170" providerId="LiveId" clId="{C0C65ED1-AAF2-4A1E-9E56-E83FB113F5E9}" dt="2025-09-07T05:39:06.716" v="3904" actId="207"/>
          <ac:spMkLst>
            <pc:docMk/>
            <pc:sldMk cId="261641713" sldId="596"/>
            <ac:spMk id="25" creationId="{1409276E-4322-DBD2-61A2-65854AF716BE}"/>
          </ac:spMkLst>
        </pc:spChg>
        <pc:spChg chg="mod">
          <ac:chgData name="俊 清水" userId="0529dc3041a12170" providerId="LiveId" clId="{C0C65ED1-AAF2-4A1E-9E56-E83FB113F5E9}" dt="2025-09-02T02:10:11.447" v="224" actId="1037"/>
          <ac:spMkLst>
            <pc:docMk/>
            <pc:sldMk cId="261641713" sldId="596"/>
            <ac:spMk id="26" creationId="{27D3116E-F079-4DED-8570-9689FD8EF442}"/>
          </ac:spMkLst>
        </pc:spChg>
        <pc:spChg chg="add mod">
          <ac:chgData name="俊 清水" userId="0529dc3041a12170" providerId="LiveId" clId="{C0C65ED1-AAF2-4A1E-9E56-E83FB113F5E9}" dt="2025-09-02T02:16:44.466" v="517" actId="1037"/>
          <ac:spMkLst>
            <pc:docMk/>
            <pc:sldMk cId="261641713" sldId="596"/>
            <ac:spMk id="27" creationId="{7F0352EF-6E7C-4480-115D-0F402BCB562A}"/>
          </ac:spMkLst>
        </pc:spChg>
        <pc:spChg chg="add mod">
          <ac:chgData name="俊 清水" userId="0529dc3041a12170" providerId="LiveId" clId="{C0C65ED1-AAF2-4A1E-9E56-E83FB113F5E9}" dt="2025-09-02T02:08:36.307" v="174" actId="1076"/>
          <ac:spMkLst>
            <pc:docMk/>
            <pc:sldMk cId="261641713" sldId="596"/>
            <ac:spMk id="28" creationId="{F5FD028B-BFC9-C37D-F553-F6FD53A54682}"/>
          </ac:spMkLst>
        </pc:spChg>
        <pc:spChg chg="add mod">
          <ac:chgData name="俊 清水" userId="0529dc3041a12170" providerId="LiveId" clId="{C0C65ED1-AAF2-4A1E-9E56-E83FB113F5E9}" dt="2025-09-02T02:09:22.486" v="195" actId="1076"/>
          <ac:spMkLst>
            <pc:docMk/>
            <pc:sldMk cId="261641713" sldId="596"/>
            <ac:spMk id="32" creationId="{21802751-BD8A-EEF7-7732-24B92265C162}"/>
          </ac:spMkLst>
        </pc:spChg>
        <pc:spChg chg="add mod">
          <ac:chgData name="俊 清水" userId="0529dc3041a12170" providerId="LiveId" clId="{C0C65ED1-AAF2-4A1E-9E56-E83FB113F5E9}" dt="2025-09-02T02:14:54.462" v="446" actId="207"/>
          <ac:spMkLst>
            <pc:docMk/>
            <pc:sldMk cId="261641713" sldId="596"/>
            <ac:spMk id="42" creationId="{F927C538-A318-C406-57C7-8E7B6309F14A}"/>
          </ac:spMkLst>
        </pc:spChg>
        <pc:spChg chg="add mod">
          <ac:chgData name="俊 清水" userId="0529dc3041a12170" providerId="LiveId" clId="{C0C65ED1-AAF2-4A1E-9E56-E83FB113F5E9}" dt="2025-09-02T02:16:38.949" v="504" actId="1035"/>
          <ac:spMkLst>
            <pc:docMk/>
            <pc:sldMk cId="261641713" sldId="596"/>
            <ac:spMk id="43" creationId="{BA0F2BCF-CA17-53A8-E926-E842CA33B267}"/>
          </ac:spMkLst>
        </pc:spChg>
        <pc:spChg chg="add mod">
          <ac:chgData name="俊 清水" userId="0529dc3041a12170" providerId="LiveId" clId="{C0C65ED1-AAF2-4A1E-9E56-E83FB113F5E9}" dt="2025-09-02T08:30:48.397" v="3027" actId="20577"/>
          <ac:spMkLst>
            <pc:docMk/>
            <pc:sldMk cId="261641713" sldId="596"/>
            <ac:spMk id="44" creationId="{568A7C6F-B089-962F-2417-C0A2C80EA91C}"/>
          </ac:spMkLst>
        </pc:spChg>
        <pc:spChg chg="add mod">
          <ac:chgData name="俊 清水" userId="0529dc3041a12170" providerId="LiveId" clId="{C0C65ED1-AAF2-4A1E-9E56-E83FB113F5E9}" dt="2025-09-02T06:04:16.346" v="2004" actId="1037"/>
          <ac:spMkLst>
            <pc:docMk/>
            <pc:sldMk cId="261641713" sldId="596"/>
            <ac:spMk id="45" creationId="{06C82095-4815-74E8-B3EF-0092D325412A}"/>
          </ac:spMkLst>
        </pc:spChg>
        <pc:spChg chg="add mod">
          <ac:chgData name="俊 清水" userId="0529dc3041a12170" providerId="LiveId" clId="{C0C65ED1-AAF2-4A1E-9E56-E83FB113F5E9}" dt="2025-09-02T06:04:31.362" v="2068" actId="1035"/>
          <ac:spMkLst>
            <pc:docMk/>
            <pc:sldMk cId="261641713" sldId="596"/>
            <ac:spMk id="46" creationId="{3DAE73E1-38C6-F818-BBB1-243BE458590B}"/>
          </ac:spMkLst>
        </pc:spChg>
        <pc:picChg chg="mod">
          <ac:chgData name="俊 清水" userId="0529dc3041a12170" providerId="LiveId" clId="{C0C65ED1-AAF2-4A1E-9E56-E83FB113F5E9}" dt="2025-09-07T04:44:46.205" v="3609" actId="1037"/>
          <ac:picMkLst>
            <pc:docMk/>
            <pc:sldMk cId="261641713" sldId="596"/>
            <ac:picMk id="11" creationId="{2D20F8C1-62C3-423E-95C6-ECB12D59947D}"/>
          </ac:picMkLst>
        </pc:picChg>
        <pc:picChg chg="mod">
          <ac:chgData name="俊 清水" userId="0529dc3041a12170" providerId="LiveId" clId="{C0C65ED1-AAF2-4A1E-9E56-E83FB113F5E9}" dt="2025-09-02T02:04:31.116" v="68" actId="1076"/>
          <ac:picMkLst>
            <pc:docMk/>
            <pc:sldMk cId="261641713" sldId="596"/>
            <ac:picMk id="13" creationId="{5626DDC2-E814-439F-BBFD-8044E2A2BA1D}"/>
          </ac:picMkLst>
        </pc:picChg>
        <pc:picChg chg="add mod">
          <ac:chgData name="俊 清水" userId="0529dc3041a12170" providerId="LiveId" clId="{C0C65ED1-AAF2-4A1E-9E56-E83FB113F5E9}" dt="2025-09-02T02:13:42.811" v="339" actId="1038"/>
          <ac:picMkLst>
            <pc:docMk/>
            <pc:sldMk cId="261641713" sldId="596"/>
            <ac:picMk id="21" creationId="{C7333E75-F5E7-137D-8C0E-563A4E84ED67}"/>
          </ac:picMkLst>
        </pc:picChg>
        <pc:picChg chg="add mod">
          <ac:chgData name="俊 清水" userId="0529dc3041a12170" providerId="LiveId" clId="{C0C65ED1-AAF2-4A1E-9E56-E83FB113F5E9}" dt="2025-09-02T06:03:46.563" v="1995" actId="732"/>
          <ac:picMkLst>
            <pc:docMk/>
            <pc:sldMk cId="261641713" sldId="596"/>
            <ac:picMk id="1026" creationId="{F9007EA4-4615-2FB5-50CB-B139A3F17F01}"/>
          </ac:picMkLst>
        </pc:picChg>
        <pc:picChg chg="add mod">
          <ac:chgData name="俊 清水" userId="0529dc3041a12170" providerId="LiveId" clId="{C0C65ED1-AAF2-4A1E-9E56-E83FB113F5E9}" dt="2025-09-02T02:07:06.973" v="104" actId="14100"/>
          <ac:picMkLst>
            <pc:docMk/>
            <pc:sldMk cId="261641713" sldId="596"/>
            <ac:picMk id="1030" creationId="{7C944387-2883-2529-E27D-445C9ADEB784}"/>
          </ac:picMkLst>
        </pc:picChg>
        <pc:cxnChg chg="add mod">
          <ac:chgData name="俊 清水" userId="0529dc3041a12170" providerId="LiveId" clId="{C0C65ED1-AAF2-4A1E-9E56-E83FB113F5E9}" dt="2025-09-07T05:08:27.946" v="3729" actId="1038"/>
          <ac:cxnSpMkLst>
            <pc:docMk/>
            <pc:sldMk cId="261641713" sldId="596"/>
            <ac:cxnSpMk id="9" creationId="{DDF85300-7D58-01DA-D04C-6CFC0A15F5E2}"/>
          </ac:cxnSpMkLst>
        </pc:cxnChg>
        <pc:cxnChg chg="mod">
          <ac:chgData name="俊 清水" userId="0529dc3041a12170" providerId="LiveId" clId="{C0C65ED1-AAF2-4A1E-9E56-E83FB113F5E9}" dt="2025-09-02T02:10:29.713" v="252" actId="14100"/>
          <ac:cxnSpMkLst>
            <pc:docMk/>
            <pc:sldMk cId="261641713" sldId="596"/>
            <ac:cxnSpMk id="19" creationId="{B7725605-7D70-4461-9BC9-A773904C2DEF}"/>
          </ac:cxnSpMkLst>
        </pc:cxnChg>
        <pc:cxnChg chg="mod">
          <ac:chgData name="俊 清水" userId="0529dc3041a12170" providerId="LiveId" clId="{C0C65ED1-AAF2-4A1E-9E56-E83FB113F5E9}" dt="2025-09-02T02:10:11.447" v="224" actId="1037"/>
          <ac:cxnSpMkLst>
            <pc:docMk/>
            <pc:sldMk cId="261641713" sldId="596"/>
            <ac:cxnSpMk id="22" creationId="{0F01B3DC-1087-4392-803F-5F61AF303240}"/>
          </ac:cxnSpMkLst>
        </pc:cxnChg>
        <pc:cxnChg chg="add mod">
          <ac:chgData name="俊 清水" userId="0529dc3041a12170" providerId="LiveId" clId="{C0C65ED1-AAF2-4A1E-9E56-E83FB113F5E9}" dt="2025-09-02T02:14:40.032" v="444" actId="1038"/>
          <ac:cxnSpMkLst>
            <pc:docMk/>
            <pc:sldMk cId="261641713" sldId="596"/>
            <ac:cxnSpMk id="35" creationId="{AABB3B51-0F1C-99B5-4EC2-50D798A4C8C7}"/>
          </ac:cxnSpMkLst>
        </pc:cxnChg>
        <pc:cxnChg chg="add mod">
          <ac:chgData name="俊 清水" userId="0529dc3041a12170" providerId="LiveId" clId="{C0C65ED1-AAF2-4A1E-9E56-E83FB113F5E9}" dt="2025-09-02T02:14:40.032" v="444" actId="1038"/>
          <ac:cxnSpMkLst>
            <pc:docMk/>
            <pc:sldMk cId="261641713" sldId="596"/>
            <ac:cxnSpMk id="36" creationId="{1C1FD391-8FC5-3559-A3C6-BED7ED1602CE}"/>
          </ac:cxnSpMkLst>
        </pc:cxnChg>
        <pc:cxnChg chg="add mod">
          <ac:chgData name="俊 清水" userId="0529dc3041a12170" providerId="LiveId" clId="{C0C65ED1-AAF2-4A1E-9E56-E83FB113F5E9}" dt="2025-09-02T02:14:40.032" v="444" actId="1038"/>
          <ac:cxnSpMkLst>
            <pc:docMk/>
            <pc:sldMk cId="261641713" sldId="596"/>
            <ac:cxnSpMk id="38" creationId="{A28431C9-2DAD-9285-65C1-B9A0DA485FF8}"/>
          </ac:cxnSpMkLst>
        </pc:cxnChg>
        <pc:cxnChg chg="add mod">
          <ac:chgData name="俊 清水" userId="0529dc3041a12170" providerId="LiveId" clId="{C0C65ED1-AAF2-4A1E-9E56-E83FB113F5E9}" dt="2025-09-02T02:14:40.032" v="444" actId="1038"/>
          <ac:cxnSpMkLst>
            <pc:docMk/>
            <pc:sldMk cId="261641713" sldId="596"/>
            <ac:cxnSpMk id="40" creationId="{8FC306C6-1E10-0443-1C47-36073B1A685B}"/>
          </ac:cxnSpMkLst>
        </pc:cxnChg>
      </pc:sldChg>
      <pc:sldChg chg="addSp modSp del mod">
        <pc:chgData name="俊 清水" userId="0529dc3041a12170" providerId="LiveId" clId="{C0C65ED1-AAF2-4A1E-9E56-E83FB113F5E9}" dt="2025-09-14T11:16:33.687" v="5379" actId="2696"/>
        <pc:sldMkLst>
          <pc:docMk/>
          <pc:sldMk cId="3390160365" sldId="597"/>
        </pc:sldMkLst>
      </pc:sldChg>
      <pc:sldChg chg="modSp new mod">
        <pc:chgData name="俊 清水" userId="0529dc3041a12170" providerId="LiveId" clId="{C0C65ED1-AAF2-4A1E-9E56-E83FB113F5E9}" dt="2025-09-02T08:26:06.360" v="3019" actId="20577"/>
        <pc:sldMkLst>
          <pc:docMk/>
          <pc:sldMk cId="895624483" sldId="598"/>
        </pc:sldMkLst>
        <pc:spChg chg="mod">
          <ac:chgData name="俊 清水" userId="0529dc3041a12170" providerId="LiveId" clId="{C0C65ED1-AAF2-4A1E-9E56-E83FB113F5E9}" dt="2025-09-02T08:26:02.214" v="3017" actId="20577"/>
          <ac:spMkLst>
            <pc:docMk/>
            <pc:sldMk cId="895624483" sldId="598"/>
            <ac:spMk id="2" creationId="{A5A2B9B1-2E8B-0FD6-6C7B-75F15528C3AF}"/>
          </ac:spMkLst>
        </pc:spChg>
        <pc:spChg chg="mod">
          <ac:chgData name="俊 清水" userId="0529dc3041a12170" providerId="LiveId" clId="{C0C65ED1-AAF2-4A1E-9E56-E83FB113F5E9}" dt="2025-09-02T08:26:06.360" v="3019" actId="20577"/>
          <ac:spMkLst>
            <pc:docMk/>
            <pc:sldMk cId="895624483" sldId="598"/>
            <ac:spMk id="3" creationId="{B03469F5-0221-161A-BADA-87C4DFFC95B2}"/>
          </ac:spMkLst>
        </pc:spChg>
      </pc:sldChg>
      <pc:sldChg chg="del">
        <pc:chgData name="俊 清水" userId="0529dc3041a12170" providerId="LiveId" clId="{C0C65ED1-AAF2-4A1E-9E56-E83FB113F5E9}" dt="2025-09-02T01:02:02.308" v="6" actId="2696"/>
        <pc:sldMkLst>
          <pc:docMk/>
          <pc:sldMk cId="1831280462" sldId="598"/>
        </pc:sldMkLst>
      </pc:sldChg>
      <pc:sldChg chg="del">
        <pc:chgData name="俊 清水" userId="0529dc3041a12170" providerId="LiveId" clId="{C0C65ED1-AAF2-4A1E-9E56-E83FB113F5E9}" dt="2025-09-02T01:03:57.766" v="7" actId="2696"/>
        <pc:sldMkLst>
          <pc:docMk/>
          <pc:sldMk cId="1034085316" sldId="599"/>
        </pc:sldMkLst>
      </pc:sldChg>
      <pc:sldChg chg="addSp modSp new mod">
        <pc:chgData name="俊 清水" userId="0529dc3041a12170" providerId="LiveId" clId="{C0C65ED1-AAF2-4A1E-9E56-E83FB113F5E9}" dt="2025-09-07T00:53:36.739" v="3491" actId="1076"/>
        <pc:sldMkLst>
          <pc:docMk/>
          <pc:sldMk cId="3339385420" sldId="599"/>
        </pc:sldMkLst>
        <pc:spChg chg="mod">
          <ac:chgData name="俊 清水" userId="0529dc3041a12170" providerId="LiveId" clId="{C0C65ED1-AAF2-4A1E-9E56-E83FB113F5E9}" dt="2025-09-02T04:50:56.052" v="1400" actId="1035"/>
          <ac:spMkLst>
            <pc:docMk/>
            <pc:sldMk cId="3339385420" sldId="599"/>
            <ac:spMk id="2" creationId="{20BD4BBC-8DF9-377C-59BE-568ADF0432B1}"/>
          </ac:spMkLst>
        </pc:spChg>
        <pc:spChg chg="mod">
          <ac:chgData name="俊 清水" userId="0529dc3041a12170" providerId="LiveId" clId="{C0C65ED1-AAF2-4A1E-9E56-E83FB113F5E9}" dt="2025-09-02T06:03:10.823" v="1994" actId="207"/>
          <ac:spMkLst>
            <pc:docMk/>
            <pc:sldMk cId="3339385420" sldId="599"/>
            <ac:spMk id="3" creationId="{A90059D1-F373-1A0A-1DB9-558335A88467}"/>
          </ac:spMkLst>
        </pc:spChg>
        <pc:spChg chg="mod">
          <ac:chgData name="俊 清水" userId="0529dc3041a12170" providerId="LiveId" clId="{C0C65ED1-AAF2-4A1E-9E56-E83FB113F5E9}" dt="2025-09-07T00:53:36.739" v="3491" actId="1076"/>
          <ac:spMkLst>
            <pc:docMk/>
            <pc:sldMk cId="3339385420" sldId="599"/>
            <ac:spMk id="6" creationId="{9E6F61BC-DCC4-CF26-9795-05605DC683E5}"/>
          </ac:spMkLst>
        </pc:spChg>
        <pc:spChg chg="add mod">
          <ac:chgData name="俊 清水" userId="0529dc3041a12170" providerId="LiveId" clId="{C0C65ED1-AAF2-4A1E-9E56-E83FB113F5E9}" dt="2025-09-02T06:03:04.132" v="1993" actId="207"/>
          <ac:spMkLst>
            <pc:docMk/>
            <pc:sldMk cId="3339385420" sldId="599"/>
            <ac:spMk id="9" creationId="{E6B911A4-B58D-A54E-0D45-82865C08E322}"/>
          </ac:spMkLst>
        </pc:spChg>
        <pc:picChg chg="add mod modCrop">
          <ac:chgData name="俊 清水" userId="0529dc3041a12170" providerId="LiveId" clId="{C0C65ED1-AAF2-4A1E-9E56-E83FB113F5E9}" dt="2025-09-02T06:02:54.972" v="1992" actId="1035"/>
          <ac:picMkLst>
            <pc:docMk/>
            <pc:sldMk cId="3339385420" sldId="599"/>
            <ac:picMk id="7" creationId="{7C17F870-EF12-7277-FDB5-04FF79BC9A50}"/>
          </ac:picMkLst>
        </pc:picChg>
        <pc:picChg chg="add mod modCrop">
          <ac:chgData name="俊 清水" userId="0529dc3041a12170" providerId="LiveId" clId="{C0C65ED1-AAF2-4A1E-9E56-E83FB113F5E9}" dt="2025-09-02T06:02:44.513" v="1973" actId="1035"/>
          <ac:picMkLst>
            <pc:docMk/>
            <pc:sldMk cId="3339385420" sldId="599"/>
            <ac:picMk id="8" creationId="{93C237BA-C819-B121-3DE9-0638B1228280}"/>
          </ac:picMkLst>
        </pc:picChg>
      </pc:sldChg>
      <pc:sldChg chg="addSp modSp new del mod">
        <pc:chgData name="俊 清水" userId="0529dc3041a12170" providerId="LiveId" clId="{C0C65ED1-AAF2-4A1E-9E56-E83FB113F5E9}" dt="2025-09-14T11:17:21.831" v="5382" actId="2696"/>
        <pc:sldMkLst>
          <pc:docMk/>
          <pc:sldMk cId="2892681186" sldId="600"/>
        </pc:sldMkLst>
      </pc:sldChg>
      <pc:sldChg chg="modSp new mod">
        <pc:chgData name="俊 清水" userId="0529dc3041a12170" providerId="LiveId" clId="{C0C65ED1-AAF2-4A1E-9E56-E83FB113F5E9}" dt="2025-09-14T13:13:23.451" v="5431" actId="20577"/>
        <pc:sldMkLst>
          <pc:docMk/>
          <pc:sldMk cId="3373986051" sldId="600"/>
        </pc:sldMkLst>
        <pc:spChg chg="mod">
          <ac:chgData name="俊 清水" userId="0529dc3041a12170" providerId="LiveId" clId="{C0C65ED1-AAF2-4A1E-9E56-E83FB113F5E9}" dt="2025-09-14T13:13:23.451" v="5431" actId="20577"/>
          <ac:spMkLst>
            <pc:docMk/>
            <pc:sldMk cId="3373986051" sldId="600"/>
            <ac:spMk id="2" creationId="{8F145A08-73A0-B5DA-3F8F-80E76B619DAD}"/>
          </ac:spMkLst>
        </pc:spChg>
      </pc:sldChg>
      <pc:sldChg chg="modSp new del mod">
        <pc:chgData name="俊 清水" userId="0529dc3041a12170" providerId="LiveId" clId="{C0C65ED1-AAF2-4A1E-9E56-E83FB113F5E9}" dt="2025-09-16T15:10:44.393" v="6036" actId="2696"/>
        <pc:sldMkLst>
          <pc:docMk/>
          <pc:sldMk cId="332453570" sldId="601"/>
        </pc:sldMkLst>
      </pc:sldChg>
      <pc:sldChg chg="addSp delSp modSp add del mod">
        <pc:chgData name="俊 清水" userId="0529dc3041a12170" providerId="LiveId" clId="{C0C65ED1-AAF2-4A1E-9E56-E83FB113F5E9}" dt="2025-09-14T11:18:20.831" v="5384" actId="2696"/>
        <pc:sldMkLst>
          <pc:docMk/>
          <pc:sldMk cId="1787764038" sldId="601"/>
        </pc:sldMkLst>
      </pc:sldChg>
      <pc:sldChg chg="new del">
        <pc:chgData name="俊 清水" userId="0529dc3041a12170" providerId="LiveId" clId="{C0C65ED1-AAF2-4A1E-9E56-E83FB113F5E9}" dt="2025-09-06T23:19:56.105" v="3189" actId="2696"/>
        <pc:sldMkLst>
          <pc:docMk/>
          <pc:sldMk cId="2731697651" sldId="601"/>
        </pc:sldMkLst>
      </pc:sldChg>
      <pc:sldChg chg="modSp new mod">
        <pc:chgData name="俊 清水" userId="0529dc3041a12170" providerId="LiveId" clId="{C0C65ED1-AAF2-4A1E-9E56-E83FB113F5E9}" dt="2025-09-14T15:26:12.216" v="5801" actId="20577"/>
        <pc:sldMkLst>
          <pc:docMk/>
          <pc:sldMk cId="3846964878" sldId="602"/>
        </pc:sldMkLst>
        <pc:spChg chg="mod">
          <ac:chgData name="俊 清水" userId="0529dc3041a12170" providerId="LiveId" clId="{C0C65ED1-AAF2-4A1E-9E56-E83FB113F5E9}" dt="2025-09-14T15:26:12.216" v="5801" actId="20577"/>
          <ac:spMkLst>
            <pc:docMk/>
            <pc:sldMk cId="3846964878" sldId="602"/>
            <ac:spMk id="2" creationId="{DE347FC4-C66D-A6B0-82BA-421A72493BB2}"/>
          </ac:spMkLst>
        </pc:spChg>
      </pc:sldChg>
      <pc:sldChg chg="modSp new mod">
        <pc:chgData name="俊 清水" userId="0529dc3041a12170" providerId="LiveId" clId="{C0C65ED1-AAF2-4A1E-9E56-E83FB113F5E9}" dt="2025-09-14T13:30:26.233" v="5750" actId="20577"/>
        <pc:sldMkLst>
          <pc:docMk/>
          <pc:sldMk cId="3263059912" sldId="603"/>
        </pc:sldMkLst>
        <pc:spChg chg="mod">
          <ac:chgData name="俊 清水" userId="0529dc3041a12170" providerId="LiveId" clId="{C0C65ED1-AAF2-4A1E-9E56-E83FB113F5E9}" dt="2025-09-14T13:30:26.233" v="5750" actId="20577"/>
          <ac:spMkLst>
            <pc:docMk/>
            <pc:sldMk cId="3263059912" sldId="603"/>
            <ac:spMk id="2" creationId="{CF79222B-89BC-6044-0ABF-145816D8E315}"/>
          </ac:spMkLst>
        </pc:spChg>
      </pc:sldChg>
    </pc:docChg>
  </pc:docChgLst>
  <pc:docChgLst>
    <pc:chgData userId="0529dc3041a12170" providerId="LiveId" clId="{C6D679B4-65B9-4598-BA3B-73B6E67E4D91}"/>
    <pc:docChg chg="custSel delSld modSld">
      <pc:chgData name="" userId="0529dc3041a12170" providerId="LiveId" clId="{C6D679B4-65B9-4598-BA3B-73B6E67E4D91}" dt="2024-09-11T03:32:04.974" v="1041"/>
      <pc:docMkLst>
        <pc:docMk/>
      </pc:docMkLst>
      <pc:sldChg chg="modSp">
        <pc:chgData name="" userId="0529dc3041a12170" providerId="LiveId" clId="{C6D679B4-65B9-4598-BA3B-73B6E67E4D91}" dt="2024-09-10T09:06:54.716" v="1040" actId="1037"/>
        <pc:sldMkLst>
          <pc:docMk/>
          <pc:sldMk cId="3545879250" sldId="258"/>
        </pc:sldMkLst>
      </pc:sldChg>
      <pc:sldChg chg="modSp">
        <pc:chgData name="" userId="0529dc3041a12170" providerId="LiveId" clId="{C6D679B4-65B9-4598-BA3B-73B6E67E4D91}" dt="2024-09-10T08:57:07.647" v="923" actId="14100"/>
        <pc:sldMkLst>
          <pc:docMk/>
          <pc:sldMk cId="2362510029" sldId="261"/>
        </pc:sldMkLst>
      </pc:sldChg>
      <pc:sldChg chg="del">
        <pc:chgData name="" userId="0529dc3041a12170" providerId="LiveId" clId="{C6D679B4-65B9-4598-BA3B-73B6E67E4D91}" dt="2024-09-10T08:36:29.647" v="160" actId="2696"/>
        <pc:sldMkLst>
          <pc:docMk/>
          <pc:sldMk cId="557606981" sldId="266"/>
        </pc:sldMkLst>
      </pc:sldChg>
      <pc:sldChg chg="delSp">
        <pc:chgData name="" userId="0529dc3041a12170" providerId="LiveId" clId="{C6D679B4-65B9-4598-BA3B-73B6E67E4D91}" dt="2024-09-11T03:32:04.974" v="1041"/>
        <pc:sldMkLst>
          <pc:docMk/>
          <pc:sldMk cId="3539058716" sldId="269"/>
        </pc:sldMkLst>
      </pc:sldChg>
      <pc:sldChg chg="del">
        <pc:chgData name="" userId="0529dc3041a12170" providerId="LiveId" clId="{C6D679B4-65B9-4598-BA3B-73B6E67E4D91}" dt="2024-09-10T08:38:35.499" v="162" actId="2696"/>
        <pc:sldMkLst>
          <pc:docMk/>
          <pc:sldMk cId="1695807806" sldId="273"/>
        </pc:sldMkLst>
      </pc:sldChg>
      <pc:sldChg chg="del">
        <pc:chgData name="" userId="0529dc3041a12170" providerId="LiveId" clId="{C6D679B4-65B9-4598-BA3B-73B6E67E4D91}" dt="2024-09-10T08:38:37.495" v="163" actId="2696"/>
        <pc:sldMkLst>
          <pc:docMk/>
          <pc:sldMk cId="1996165996" sldId="274"/>
        </pc:sldMkLst>
      </pc:sldChg>
      <pc:sldChg chg="modSp">
        <pc:chgData name="" userId="0529dc3041a12170" providerId="LiveId" clId="{C6D679B4-65B9-4598-BA3B-73B6E67E4D91}" dt="2024-09-10T09:04:11.465" v="1019" actId="403"/>
        <pc:sldMkLst>
          <pc:docMk/>
          <pc:sldMk cId="2543979901" sldId="276"/>
        </pc:sldMkLst>
      </pc:sldChg>
      <pc:sldChg chg="del">
        <pc:chgData name="" userId="0529dc3041a12170" providerId="LiveId" clId="{C6D679B4-65B9-4598-BA3B-73B6E67E4D91}" dt="2024-09-10T08:38:10.226" v="161" actId="2696"/>
        <pc:sldMkLst>
          <pc:docMk/>
          <pc:sldMk cId="208083076" sldId="277"/>
        </pc:sldMkLst>
      </pc:sldChg>
      <pc:sldChg chg="del">
        <pc:chgData name="" userId="0529dc3041a12170" providerId="LiveId" clId="{C6D679B4-65B9-4598-BA3B-73B6E67E4D91}" dt="2024-09-10T08:35:21.123" v="159" actId="2696"/>
        <pc:sldMkLst>
          <pc:docMk/>
          <pc:sldMk cId="685567573" sldId="278"/>
        </pc:sldMkLst>
      </pc:sldChg>
      <pc:sldChg chg="addSp delSp modSp">
        <pc:chgData name="" userId="0529dc3041a12170" providerId="LiveId" clId="{C6D679B4-65B9-4598-BA3B-73B6E67E4D91}" dt="2024-09-10T08:53:18.851" v="665" actId="20577"/>
        <pc:sldMkLst>
          <pc:docMk/>
          <pc:sldMk cId="281284714" sldId="300"/>
        </pc:sldMkLst>
      </pc:sldChg>
      <pc:sldChg chg="del">
        <pc:chgData name="" userId="0529dc3041a12170" providerId="LiveId" clId="{C6D679B4-65B9-4598-BA3B-73B6E67E4D91}" dt="2024-09-10T08:38:40.594" v="165" actId="2696"/>
        <pc:sldMkLst>
          <pc:docMk/>
          <pc:sldMk cId="3387360510" sldId="304"/>
        </pc:sldMkLst>
      </pc:sldChg>
      <pc:sldChg chg="del">
        <pc:chgData name="" userId="0529dc3041a12170" providerId="LiveId" clId="{C6D679B4-65B9-4598-BA3B-73B6E67E4D91}" dt="2024-09-10T08:32:02.880" v="0" actId="2696"/>
        <pc:sldMkLst>
          <pc:docMk/>
          <pc:sldMk cId="303359895" sldId="536"/>
        </pc:sldMkLst>
      </pc:sldChg>
      <pc:sldChg chg="del">
        <pc:chgData name="" userId="0529dc3041a12170" providerId="LiveId" clId="{C6D679B4-65B9-4598-BA3B-73B6E67E4D91}" dt="2024-09-10T08:38:38.924" v="164" actId="2696"/>
        <pc:sldMkLst>
          <pc:docMk/>
          <pc:sldMk cId="3595368761" sldId="537"/>
        </pc:sldMkLst>
      </pc:sldChg>
      <pc:sldChg chg="del">
        <pc:chgData name="" userId="0529dc3041a12170" providerId="LiveId" clId="{C6D679B4-65B9-4598-BA3B-73B6E67E4D91}" dt="2024-09-10T08:38:41.691" v="166" actId="2696"/>
        <pc:sldMkLst>
          <pc:docMk/>
          <pc:sldMk cId="2863819014" sldId="540"/>
        </pc:sldMkLst>
      </pc:sldChg>
    </pc:docChg>
  </pc:docChgLst>
  <pc:docChgLst>
    <pc:chgData name="IDE Shungo" userId="31c12ff2-832c-4117-ba8c-8a490990efe0" providerId="ADAL" clId="{A2956ABC-D18C-59B0-ABB8-3EF8FFBAC018}"/>
    <pc:docChg chg="undo custSel modSld sldOrd">
      <pc:chgData name="IDE Shungo" userId="31c12ff2-832c-4117-ba8c-8a490990efe0" providerId="ADAL" clId="{A2956ABC-D18C-59B0-ABB8-3EF8FFBAC018}" dt="2025-09-24T01:06:37.697" v="1538" actId="27636"/>
      <pc:docMkLst>
        <pc:docMk/>
      </pc:docMkLst>
      <pc:sldChg chg="modSp mod">
        <pc:chgData name="IDE Shungo" userId="31c12ff2-832c-4117-ba8c-8a490990efe0" providerId="ADAL" clId="{A2956ABC-D18C-59B0-ABB8-3EF8FFBAC018}" dt="2025-09-19T01:42:52.262" v="55" actId="20577"/>
        <pc:sldMkLst>
          <pc:docMk/>
          <pc:sldMk cId="3545879250" sldId="258"/>
        </pc:sldMkLst>
        <pc:spChg chg="mod">
          <ac:chgData name="IDE Shungo" userId="31c12ff2-832c-4117-ba8c-8a490990efe0" providerId="ADAL" clId="{A2956ABC-D18C-59B0-ABB8-3EF8FFBAC018}" dt="2025-09-19T01:42:47.078" v="46" actId="20577"/>
          <ac:spMkLst>
            <pc:docMk/>
            <pc:sldMk cId="3545879250" sldId="258"/>
            <ac:spMk id="4" creationId="{00000000-0000-0000-0000-000000000000}"/>
          </ac:spMkLst>
        </pc:spChg>
        <pc:spChg chg="mod">
          <ac:chgData name="IDE Shungo" userId="31c12ff2-832c-4117-ba8c-8a490990efe0" providerId="ADAL" clId="{A2956ABC-D18C-59B0-ABB8-3EF8FFBAC018}" dt="2025-09-19T01:42:52.262" v="55" actId="20577"/>
          <ac:spMkLst>
            <pc:docMk/>
            <pc:sldMk cId="3545879250" sldId="258"/>
            <ac:spMk id="7" creationId="{00000000-0000-0000-0000-000000000000}"/>
          </ac:spMkLst>
        </pc:spChg>
      </pc:sldChg>
      <pc:sldChg chg="modSp mod">
        <pc:chgData name="IDE Shungo" userId="31c12ff2-832c-4117-ba8c-8a490990efe0" providerId="ADAL" clId="{A2956ABC-D18C-59B0-ABB8-3EF8FFBAC018}" dt="2025-09-23T08:51:55.924" v="1469" actId="20577"/>
        <pc:sldMkLst>
          <pc:docMk/>
          <pc:sldMk cId="2362510029" sldId="261"/>
        </pc:sldMkLst>
        <pc:spChg chg="mod">
          <ac:chgData name="IDE Shungo" userId="31c12ff2-832c-4117-ba8c-8a490990efe0" providerId="ADAL" clId="{A2956ABC-D18C-59B0-ABB8-3EF8FFBAC018}" dt="2025-09-23T07:17:58.513" v="1301" actId="20577"/>
          <ac:spMkLst>
            <pc:docMk/>
            <pc:sldMk cId="2362510029" sldId="261"/>
            <ac:spMk id="2" creationId="{00000000-0000-0000-0000-000000000000}"/>
          </ac:spMkLst>
        </pc:spChg>
        <pc:spChg chg="mod">
          <ac:chgData name="IDE Shungo" userId="31c12ff2-832c-4117-ba8c-8a490990efe0" providerId="ADAL" clId="{A2956ABC-D18C-59B0-ABB8-3EF8FFBAC018}" dt="2025-09-23T08:51:55.924" v="1469" actId="20577"/>
          <ac:spMkLst>
            <pc:docMk/>
            <pc:sldMk cId="2362510029" sldId="261"/>
            <ac:spMk id="3" creationId="{00000000-0000-0000-0000-000000000000}"/>
          </ac:spMkLst>
        </pc:spChg>
      </pc:sldChg>
      <pc:sldChg chg="modSp mod">
        <pc:chgData name="IDE Shungo" userId="31c12ff2-832c-4117-ba8c-8a490990efe0" providerId="ADAL" clId="{A2956ABC-D18C-59B0-ABB8-3EF8FFBAC018}" dt="2025-09-19T01:42:25.590" v="27" actId="20577"/>
        <pc:sldMkLst>
          <pc:docMk/>
          <pc:sldMk cId="2630817343" sldId="263"/>
        </pc:sldMkLst>
        <pc:spChg chg="mod">
          <ac:chgData name="IDE Shungo" userId="31c12ff2-832c-4117-ba8c-8a490990efe0" providerId="ADAL" clId="{A2956ABC-D18C-59B0-ABB8-3EF8FFBAC018}" dt="2025-09-19T01:42:20.474" v="18" actId="20577"/>
          <ac:spMkLst>
            <pc:docMk/>
            <pc:sldMk cId="2630817343" sldId="263"/>
            <ac:spMk id="4" creationId="{00000000-0000-0000-0000-000000000000}"/>
          </ac:spMkLst>
        </pc:spChg>
        <pc:spChg chg="mod">
          <ac:chgData name="IDE Shungo" userId="31c12ff2-832c-4117-ba8c-8a490990efe0" providerId="ADAL" clId="{A2956ABC-D18C-59B0-ABB8-3EF8FFBAC018}" dt="2025-09-19T01:42:25.590" v="27" actId="20577"/>
          <ac:spMkLst>
            <pc:docMk/>
            <pc:sldMk cId="2630817343" sldId="263"/>
            <ac:spMk id="5" creationId="{00000000-0000-0000-0000-000000000000}"/>
          </ac:spMkLst>
        </pc:spChg>
      </pc:sldChg>
      <pc:sldChg chg="addSp modSp mod">
        <pc:chgData name="IDE Shungo" userId="31c12ff2-832c-4117-ba8c-8a490990efe0" providerId="ADAL" clId="{A2956ABC-D18C-59B0-ABB8-3EF8FFBAC018}" dt="2025-09-23T07:54:18.310" v="1304" actId="1076"/>
        <pc:sldMkLst>
          <pc:docMk/>
          <pc:sldMk cId="3539058716" sldId="269"/>
        </pc:sldMkLst>
        <pc:spChg chg="mod">
          <ac:chgData name="IDE Shungo" userId="31c12ff2-832c-4117-ba8c-8a490990efe0" providerId="ADAL" clId="{A2956ABC-D18C-59B0-ABB8-3EF8FFBAC018}" dt="2025-09-19T01:42:05.965" v="4" actId="20577"/>
          <ac:spMkLst>
            <pc:docMk/>
            <pc:sldMk cId="3539058716" sldId="269"/>
            <ac:spMk id="2" creationId="{00000000-0000-0000-0000-000000000000}"/>
          </ac:spMkLst>
        </pc:spChg>
        <pc:spChg chg="mod">
          <ac:chgData name="IDE Shungo" userId="31c12ff2-832c-4117-ba8c-8a490990efe0" providerId="ADAL" clId="{A2956ABC-D18C-59B0-ABB8-3EF8FFBAC018}" dt="2025-09-19T01:42:12.668" v="13" actId="20577"/>
          <ac:spMkLst>
            <pc:docMk/>
            <pc:sldMk cId="3539058716" sldId="269"/>
            <ac:spMk id="6" creationId="{00000000-0000-0000-0000-000000000000}"/>
          </ac:spMkLst>
        </pc:spChg>
        <pc:picChg chg="add mod">
          <ac:chgData name="IDE Shungo" userId="31c12ff2-832c-4117-ba8c-8a490990efe0" providerId="ADAL" clId="{A2956ABC-D18C-59B0-ABB8-3EF8FFBAC018}" dt="2025-09-23T07:54:18.310" v="1304" actId="1076"/>
          <ac:picMkLst>
            <pc:docMk/>
            <pc:sldMk cId="3539058716" sldId="269"/>
            <ac:picMk id="7" creationId="{2019736A-71C6-5D49-2E4E-9FCFC840D60B}"/>
          </ac:picMkLst>
        </pc:picChg>
      </pc:sldChg>
      <pc:sldChg chg="modSp mod">
        <pc:chgData name="IDE Shungo" userId="31c12ff2-832c-4117-ba8c-8a490990efe0" providerId="ADAL" clId="{A2956ABC-D18C-59B0-ABB8-3EF8FFBAC018}" dt="2025-09-24T01:06:37.697" v="1538" actId="27636"/>
        <pc:sldMkLst>
          <pc:docMk/>
          <pc:sldMk cId="281284714" sldId="300"/>
        </pc:sldMkLst>
        <pc:spChg chg="mod">
          <ac:chgData name="IDE Shungo" userId="31c12ff2-832c-4117-ba8c-8a490990efe0" providerId="ADAL" clId="{A2956ABC-D18C-59B0-ABB8-3EF8FFBAC018}" dt="2025-09-24T01:06:37.697" v="1538" actId="27636"/>
          <ac:spMkLst>
            <pc:docMk/>
            <pc:sldMk cId="281284714" sldId="300"/>
            <ac:spMk id="3" creationId="{18559D5A-609F-488E-99BC-4E2ADC4333CA}"/>
          </ac:spMkLst>
        </pc:spChg>
        <pc:spChg chg="mod">
          <ac:chgData name="IDE Shungo" userId="31c12ff2-832c-4117-ba8c-8a490990efe0" providerId="ADAL" clId="{A2956ABC-D18C-59B0-ABB8-3EF8FFBAC018}" dt="2025-09-19T01:44:57.412" v="170" actId="20577"/>
          <ac:spMkLst>
            <pc:docMk/>
            <pc:sldMk cId="281284714" sldId="300"/>
            <ac:spMk id="4" creationId="{73B87ED8-32F4-4D65-886C-B57A8BA01F49}"/>
          </ac:spMkLst>
        </pc:spChg>
        <pc:spChg chg="mod">
          <ac:chgData name="IDE Shungo" userId="31c12ff2-832c-4117-ba8c-8a490990efe0" providerId="ADAL" clId="{A2956ABC-D18C-59B0-ABB8-3EF8FFBAC018}" dt="2025-09-19T01:45:02.357" v="179" actId="20577"/>
          <ac:spMkLst>
            <pc:docMk/>
            <pc:sldMk cId="281284714" sldId="300"/>
            <ac:spMk id="5" creationId="{D1607D98-DF25-4AC3-BE98-9AC89106FBC5}"/>
          </ac:spMkLst>
        </pc:spChg>
      </pc:sldChg>
      <pc:sldChg chg="modSp mod">
        <pc:chgData name="IDE Shungo" userId="31c12ff2-832c-4117-ba8c-8a490990efe0" providerId="ADAL" clId="{A2956ABC-D18C-59B0-ABB8-3EF8FFBAC018}" dt="2025-09-19T01:45:14.736" v="195" actId="20577"/>
        <pc:sldMkLst>
          <pc:docMk/>
          <pc:sldMk cId="3251824307" sldId="538"/>
        </pc:sldMkLst>
        <pc:spChg chg="mod">
          <ac:chgData name="IDE Shungo" userId="31c12ff2-832c-4117-ba8c-8a490990efe0" providerId="ADAL" clId="{A2956ABC-D18C-59B0-ABB8-3EF8FFBAC018}" dt="2025-09-19T01:45:08.925" v="184" actId="20577"/>
          <ac:spMkLst>
            <pc:docMk/>
            <pc:sldMk cId="3251824307" sldId="538"/>
            <ac:spMk id="4" creationId="{73B87ED8-32F4-4D65-886C-B57A8BA01F49}"/>
          </ac:spMkLst>
        </pc:spChg>
        <pc:spChg chg="mod">
          <ac:chgData name="IDE Shungo" userId="31c12ff2-832c-4117-ba8c-8a490990efe0" providerId="ADAL" clId="{A2956ABC-D18C-59B0-ABB8-3EF8FFBAC018}" dt="2025-09-19T01:45:14.736" v="195" actId="20577"/>
          <ac:spMkLst>
            <pc:docMk/>
            <pc:sldMk cId="3251824307" sldId="538"/>
            <ac:spMk id="5" creationId="{D1607D98-DF25-4AC3-BE98-9AC89106FBC5}"/>
          </ac:spMkLst>
        </pc:spChg>
      </pc:sldChg>
      <pc:sldChg chg="modSp mod">
        <pc:chgData name="IDE Shungo" userId="31c12ff2-832c-4117-ba8c-8a490990efe0" providerId="ADAL" clId="{A2956ABC-D18C-59B0-ABB8-3EF8FFBAC018}" dt="2025-09-19T01:42:38.955" v="41" actId="20577"/>
        <pc:sldMkLst>
          <pc:docMk/>
          <pc:sldMk cId="2397092274" sldId="546"/>
        </pc:sldMkLst>
        <pc:spChg chg="mod">
          <ac:chgData name="IDE Shungo" userId="31c12ff2-832c-4117-ba8c-8a490990efe0" providerId="ADAL" clId="{A2956ABC-D18C-59B0-ABB8-3EF8FFBAC018}" dt="2025-09-19T01:42:33.986" v="32" actId="20577"/>
          <ac:spMkLst>
            <pc:docMk/>
            <pc:sldMk cId="2397092274" sldId="546"/>
            <ac:spMk id="3" creationId="{00000000-0000-0000-0000-000000000000}"/>
          </ac:spMkLst>
        </pc:spChg>
        <pc:spChg chg="mod">
          <ac:chgData name="IDE Shungo" userId="31c12ff2-832c-4117-ba8c-8a490990efe0" providerId="ADAL" clId="{A2956ABC-D18C-59B0-ABB8-3EF8FFBAC018}" dt="2025-09-19T01:42:38.955" v="41" actId="20577"/>
          <ac:spMkLst>
            <pc:docMk/>
            <pc:sldMk cId="2397092274" sldId="546"/>
            <ac:spMk id="4" creationId="{00000000-0000-0000-0000-000000000000}"/>
          </ac:spMkLst>
        </pc:spChg>
      </pc:sldChg>
      <pc:sldChg chg="addSp modSp mod ord">
        <pc:chgData name="IDE Shungo" userId="31c12ff2-832c-4117-ba8c-8a490990efe0" providerId="ADAL" clId="{A2956ABC-D18C-59B0-ABB8-3EF8FFBAC018}" dt="2025-09-24T01:02:43.697" v="1533" actId="20577"/>
        <pc:sldMkLst>
          <pc:docMk/>
          <pc:sldMk cId="1098116128" sldId="548"/>
        </pc:sldMkLst>
        <pc:spChg chg="mod">
          <ac:chgData name="IDE Shungo" userId="31c12ff2-832c-4117-ba8c-8a490990efe0" providerId="ADAL" clId="{A2956ABC-D18C-59B0-ABB8-3EF8FFBAC018}" dt="2025-09-24T01:02:43.697" v="1533" actId="20577"/>
          <ac:spMkLst>
            <pc:docMk/>
            <pc:sldMk cId="1098116128" sldId="548"/>
            <ac:spMk id="3" creationId="{5B193407-E5C6-4114-A4F6-FFC33331F741}"/>
          </ac:spMkLst>
        </pc:spChg>
        <pc:spChg chg="mod">
          <ac:chgData name="IDE Shungo" userId="31c12ff2-832c-4117-ba8c-8a490990efe0" providerId="ADAL" clId="{A2956ABC-D18C-59B0-ABB8-3EF8FFBAC018}" dt="2025-09-19T01:45:22.086" v="200" actId="20577"/>
          <ac:spMkLst>
            <pc:docMk/>
            <pc:sldMk cId="1098116128" sldId="548"/>
            <ac:spMk id="4" creationId="{517F8B6B-227B-4331-A1CE-46E37BFA220F}"/>
          </ac:spMkLst>
        </pc:spChg>
        <pc:spChg chg="mod">
          <ac:chgData name="IDE Shungo" userId="31c12ff2-832c-4117-ba8c-8a490990efe0" providerId="ADAL" clId="{A2956ABC-D18C-59B0-ABB8-3EF8FFBAC018}" dt="2025-09-19T01:45:26.697" v="209" actId="20577"/>
          <ac:spMkLst>
            <pc:docMk/>
            <pc:sldMk cId="1098116128" sldId="548"/>
            <ac:spMk id="5" creationId="{F56E0B3C-F744-4669-B683-76347695FA79}"/>
          </ac:spMkLst>
        </pc:spChg>
        <pc:spChg chg="add mod">
          <ac:chgData name="IDE Shungo" userId="31c12ff2-832c-4117-ba8c-8a490990efe0" providerId="ADAL" clId="{A2956ABC-D18C-59B0-ABB8-3EF8FFBAC018}" dt="2025-09-23T13:24:35.131" v="1500" actId="1076"/>
          <ac:spMkLst>
            <pc:docMk/>
            <pc:sldMk cId="1098116128" sldId="548"/>
            <ac:spMk id="9" creationId="{740AFD42-226F-AAF7-39C1-F3AC9E30B09D}"/>
          </ac:spMkLst>
        </pc:spChg>
      </pc:sldChg>
      <pc:sldChg chg="addSp delSp modSp mod">
        <pc:chgData name="IDE Shungo" userId="31c12ff2-832c-4117-ba8c-8a490990efe0" providerId="ADAL" clId="{A2956ABC-D18C-59B0-ABB8-3EF8FFBAC018}" dt="2025-09-24T01:00:13.706" v="1530" actId="207"/>
        <pc:sldMkLst>
          <pc:docMk/>
          <pc:sldMk cId="261641713" sldId="596"/>
        </pc:sldMkLst>
        <pc:spChg chg="mod">
          <ac:chgData name="IDE Shungo" userId="31c12ff2-832c-4117-ba8c-8a490990efe0" providerId="ADAL" clId="{A2956ABC-D18C-59B0-ABB8-3EF8FFBAC018}" dt="2025-09-19T01:45:33.862" v="214" actId="20577"/>
          <ac:spMkLst>
            <pc:docMk/>
            <pc:sldMk cId="261641713" sldId="596"/>
            <ac:spMk id="4" creationId="{93CBB760-41B4-4153-9930-CDAAB0BCF528}"/>
          </ac:spMkLst>
        </pc:spChg>
        <pc:spChg chg="mod">
          <ac:chgData name="IDE Shungo" userId="31c12ff2-832c-4117-ba8c-8a490990efe0" providerId="ADAL" clId="{A2956ABC-D18C-59B0-ABB8-3EF8FFBAC018}" dt="2025-09-19T01:46:07.320" v="225" actId="20577"/>
          <ac:spMkLst>
            <pc:docMk/>
            <pc:sldMk cId="261641713" sldId="596"/>
            <ac:spMk id="5" creationId="{1626FDDA-8E1B-4480-93A3-92DC950D0E53}"/>
          </ac:spMkLst>
        </pc:spChg>
        <pc:spChg chg="add mod">
          <ac:chgData name="IDE Shungo" userId="31c12ff2-832c-4117-ba8c-8a490990efe0" providerId="ADAL" clId="{A2956ABC-D18C-59B0-ABB8-3EF8FFBAC018}" dt="2025-09-19T01:56:10.851" v="244" actId="5793"/>
          <ac:spMkLst>
            <pc:docMk/>
            <pc:sldMk cId="261641713" sldId="596"/>
            <ac:spMk id="7" creationId="{DDFF0D37-2FAC-DC3B-9101-A5EC44FF6573}"/>
          </ac:spMkLst>
        </pc:spChg>
        <pc:spChg chg="mod">
          <ac:chgData name="IDE Shungo" userId="31c12ff2-832c-4117-ba8c-8a490990efe0" providerId="ADAL" clId="{A2956ABC-D18C-59B0-ABB8-3EF8FFBAC018}" dt="2025-09-24T01:00:13.706" v="1530" actId="207"/>
          <ac:spMkLst>
            <pc:docMk/>
            <pc:sldMk cId="261641713" sldId="596"/>
            <ac:spMk id="20" creationId="{DB91A5A5-B2A3-4222-B4F5-7D63CDD618AA}"/>
          </ac:spMkLst>
        </pc:spChg>
      </pc:sldChg>
      <pc:sldChg chg="addSp delSp modSp mod">
        <pc:chgData name="IDE Shungo" userId="31c12ff2-832c-4117-ba8c-8a490990efe0" providerId="ADAL" clId="{A2956ABC-D18C-59B0-ABB8-3EF8FFBAC018}" dt="2025-09-23T13:55:06.890" v="1525"/>
        <pc:sldMkLst>
          <pc:docMk/>
          <pc:sldMk cId="3339385420" sldId="599"/>
        </pc:sldMkLst>
        <pc:spChg chg="mod">
          <ac:chgData name="IDE Shungo" userId="31c12ff2-832c-4117-ba8c-8a490990efe0" providerId="ADAL" clId="{A2956ABC-D18C-59B0-ABB8-3EF8FFBAC018}" dt="2025-09-23T13:55:06.890" v="1525"/>
          <ac:spMkLst>
            <pc:docMk/>
            <pc:sldMk cId="3339385420" sldId="599"/>
            <ac:spMk id="3" creationId="{A90059D1-F373-1A0A-1DB9-558335A88467}"/>
          </ac:spMkLst>
        </pc:spChg>
        <pc:spChg chg="mod">
          <ac:chgData name="IDE Shungo" userId="31c12ff2-832c-4117-ba8c-8a490990efe0" providerId="ADAL" clId="{A2956ABC-D18C-59B0-ABB8-3EF8FFBAC018}" dt="2025-09-19T01:55:00.174" v="234" actId="20577"/>
          <ac:spMkLst>
            <pc:docMk/>
            <pc:sldMk cId="3339385420" sldId="599"/>
            <ac:spMk id="4" creationId="{6E1E5A31-8456-6643-1075-A6C30DD9CD63}"/>
          </ac:spMkLst>
        </pc:spChg>
        <pc:spChg chg="mod">
          <ac:chgData name="IDE Shungo" userId="31c12ff2-832c-4117-ba8c-8a490990efe0" providerId="ADAL" clId="{A2956ABC-D18C-59B0-ABB8-3EF8FFBAC018}" dt="2025-09-19T01:55:08.730" v="243" actId="20577"/>
          <ac:spMkLst>
            <pc:docMk/>
            <pc:sldMk cId="3339385420" sldId="599"/>
            <ac:spMk id="5" creationId="{B4139A98-602B-E5D0-6F4E-8F1FAF98A2B1}"/>
          </ac:spMkLst>
        </pc:spChg>
        <pc:spChg chg="add del mod">
          <ac:chgData name="IDE Shungo" userId="31c12ff2-832c-4117-ba8c-8a490990efe0" providerId="ADAL" clId="{A2956ABC-D18C-59B0-ABB8-3EF8FFBAC018}" dt="2025-09-23T13:23:04.033" v="1472"/>
          <ac:spMkLst>
            <pc:docMk/>
            <pc:sldMk cId="3339385420" sldId="599"/>
            <ac:spMk id="10" creationId="{7CB35E97-EB0B-503A-3706-FED5748608B7}"/>
          </ac:spMkLst>
        </pc:spChg>
      </pc:sldChg>
      <pc:sldChg chg="addSp delSp modSp mod">
        <pc:chgData name="IDE Shungo" userId="31c12ff2-832c-4117-ba8c-8a490990efe0" providerId="ADAL" clId="{A2956ABC-D18C-59B0-ABB8-3EF8FFBAC018}" dt="2025-09-23T13:47:52.405" v="1520" actId="20577"/>
        <pc:sldMkLst>
          <pc:docMk/>
          <pc:sldMk cId="3373986051" sldId="600"/>
        </pc:sldMkLst>
        <pc:spChg chg="mod">
          <ac:chgData name="IDE Shungo" userId="31c12ff2-832c-4117-ba8c-8a490990efe0" providerId="ADAL" clId="{A2956ABC-D18C-59B0-ABB8-3EF8FFBAC018}" dt="2025-09-21T23:22:39.446" v="737" actId="20577"/>
          <ac:spMkLst>
            <pc:docMk/>
            <pc:sldMk cId="3373986051" sldId="600"/>
            <ac:spMk id="2" creationId="{8F145A08-73A0-B5DA-3F8F-80E76B619DAD}"/>
          </ac:spMkLst>
        </pc:spChg>
        <pc:spChg chg="mod">
          <ac:chgData name="IDE Shungo" userId="31c12ff2-832c-4117-ba8c-8a490990efe0" providerId="ADAL" clId="{A2956ABC-D18C-59B0-ABB8-3EF8FFBAC018}" dt="2025-09-19T01:44:35.674" v="152" actId="20577"/>
          <ac:spMkLst>
            <pc:docMk/>
            <pc:sldMk cId="3373986051" sldId="600"/>
            <ac:spMk id="4" creationId="{C7731F21-966C-18DD-C220-CF5180B023B5}"/>
          </ac:spMkLst>
        </pc:spChg>
        <pc:spChg chg="mod">
          <ac:chgData name="IDE Shungo" userId="31c12ff2-832c-4117-ba8c-8a490990efe0" providerId="ADAL" clId="{A2956ABC-D18C-59B0-ABB8-3EF8FFBAC018}" dt="2025-09-19T01:44:43.285" v="165" actId="20577"/>
          <ac:spMkLst>
            <pc:docMk/>
            <pc:sldMk cId="3373986051" sldId="600"/>
            <ac:spMk id="5" creationId="{8C424B0F-DFA2-940C-9E27-0D5BBFFFB87F}"/>
          </ac:spMkLst>
        </pc:spChg>
        <pc:spChg chg="add mod">
          <ac:chgData name="IDE Shungo" userId="31c12ff2-832c-4117-ba8c-8a490990efe0" providerId="ADAL" clId="{A2956ABC-D18C-59B0-ABB8-3EF8FFBAC018}" dt="2025-09-20T08:41:07.292" v="668" actId="255"/>
          <ac:spMkLst>
            <pc:docMk/>
            <pc:sldMk cId="3373986051" sldId="600"/>
            <ac:spMk id="9" creationId="{7ED5BE52-3F89-FED7-2D96-AA489A89FCC6}"/>
          </ac:spMkLst>
        </pc:spChg>
        <pc:spChg chg="add mod">
          <ac:chgData name="IDE Shungo" userId="31c12ff2-832c-4117-ba8c-8a490990efe0" providerId="ADAL" clId="{A2956ABC-D18C-59B0-ABB8-3EF8FFBAC018}" dt="2025-09-20T08:40:54.921" v="667" actId="1076"/>
          <ac:spMkLst>
            <pc:docMk/>
            <pc:sldMk cId="3373986051" sldId="600"/>
            <ac:spMk id="10" creationId="{4D2923F0-BED8-5D57-ECF0-3415FFE86759}"/>
          </ac:spMkLst>
        </pc:spChg>
        <pc:spChg chg="add mod">
          <ac:chgData name="IDE Shungo" userId="31c12ff2-832c-4117-ba8c-8a490990efe0" providerId="ADAL" clId="{A2956ABC-D18C-59B0-ABB8-3EF8FFBAC018}" dt="2025-09-20T08:44:39.800" v="715" actId="120"/>
          <ac:spMkLst>
            <pc:docMk/>
            <pc:sldMk cId="3373986051" sldId="600"/>
            <ac:spMk id="12" creationId="{D4B75A1C-7B15-679C-8DB3-3238893CD35B}"/>
          </ac:spMkLst>
        </pc:spChg>
        <pc:spChg chg="add mod">
          <ac:chgData name="IDE Shungo" userId="31c12ff2-832c-4117-ba8c-8a490990efe0" providerId="ADAL" clId="{A2956ABC-D18C-59B0-ABB8-3EF8FFBAC018}" dt="2025-09-23T13:47:52.405" v="1520" actId="20577"/>
          <ac:spMkLst>
            <pc:docMk/>
            <pc:sldMk cId="3373986051" sldId="600"/>
            <ac:spMk id="13" creationId="{EC43B45B-8201-E3BB-1588-2E66C2275EA1}"/>
          </ac:spMkLst>
        </pc:spChg>
        <pc:picChg chg="add mod">
          <ac:chgData name="IDE Shungo" userId="31c12ff2-832c-4117-ba8c-8a490990efe0" providerId="ADAL" clId="{A2956ABC-D18C-59B0-ABB8-3EF8FFBAC018}" dt="2025-09-20T08:36:53.781" v="629" actId="1076"/>
          <ac:picMkLst>
            <pc:docMk/>
            <pc:sldMk cId="3373986051" sldId="600"/>
            <ac:picMk id="8" creationId="{A61C790D-8E8E-7FC9-E8CB-33521098B392}"/>
          </ac:picMkLst>
        </pc:picChg>
      </pc:sldChg>
      <pc:sldChg chg="ord">
        <pc:chgData name="IDE Shungo" userId="31c12ff2-832c-4117-ba8c-8a490990efe0" providerId="ADAL" clId="{A2956ABC-D18C-59B0-ABB8-3EF8FFBAC018}" dt="2025-09-19T04:58:33.900" v="619" actId="20578"/>
        <pc:sldMkLst>
          <pc:docMk/>
          <pc:sldMk cId="3846964878" sldId="602"/>
        </pc:sldMkLst>
      </pc:sldChg>
      <pc:sldChg chg="addSp delSp modSp mod ord">
        <pc:chgData name="IDE Shungo" userId="31c12ff2-832c-4117-ba8c-8a490990efe0" providerId="ADAL" clId="{A2956ABC-D18C-59B0-ABB8-3EF8FFBAC018}" dt="2025-09-23T08:34:19.049" v="1340" actId="20577"/>
        <pc:sldMkLst>
          <pc:docMk/>
          <pc:sldMk cId="3263059912" sldId="603"/>
        </pc:sldMkLst>
        <pc:spChg chg="mod">
          <ac:chgData name="IDE Shungo" userId="31c12ff2-832c-4117-ba8c-8a490990efe0" providerId="ADAL" clId="{A2956ABC-D18C-59B0-ABB8-3EF8FFBAC018}" dt="2025-09-19T02:14:14.041" v="404" actId="1076"/>
          <ac:spMkLst>
            <pc:docMk/>
            <pc:sldMk cId="3263059912" sldId="603"/>
            <ac:spMk id="2" creationId="{CF79222B-89BC-6044-0ABF-145816D8E315}"/>
          </ac:spMkLst>
        </pc:spChg>
        <pc:spChg chg="add mod">
          <ac:chgData name="IDE Shungo" userId="31c12ff2-832c-4117-ba8c-8a490990efe0" providerId="ADAL" clId="{A2956ABC-D18C-59B0-ABB8-3EF8FFBAC018}" dt="2025-09-23T08:34:19.049" v="1340" actId="20577"/>
          <ac:spMkLst>
            <pc:docMk/>
            <pc:sldMk cId="3263059912" sldId="603"/>
            <ac:spMk id="3" creationId="{3069D8D6-D90B-CD32-13AA-EFE1750DF89A}"/>
          </ac:spMkLst>
        </pc:spChg>
        <pc:spChg chg="add mod">
          <ac:chgData name="IDE Shungo" userId="31c12ff2-832c-4117-ba8c-8a490990efe0" providerId="ADAL" clId="{A2956ABC-D18C-59B0-ABB8-3EF8FFBAC018}" dt="2025-09-22T01:20:46.331" v="868" actId="1076"/>
          <ac:spMkLst>
            <pc:docMk/>
            <pc:sldMk cId="3263059912" sldId="603"/>
            <ac:spMk id="8" creationId="{EE15F7E4-E5BD-64B9-DA06-19FAE2111530}"/>
          </ac:spMkLst>
        </pc:spChg>
        <pc:spChg chg="add mod">
          <ac:chgData name="IDE Shungo" userId="31c12ff2-832c-4117-ba8c-8a490990efe0" providerId="ADAL" clId="{A2956ABC-D18C-59B0-ABB8-3EF8FFBAC018}" dt="2025-09-23T05:46:16.478" v="1172" actId="20577"/>
          <ac:spMkLst>
            <pc:docMk/>
            <pc:sldMk cId="3263059912" sldId="603"/>
            <ac:spMk id="9" creationId="{6C5412F0-DF0E-73BC-21F1-3734C95DB1DD}"/>
          </ac:spMkLst>
        </pc:spChg>
        <pc:graphicFrameChg chg="add mod ord modGraphic">
          <ac:chgData name="IDE Shungo" userId="31c12ff2-832c-4117-ba8c-8a490990efe0" providerId="ADAL" clId="{A2956ABC-D18C-59B0-ABB8-3EF8FFBAC018}" dt="2025-09-19T04:53:33.278" v="488" actId="113"/>
          <ac:graphicFrameMkLst>
            <pc:docMk/>
            <pc:sldMk cId="3263059912" sldId="603"/>
            <ac:graphicFrameMk id="7" creationId="{81EA34D2-D8AC-83D1-03A5-C11755ED2D0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0F507-E045-4010-8344-575B7423EC9A}" type="datetimeFigureOut">
              <a:rPr kumimoji="1" lang="ja-JP" altLang="en-US" smtClean="0"/>
              <a:t>2025/9/20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C582B-C8F6-46E5-A577-AC55469614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65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B1CB2-DD77-4998-991D-9BFE496D8EF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8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12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14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25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55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01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80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08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0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65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10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06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796B-F9C5-41CB-A58B-D798FB01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52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31.png"/><Relationship Id="rId4" Type="http://schemas.openxmlformats.org/officeDocument/2006/relationships/image" Target="../media/image2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1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jpeg"/><Relationship Id="rId7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73154" y="1377131"/>
                <a:ext cx="11787902" cy="2387600"/>
              </a:xfrm>
            </p:spPr>
            <p:txBody>
              <a:bodyPr anchor="ctr">
                <a:normAutofit/>
              </a:bodyPr>
              <a:lstStyle/>
              <a:p>
                <a:r>
                  <a:rPr lang="en-US" altLang="ja-JP" sz="4000" dirty="0"/>
                  <a:t>A  proposal to search for T-violating muon polarization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ja-JP" alt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sz="4000" dirty="0"/>
                  <a:t> decay using stopped positive kaons</a:t>
                </a:r>
              </a:p>
            </p:txBody>
          </p:sp>
        </mc:Choice>
        <mc:Fallback xmlns="">
          <p:sp>
            <p:nvSpPr>
              <p:cNvPr id="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3154" y="1377131"/>
                <a:ext cx="11787902" cy="2387600"/>
              </a:xfrm>
              <a:blipFill>
                <a:blip r:embed="rId3"/>
                <a:stretch>
                  <a:fillRect l="-1499" r="-24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2025/9/24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D9A4-8FF5-4C72-9111-EAB207DB8A44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SPIN</a:t>
            </a:r>
            <a:r>
              <a:rPr kumimoji="1" lang="en-US" altLang="ja-JP" dirty="0"/>
              <a:t>2025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39315" y="1622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ED0636F2-08AB-4C32-B3B7-A7BCDC55B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5024" y="3654393"/>
            <a:ext cx="9286655" cy="111398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Ide, K. </a:t>
            </a:r>
            <a:r>
              <a:rPr lang="en-US" altLang="ja-JP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Horie</a:t>
            </a:r>
            <a:r>
              <a:rPr lang="en-US" altLang="ja-JP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Ide, R. Imai, S. </a:t>
            </a:r>
            <a:r>
              <a:rPr lang="en-US" altLang="ja-JP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Ishitani</a:t>
            </a:r>
            <a:r>
              <a:rPr lang="en-US" altLang="ja-JP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Mihara, S. Shimizu, K. Yasuda</a:t>
            </a:r>
          </a:p>
          <a:p>
            <a:r>
              <a:rPr lang="en-US" altLang="ja-JP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Physics, The University of Osaka</a:t>
            </a:r>
            <a:endParaRPr kumimoji="1" lang="ja-JP" altLang="en-US" sz="2800" dirty="0"/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CF524613-4244-4C79-ABF2-304844BABA50}"/>
              </a:ext>
            </a:extLst>
          </p:cNvPr>
          <p:cNvSpPr txBox="1">
            <a:spLocks/>
          </p:cNvSpPr>
          <p:nvPr/>
        </p:nvSpPr>
        <p:spPr>
          <a:xfrm>
            <a:off x="1154430" y="4940772"/>
            <a:ext cx="10199370" cy="1113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K. </a:t>
            </a:r>
            <a:r>
              <a:rPr lang="en-US" altLang="ja-JP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Kamada</a:t>
            </a:r>
            <a:r>
              <a:rPr lang="en-US" altLang="ja-JP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Yoshikawa</a:t>
            </a:r>
          </a:p>
          <a:p>
            <a:r>
              <a:rPr lang="en-US" altLang="ja-JP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Institute for Material Research, Tohoku University</a:t>
            </a:r>
            <a:endParaRPr lang="en-US" altLang="ja-JP" sz="280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  <a:p>
            <a:endParaRPr lang="ja-JP" altLang="en-US" sz="28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A3D2A77-CCAF-EBF9-05CB-AA0CB6C6F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512" y="0"/>
            <a:ext cx="2526488" cy="10755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019736A-71C6-5D49-2E4E-9FCFC840D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4"/>
            <a:ext cx="4336073" cy="16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5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BD4BBC-8DF9-377C-59BE-568ADF04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-173355"/>
            <a:ext cx="12476480" cy="1325563"/>
          </a:xfrm>
        </p:spPr>
        <p:txBody>
          <a:bodyPr/>
          <a:lstStyle/>
          <a:p>
            <a:r>
              <a:rPr kumimoji="1" lang="en-US" altLang="ja-JP" dirty="0"/>
              <a:t>Further tests to obtain better detector performance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90059D1-F373-1A0A-1DB9-558335A884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600" y="1175384"/>
                <a:ext cx="7274560" cy="5459096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Measurement of spin relaxation time in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ja-JP" dirty="0"/>
                  <a:t>-YF</a:t>
                </a:r>
                <a:r>
                  <a:rPr lang="en-US" altLang="ja-JP" sz="2000" dirty="0"/>
                  <a:t>3</a:t>
                </a:r>
                <a:r>
                  <a:rPr lang="en-US" altLang="ja-JP" dirty="0"/>
                  <a:t> materials.</a:t>
                </a:r>
              </a:p>
              <a:p>
                <a:pPr lvl="1"/>
                <a:r>
                  <a:rPr lang="en-US" altLang="ja-JP" dirty="0"/>
                  <a:t>chemical formula is same as CeF3, but crystal structure is different</a:t>
                </a:r>
                <a:r>
                  <a:rPr lang="ja-JP" altLang="ja-JP"/>
                  <a:t> 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Photon yield is much higher; nearly same as </a:t>
                </a:r>
                <a:r>
                  <a:rPr lang="en-US" altLang="ja-JP" dirty="0" err="1"/>
                  <a:t>NaI</a:t>
                </a:r>
                <a:r>
                  <a:rPr lang="en-US" altLang="ja-JP" dirty="0"/>
                  <a:t>(Tl).</a:t>
                </a:r>
              </a:p>
              <a:p>
                <a:pPr lvl="1"/>
                <a:r>
                  <a:rPr kumimoji="1" lang="en-US" altLang="ja-JP" dirty="0"/>
                  <a:t>A test experiment will be performed at J-PARC MLF in Nov. 2025.</a:t>
                </a:r>
              </a:p>
              <a:p>
                <a:r>
                  <a:rPr lang="en-US" altLang="ja-JP" dirty="0"/>
                  <a:t>Check of the analyzing power improvement using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BGO</a:t>
                </a:r>
                <a:r>
                  <a:rPr lang="en-US" altLang="ja-JP" dirty="0"/>
                  <a:t> detector.</a:t>
                </a:r>
              </a:p>
              <a:p>
                <a:pPr lvl="1"/>
                <a:r>
                  <a:rPr lang="en-US" altLang="ja-JP" dirty="0"/>
                  <a:t>The asymmetry depends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dirty="0"/>
                  <a:t> energy</a:t>
                </a:r>
              </a:p>
              <a:p>
                <a:pPr lvl="1"/>
                <a:r>
                  <a:rPr lang="en-US" altLang="ja-JP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asymmetry is determined as a function of </a:t>
                </a:r>
                <a:r>
                  <a:rPr lang="en-US" altLang="ja-JP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energy </a:t>
                </a:r>
              </a:p>
              <a:p>
                <a:pPr lvl="1"/>
                <a:r>
                  <a:rPr kumimoji="1" lang="en-US" altLang="ja-JP" dirty="0"/>
                  <a:t>The experiment will be performed at TRIUMF in Dec. 2025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90059D1-F373-1A0A-1DB9-558335A884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" y="1175384"/>
                <a:ext cx="7274560" cy="5459096"/>
              </a:xfrm>
              <a:blipFill>
                <a:blip r:embed="rId2"/>
                <a:stretch>
                  <a:fillRect l="-1571" t="-1856" r="-1047" b="-18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1E5A31-8456-6643-1075-A6C30DD9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2025/9/24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139A98-602B-E5D0-6F4E-8F1FAF98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SPIN</a:t>
            </a:r>
            <a:r>
              <a:rPr kumimoji="1" lang="en-US" altLang="ja-JP" dirty="0"/>
              <a:t>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6F61BC-DCC4-CF26-9795-05605DC6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9560" y="6387465"/>
            <a:ext cx="2743200" cy="365125"/>
          </a:xfrm>
        </p:spPr>
        <p:txBody>
          <a:bodyPr/>
          <a:lstStyle/>
          <a:p>
            <a:fld id="{A534796B-F9C5-41CB-A58B-D798FB01A0FC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C17F870-EF12-7277-FDB5-04FF79BC9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69" r="32065"/>
          <a:stretch>
            <a:fillRect/>
          </a:stretch>
        </p:blipFill>
        <p:spPr>
          <a:xfrm>
            <a:off x="7807960" y="3995545"/>
            <a:ext cx="3487102" cy="259893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3C237BA-C819-B121-3DE9-0638B12282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61" t="19851" r="13514" b="14667"/>
          <a:stretch>
            <a:fillRect/>
          </a:stretch>
        </p:blipFill>
        <p:spPr>
          <a:xfrm>
            <a:off x="7332185" y="772318"/>
            <a:ext cx="4874994" cy="291576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B911A4-B58D-A54E-0D45-82865C08E322}"/>
              </a:ext>
            </a:extLst>
          </p:cNvPr>
          <p:cNvSpPr txBox="1"/>
          <p:nvPr/>
        </p:nvSpPr>
        <p:spPr>
          <a:xfrm>
            <a:off x="9316720" y="3891280"/>
            <a:ext cx="146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BGO</a:t>
            </a:r>
            <a:r>
              <a:rPr kumimoji="1" lang="en-US" altLang="ja-JP" dirty="0"/>
              <a:t> detector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938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グラフ, 散布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281ABB2-7F8B-353A-00C3-03FDBAF7E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8"/>
          <a:stretch>
            <a:fillRect/>
          </a:stretch>
        </p:blipFill>
        <p:spPr bwMode="auto">
          <a:xfrm>
            <a:off x="6839602" y="1767206"/>
            <a:ext cx="5676373" cy="318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4B6A38F-8B95-4DB3-AEB9-FA02955E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3760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Analyzing power of the polarimeter system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193407-E5C6-4114-A4F6-FFC33331F7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84" y="1390478"/>
                <a:ext cx="7169615" cy="477719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ja-JP" dirty="0"/>
                  <a:t>In the proposed </a:t>
                </a:r>
                <a:r>
                  <a:rPr lang="en-US" altLang="ja-JP" dirty="0"/>
                  <a:t>T-violation </a:t>
                </a:r>
                <a:r>
                  <a:rPr kumimoji="1" lang="en-US" altLang="ja-JP" dirty="0"/>
                  <a:t>experiment,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energy can be automatically measured.</a:t>
                </a:r>
              </a:p>
              <a:p>
                <a:r>
                  <a:rPr lang="en-US" altLang="ja-JP" dirty="0"/>
                  <a:t>Since the analyzing power can be determined as a function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energy,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and the polarization can be calculated in each bin</a:t>
                </a:r>
                <a:r>
                  <a:rPr lang="en-US" altLang="ja-JP" dirty="0"/>
                  <a:t>.</a:t>
                </a:r>
              </a:p>
              <a:p>
                <a:r>
                  <a:rPr lang="en-US" altLang="ja-JP" dirty="0"/>
                  <a:t>In the standard polarization measurement,  t</a:t>
                </a:r>
                <a:r>
                  <a:rPr kumimoji="1" lang="en-US" altLang="ja-JP" dirty="0"/>
                  <a:t>he analyzing power is reduced down </a:t>
                </a:r>
                <a:r>
                  <a:rPr lang="en-US" altLang="ja-JP" dirty="0"/>
                  <a:t>to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1/3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, </a:t>
                </a:r>
                <a:r>
                  <a:rPr lang="en-US" altLang="ja-JP" dirty="0"/>
                  <a:t>integrating over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kumimoji="1" lang="en-US" altLang="ja-JP" dirty="0"/>
              </a:p>
              <a:p>
                <a:r>
                  <a:rPr kumimoji="1" lang="en-US" altLang="ja-JP" dirty="0">
                    <a:solidFill>
                      <a:srgbClr val="FF0000"/>
                    </a:solidFill>
                  </a:rPr>
                  <a:t>The analyzing power of the new system is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kumimoji="1" lang="en-US" altLang="ja-JP" dirty="0">
                    <a:solidFill>
                      <a:srgbClr val="FF0000"/>
                    </a:solidFill>
                  </a:rPr>
                  <a:t> a factor of 2 higher</a:t>
                </a:r>
                <a:r>
                  <a:rPr lang="en-US" altLang="ja-JP" dirty="0"/>
                  <a:t>. </a:t>
                </a:r>
              </a:p>
              <a:p>
                <a:r>
                  <a:rPr lang="en-US" altLang="ja-JP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ja-JP" alt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dirty="0"/>
                  <a:t>decay can be used for the calibration of the absolute polarization  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193407-E5C6-4114-A4F6-FFC33331F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84" y="1390478"/>
                <a:ext cx="7169615" cy="4777197"/>
              </a:xfrm>
              <a:blipFill>
                <a:blip r:embed="rId3"/>
                <a:stretch>
                  <a:fillRect l="-1239" t="-2387" r="-14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7F8B6B-227B-4331-A1CE-46E37BFA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2025/9/24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6E0B3C-F744-4669-B683-76347695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SPIN</a:t>
            </a:r>
            <a:r>
              <a:rPr kumimoji="1" lang="en-US" altLang="ja-JP" dirty="0"/>
              <a:t>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A26C70-B64A-49B0-931F-7A0AEBAB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11</a:t>
            </a:fld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2A7AE0A-0C3E-4DA8-9B53-AB65F9CF65B1}"/>
              </a:ext>
            </a:extLst>
          </p:cNvPr>
          <p:cNvCxnSpPr>
            <a:cxnSpLocks/>
          </p:cNvCxnSpPr>
          <p:nvPr/>
        </p:nvCxnSpPr>
        <p:spPr>
          <a:xfrm>
            <a:off x="7582569" y="3258796"/>
            <a:ext cx="440056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E69D91B-479C-4478-A019-1356382C0289}"/>
                  </a:ext>
                </a:extLst>
              </p:cNvPr>
              <p:cNvSpPr txBox="1"/>
              <p:nvPr/>
            </p:nvSpPr>
            <p:spPr>
              <a:xfrm>
                <a:off x="9450129" y="5331503"/>
                <a:ext cx="2533001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f>
                        <m:fPr>
                          <m:ctrlP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E69D91B-479C-4478-A019-1356382C0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129" y="5331503"/>
                <a:ext cx="2533001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3941F24-3D34-4BC6-BDF0-D20E158DBAA9}"/>
                  </a:ext>
                </a:extLst>
              </p:cNvPr>
              <p:cNvSpPr txBox="1"/>
              <p:nvPr/>
            </p:nvSpPr>
            <p:spPr>
              <a:xfrm>
                <a:off x="8028237" y="1241970"/>
                <a:ext cx="34443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asymmetry distribution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3941F24-3D34-4BC6-BDF0-D20E158DB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237" y="1241970"/>
                <a:ext cx="3444341" cy="461665"/>
              </a:xfrm>
              <a:prstGeom prst="rect">
                <a:avLst/>
              </a:prstGeom>
              <a:blipFill>
                <a:blip r:embed="rId5"/>
                <a:stretch>
                  <a:fillRect t="-10667" r="-1239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3E32B1F-7E2A-4D84-8F04-023839888CBA}"/>
                  </a:ext>
                </a:extLst>
              </p:cNvPr>
              <p:cNvSpPr txBox="1"/>
              <p:nvPr/>
            </p:nvSpPr>
            <p:spPr>
              <a:xfrm>
                <a:off x="6682035" y="5402654"/>
                <a:ext cx="26924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/>
                  <a:t>Using 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detectors,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3E32B1F-7E2A-4D84-8F04-023839888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35" y="5402654"/>
                <a:ext cx="2692404" cy="400110"/>
              </a:xfrm>
              <a:prstGeom prst="rect">
                <a:avLst/>
              </a:prstGeom>
              <a:blipFill>
                <a:blip r:embed="rId6"/>
                <a:stretch>
                  <a:fillRect l="-2262" t="-7576" r="-1810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161BF1-D98E-492E-9B80-8AA31195531D}"/>
              </a:ext>
            </a:extLst>
          </p:cNvPr>
          <p:cNvSpPr txBox="1"/>
          <p:nvPr/>
        </p:nvSpPr>
        <p:spPr>
          <a:xfrm>
            <a:off x="7804294" y="2875658"/>
            <a:ext cx="269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 factor of </a:t>
            </a:r>
            <a:r>
              <a:rPr kumimoji="1" lang="en-US" altLang="ja-JP" dirty="0">
                <a:solidFill>
                  <a:srgbClr val="FF0000"/>
                </a:solidFill>
              </a:rPr>
              <a:t>1/3</a:t>
            </a:r>
            <a:r>
              <a:rPr kumimoji="1" lang="en-US" altLang="ja-JP" dirty="0"/>
              <a:t> attenuation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40AFD42-226F-AAF7-39C1-F3AC9E30B09D}"/>
                  </a:ext>
                </a:extLst>
              </p:cNvPr>
              <p:cNvSpPr txBox="1"/>
              <p:nvPr/>
            </p:nvSpPr>
            <p:spPr>
              <a:xfrm>
                <a:off x="493360" y="5969636"/>
                <a:ext cx="102232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ja-JP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1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begChr m:val="（"/>
                        <m:endChr m:val="）"/>
                        <m:ctrlPr>
                          <a:rPr lang="ja-JP" alt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800" i="1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altLang="ja-JP" sz="2800" i="1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sz="2800" i="1" dirty="0">
                        <a:latin typeface="Cambria Math" panose="02040503050406030204" pitchFamily="18" charset="0"/>
                      </a:rPr>
                      <m:t>asymmetry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kumimoji="1" lang="en-US" altLang="ja-JP" sz="2800" b="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ja-JP" altLang="en-US" sz="2800" b="0" i="1" dirty="0">
                        <a:latin typeface="Cambria Math" panose="02040503050406030204" pitchFamily="18" charset="0"/>
                      </a:rPr>
                      <m:t>：</m:t>
                    </m:r>
                    <m:r>
                      <m:rPr>
                        <m:sty m:val="p"/>
                      </m:rPr>
                      <a:rPr kumimoji="1" lang="en-US" altLang="ja-JP" sz="2800" b="0" i="1" dirty="0">
                        <a:latin typeface="Cambria Math" panose="02040503050406030204" pitchFamily="18" charset="0"/>
                      </a:rPr>
                      <m:t>polarization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altLang="ja-JP" sz="2800" i="1" dirty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kumimoji="1" lang="en-US" altLang="ja-JP" sz="2800" b="0" dirty="0"/>
                  <a:t>:analyzing power</a:t>
                </a:r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40AFD42-226F-AAF7-39C1-F3AC9E30B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60" y="5969636"/>
                <a:ext cx="10223269" cy="523220"/>
              </a:xfrm>
              <a:prstGeom prst="rect">
                <a:avLst/>
              </a:prstGeom>
              <a:blipFill>
                <a:blip r:embed="rId7"/>
                <a:stretch>
                  <a:fillRect l="-248" t="-9302" b="-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11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271041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99731" y="817293"/>
                <a:ext cx="11578859" cy="604500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A new experimental method to search for </a:t>
                </a:r>
                <a:r>
                  <a:rPr kumimoji="1" lang="en-US" altLang="ja-JP" i="1" dirty="0">
                    <a:solidFill>
                      <a:srgbClr val="0070C0"/>
                    </a:solidFill>
                  </a:rPr>
                  <a:t>T</a:t>
                </a:r>
                <a:r>
                  <a:rPr kumimoji="1" lang="en-US" altLang="ja-JP" dirty="0">
                    <a:solidFill>
                      <a:srgbClr val="0070C0"/>
                    </a:solidFill>
                  </a:rPr>
                  <a:t>-violating transverse muon polarization </a:t>
                </a:r>
                <a:r>
                  <a:rPr kumimoji="1" lang="en-US" altLang="ja-JP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>
                    <a:sym typeface="Wingdings" panose="05000000000000000000" pitchFamily="2" charset="2"/>
                  </a:rPr>
                  <a:t> </a:t>
                </a:r>
                <a:r>
                  <a:rPr kumimoji="1" lang="en-US" altLang="ja-JP" dirty="0">
                    <a:sym typeface="Wingdings" panose="05000000000000000000" pitchFamily="2" charset="2"/>
                  </a:rPr>
                  <a:t>decay is proposed.</a:t>
                </a:r>
              </a:p>
              <a:p>
                <a:r>
                  <a:rPr lang="en-US" altLang="ja-JP" dirty="0"/>
                  <a:t>In this experiment, the muon momentum, the muon polarization, and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ja-JP" dirty="0"/>
                  <a:t> momentum are determined by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the same electro-magnetic calorimeter</a:t>
                </a:r>
                <a:r>
                  <a:rPr lang="en-US" altLang="ja-JP" dirty="0"/>
                  <a:t> using a stopped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dirty="0"/>
                  <a:t> beam.</a:t>
                </a:r>
                <a:endParaRPr kumimoji="1" lang="en-US" altLang="ja-JP" dirty="0"/>
              </a:p>
              <a:p>
                <a:r>
                  <a:rPr kumimoji="1" lang="en-US" altLang="ja-JP" dirty="0"/>
                  <a:t>We concluded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the </a:t>
                </a:r>
                <a:r>
                  <a:rPr kumimoji="1" lang="en-US" altLang="ja-JP" i="1" dirty="0">
                    <a:solidFill>
                      <a:srgbClr val="FF0000"/>
                    </a:solidFill>
                  </a:rPr>
                  <a:t>μ</a:t>
                </a:r>
                <a:r>
                  <a:rPr kumimoji="1" lang="en-US" altLang="ja-JP" baseline="30000" dirty="0">
                    <a:solidFill>
                      <a:srgbClr val="FF0000"/>
                    </a:solidFill>
                  </a:rPr>
                  <a:t>+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 residual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polarization higher than 90%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in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La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F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3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-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type crystals is high enough to perform the </a:t>
                </a:r>
                <a:r>
                  <a:rPr kumimoji="1" lang="en-US" altLang="ja-JP" i="1" dirty="0">
                    <a:solidFill>
                      <a:srgbClr val="FF0000"/>
                    </a:solidFill>
                  </a:rPr>
                  <a:t>T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-violation experiment at J-PARC.</a:t>
                </a:r>
              </a:p>
              <a:p>
                <a:r>
                  <a:rPr lang="en-US" altLang="ja-JP" dirty="0"/>
                  <a:t>A test experiment to improve the analyzing power of muon polarization will be performed at TRIUMF. The analyzing power is expected to be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highly improved by measuring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ja-JP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energy</a:t>
                </a:r>
                <a:r>
                  <a:rPr lang="en-US" altLang="ja-JP" dirty="0"/>
                  <a:t>. </a:t>
                </a:r>
              </a:p>
              <a:p>
                <a:r>
                  <a:rPr lang="en-US" altLang="ja-JP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spin relaxation time in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ja-JP" dirty="0"/>
                  <a:t>-YF</a:t>
                </a:r>
                <a:r>
                  <a:rPr lang="en-US" altLang="ja-JP" sz="2000" dirty="0"/>
                  <a:t>3</a:t>
                </a:r>
                <a:r>
                  <a:rPr lang="en-US" altLang="ja-JP" dirty="0"/>
                  <a:t> materials will be measured at J-PARC MLF.</a:t>
                </a: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731" y="817293"/>
                <a:ext cx="11578859" cy="6045003"/>
              </a:xfrm>
              <a:blipFill>
                <a:blip r:embed="rId2"/>
                <a:stretch>
                  <a:fillRect l="-987" t="-1677" r="-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D9A4-8FF5-4C72-9111-EAB207DB8A4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51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A2B9B1-2E8B-0FD6-6C7B-75F15528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3469F5-0221-161A-BADA-87C4DFFC9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6F7565-A4D2-58D3-8ABF-DA0DE85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779773-2E8E-4F35-B765-A5B4C0A7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C61BED-1C16-4A85-D263-D410FE57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62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347FC4-C66D-A6B0-82BA-421A7249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muSR</a:t>
            </a:r>
            <a:r>
              <a:rPr kumimoji="1" lang="en-US" altLang="ja-JP" dirty="0"/>
              <a:t> imaging</a:t>
            </a:r>
            <a:r>
              <a:rPr kumimoji="1" lang="ja-JP" altLang="en-US" dirty="0"/>
              <a:t>の話</a:t>
            </a:r>
            <a:r>
              <a:rPr kumimoji="1" lang="en-US" altLang="ja-JP" dirty="0"/>
              <a:t>(</a:t>
            </a:r>
            <a:r>
              <a:rPr kumimoji="1" lang="ja-JP" altLang="en-US" dirty="0"/>
              <a:t>時間がなければ</a:t>
            </a:r>
            <a:r>
              <a:rPr kumimoji="1" lang="en-US" altLang="ja-JP"/>
              <a:t>skip)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775682-A713-5AD5-0E0D-13044D989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FA52C6-56DA-9709-5D7C-429B3C91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F3A275-234B-6955-2726-8ED6FCC2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7A1F52-8A3D-04D6-A01F-89932AB5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96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44844"/>
            <a:ext cx="12374880" cy="1325563"/>
          </a:xfrm>
        </p:spPr>
        <p:txBody>
          <a:bodyPr/>
          <a:lstStyle/>
          <a:p>
            <a:r>
              <a:rPr kumimoji="1" lang="en-US" altLang="ja-JP" dirty="0"/>
              <a:t>CeF</a:t>
            </a:r>
            <a:r>
              <a:rPr kumimoji="1" lang="en-US" altLang="ja-JP" sz="3200" dirty="0"/>
              <a:t>3</a:t>
            </a:r>
            <a:r>
              <a:rPr kumimoji="1" lang="en-US" altLang="ja-JP" dirty="0"/>
              <a:t> crystal fabrication for the T-violation experiment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D9A4-8FF5-4C72-9111-EAB207DB8A44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-71608" y="1526170"/>
            <a:ext cx="6675608" cy="4706551"/>
          </a:xfrm>
        </p:spPr>
        <p:txBody>
          <a:bodyPr>
            <a:normAutofit/>
          </a:bodyPr>
          <a:lstStyle/>
          <a:p>
            <a:r>
              <a:rPr lang="en-US" altLang="ja-JP" dirty="0"/>
              <a:t>Large CeF</a:t>
            </a:r>
            <a:r>
              <a:rPr lang="en-US" altLang="ja-JP" sz="2000" dirty="0"/>
              <a:t>3</a:t>
            </a:r>
            <a:r>
              <a:rPr lang="en-US" altLang="ja-JP" dirty="0"/>
              <a:t> crystal can be fabricated by K. Kamada et al. @Tohoku University.</a:t>
            </a:r>
          </a:p>
          <a:p>
            <a:r>
              <a:rPr lang="en-US" altLang="ja-JP" dirty="0"/>
              <a:t>It will take a year to produce all of the CeF</a:t>
            </a:r>
            <a:r>
              <a:rPr lang="en-US" altLang="ja-JP" sz="2000" dirty="0"/>
              <a:t>3</a:t>
            </a:r>
            <a:r>
              <a:rPr lang="en-US" altLang="ja-JP" dirty="0"/>
              <a:t> modules.</a:t>
            </a:r>
          </a:p>
          <a:p>
            <a:r>
              <a:rPr lang="en-US" altLang="ja-JP" dirty="0"/>
              <a:t>Cost estimation of the CeF</a:t>
            </a:r>
            <a:r>
              <a:rPr lang="en-US" altLang="ja-JP" sz="2000" dirty="0"/>
              <a:t>3</a:t>
            </a:r>
            <a:r>
              <a:rPr lang="en-US" altLang="ja-JP" dirty="0"/>
              <a:t> calorimeter </a:t>
            </a:r>
          </a:p>
          <a:p>
            <a:pPr lvl="1"/>
            <a:r>
              <a:rPr lang="en-US" altLang="ja-JP" dirty="0"/>
              <a:t>Calorimeter weight is ~1ton</a:t>
            </a:r>
          </a:p>
          <a:p>
            <a:pPr lvl="1"/>
            <a:r>
              <a:rPr lang="en-US" altLang="ja-JP" dirty="0"/>
              <a:t>Cost of raw materials is </a:t>
            </a:r>
            <a:r>
              <a:rPr lang="en-US" altLang="ja-JP" dirty="0">
                <a:solidFill>
                  <a:srgbClr val="FF0000"/>
                </a:solidFill>
              </a:rPr>
              <a:t>0.3-0.4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M$</a:t>
            </a:r>
          </a:p>
          <a:p>
            <a:pPr marL="457200" lvl="1" indent="0">
              <a:buNone/>
            </a:pP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r="18521"/>
          <a:stretch>
            <a:fillRect/>
          </a:stretch>
        </p:blipFill>
        <p:spPr>
          <a:xfrm>
            <a:off x="7177318" y="937006"/>
            <a:ext cx="4740362" cy="541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6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96" name="Group 1380">
            <a:extLst>
              <a:ext uri="{FF2B5EF4-FFF2-40B4-BE49-F238E27FC236}">
                <a16:creationId xmlns:a16="http://schemas.microsoft.com/office/drawing/2014/main" id="{F1E9CA02-96E1-4468-9931-FC8D3900F421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295401"/>
          <a:ext cx="7823200" cy="3981515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75396819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24272257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33294041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29862936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493018538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CeF</a:t>
                      </a:r>
                      <a:r>
                        <a:rPr kumimoji="1" lang="en-US" altLang="ja-JP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PWO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CsI(pure)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NaI(Tl)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28382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密度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(g/cm</a:t>
                      </a:r>
                      <a:r>
                        <a:rPr kumimoji="1" lang="en-US" altLang="ja-JP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6.16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4.86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950190"/>
                  </a:ext>
                </a:extLst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輻射長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(cm)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0.92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127172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光量相対的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4-5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65673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光の減衰時間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(nsec)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401447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発光波長 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(nm)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430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300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415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982380"/>
                  </a:ext>
                </a:extLst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屈折率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498597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放射線耐性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(rad)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en-US" altLang="ja-JP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6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en-US" altLang="ja-JP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4-5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en-US" altLang="ja-JP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556581"/>
                  </a:ext>
                </a:extLst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潮解性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少し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あり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227411"/>
                  </a:ext>
                </a:extLst>
              </a:tr>
            </a:tbl>
          </a:graphicData>
        </a:graphic>
      </p:graphicFrame>
      <p:sp>
        <p:nvSpPr>
          <p:cNvPr id="36189" name="Rectangle 1373">
            <a:extLst>
              <a:ext uri="{FF2B5EF4-FFF2-40B4-BE49-F238E27FC236}">
                <a16:creationId xmlns:a16="http://schemas.microsoft.com/office/drawing/2014/main" id="{D1945972-2D75-4762-815C-416017C34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9" y="304800"/>
            <a:ext cx="4721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400">
                <a:solidFill>
                  <a:schemeClr val="tx2"/>
                </a:solidFill>
              </a:rPr>
              <a:t>CeF</a:t>
            </a:r>
            <a:r>
              <a:rPr lang="ja-JP" altLang="en-US" sz="4400" baseline="-25000">
                <a:solidFill>
                  <a:schemeClr val="tx2"/>
                </a:solidFill>
              </a:rPr>
              <a:t>３</a:t>
            </a:r>
            <a:r>
              <a:rPr lang="ja-JP" altLang="en-US" sz="4400">
                <a:solidFill>
                  <a:schemeClr val="tx2"/>
                </a:solidFill>
              </a:rPr>
              <a:t>の一般的性質</a:t>
            </a:r>
          </a:p>
        </p:txBody>
      </p:sp>
      <p:sp>
        <p:nvSpPr>
          <p:cNvPr id="36193" name="Rectangle 1377">
            <a:extLst>
              <a:ext uri="{FF2B5EF4-FFF2-40B4-BE49-F238E27FC236}">
                <a16:creationId xmlns:a16="http://schemas.microsoft.com/office/drawing/2014/main" id="{AA094498-D43E-40B9-AD30-C8A707E33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546726"/>
            <a:ext cx="4572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/>
              <a:t>･光量の温度依存性　</a:t>
            </a:r>
            <a:r>
              <a:rPr lang="en-US" altLang="ja-JP" sz="1600"/>
              <a:t>0.05(%/℃)</a:t>
            </a:r>
          </a:p>
          <a:p>
            <a:pPr>
              <a:spcBef>
                <a:spcPct val="50000"/>
              </a:spcBef>
            </a:pPr>
            <a:r>
              <a:rPr lang="ja-JP" altLang="en-US" sz="1600"/>
              <a:t>･モリエル半径　</a:t>
            </a:r>
            <a:r>
              <a:rPr lang="en-US" altLang="ja-JP" sz="1600"/>
              <a:t>2.8(cm)</a:t>
            </a:r>
          </a:p>
        </p:txBody>
      </p:sp>
      <p:sp>
        <p:nvSpPr>
          <p:cNvPr id="36194" name="Rectangle 1378">
            <a:extLst>
              <a:ext uri="{FF2B5EF4-FFF2-40B4-BE49-F238E27FC236}">
                <a16:creationId xmlns:a16="http://schemas.microsoft.com/office/drawing/2014/main" id="{CB7DDD0C-59A7-4F4A-B0C5-CABBFF309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70526"/>
            <a:ext cx="4572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/>
              <a:t>･圧縮強度　</a:t>
            </a:r>
            <a:r>
              <a:rPr lang="en-US" altLang="ja-JP" sz="1600"/>
              <a:t>3.1×10</a:t>
            </a:r>
            <a:r>
              <a:rPr lang="en-US" altLang="ja-JP" sz="1600" baseline="30000"/>
              <a:t>9</a:t>
            </a:r>
            <a:r>
              <a:rPr lang="en-US" altLang="ja-JP" sz="1600"/>
              <a:t>(dyn/cm</a:t>
            </a:r>
            <a:r>
              <a:rPr lang="en-US" altLang="ja-JP" sz="1600" baseline="30000"/>
              <a:t>2</a:t>
            </a:r>
            <a:r>
              <a:rPr lang="en-US" altLang="ja-JP" sz="1600"/>
              <a:t>)</a:t>
            </a:r>
          </a:p>
          <a:p>
            <a:pPr>
              <a:spcBef>
                <a:spcPct val="50000"/>
              </a:spcBef>
            </a:pPr>
            <a:r>
              <a:rPr lang="ja-JP" altLang="en-US" sz="1600"/>
              <a:t>･ヤング率　 </a:t>
            </a:r>
            <a:r>
              <a:rPr lang="en-US" altLang="ja-JP" sz="1600"/>
              <a:t>1.1×10</a:t>
            </a:r>
            <a:r>
              <a:rPr lang="en-US" altLang="ja-JP" sz="1600" baseline="30000"/>
              <a:t>12</a:t>
            </a:r>
            <a:r>
              <a:rPr lang="en-US" altLang="ja-JP" sz="1600"/>
              <a:t>(dyn/cm</a:t>
            </a:r>
            <a:r>
              <a:rPr lang="en-US" altLang="ja-JP" sz="1600" baseline="30000"/>
              <a:t>2</a:t>
            </a:r>
            <a:r>
              <a:rPr lang="en-US" altLang="ja-JP" sz="1600"/>
              <a:t>)</a:t>
            </a:r>
          </a:p>
          <a:p>
            <a:pPr>
              <a:spcBef>
                <a:spcPct val="50000"/>
              </a:spcBef>
            </a:pPr>
            <a:r>
              <a:rPr lang="ja-JP" altLang="en-US" sz="1600"/>
              <a:t>･熱膨張率　 </a:t>
            </a:r>
            <a:r>
              <a:rPr lang="en-US" altLang="ja-JP" sz="1600"/>
              <a:t>1.3×10</a:t>
            </a:r>
            <a:r>
              <a:rPr lang="en-US" altLang="ja-JP" sz="1600" baseline="30000"/>
              <a:t>-5</a:t>
            </a:r>
            <a:r>
              <a:rPr lang="en-US" altLang="ja-JP" sz="1600"/>
              <a:t>(/℃)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E302A3E-E6F8-4CCB-986D-CD7D8A55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D25F9D-CBE3-4D7D-9BD1-502FDA6E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D3122D-DE2A-4486-B9E7-BC7CF711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Properties of CeF</a:t>
            </a:r>
            <a:r>
              <a:rPr kumimoji="1" lang="en-US" altLang="ja-JP" sz="3200" dirty="0"/>
              <a:t>3</a:t>
            </a:r>
            <a:r>
              <a:rPr kumimoji="1" lang="en-US" altLang="ja-JP" dirty="0"/>
              <a:t> as a scintillating material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D9A4-8FF5-4C72-9111-EAB207DB8A44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31962" t="45294" r="31377" b="19647"/>
          <a:stretch/>
        </p:blipFill>
        <p:spPr>
          <a:xfrm>
            <a:off x="4569676" y="1952245"/>
            <a:ext cx="7622324" cy="409809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300512B-73A3-4C15-9586-7FF278F82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76" t="22500" r="38279" b="54735"/>
          <a:stretch/>
        </p:blipFill>
        <p:spPr>
          <a:xfrm>
            <a:off x="350520" y="3047655"/>
            <a:ext cx="4325509" cy="26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7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B8AE3-937F-4A1F-8578-2B0311A7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836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Properties of  CeF</a:t>
            </a:r>
            <a:r>
              <a:rPr kumimoji="1" lang="en-US" altLang="ja-JP" sz="3200" dirty="0"/>
              <a:t>3 </a:t>
            </a:r>
            <a:r>
              <a:rPr kumimoji="1" lang="en-US" altLang="ja-JP" dirty="0"/>
              <a:t>scintillating material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7F1624-BEDF-490A-B048-C994D8AF9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C5DE72-90AD-43E5-8F9D-27034FD81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ACC4A0-4CC4-41CB-87CC-D6866B00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B06C-6E95-431C-A2C3-F0BF92623B90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0253973-9C80-4561-B37D-F11F267AA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063" y="1872839"/>
            <a:ext cx="5548188" cy="435133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AC66C328-5702-4343-AE43-77435527DECD}"/>
              </a:ext>
            </a:extLst>
          </p:cNvPr>
          <p:cNvCxnSpPr>
            <a:cxnSpLocks/>
          </p:cNvCxnSpPr>
          <p:nvPr/>
        </p:nvCxnSpPr>
        <p:spPr>
          <a:xfrm>
            <a:off x="8489400" y="1867402"/>
            <a:ext cx="0" cy="39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A17738C-2B45-4BA7-8FED-BAD2DD4C986A}"/>
              </a:ext>
            </a:extLst>
          </p:cNvPr>
          <p:cNvSpPr txBox="1"/>
          <p:nvPr/>
        </p:nvSpPr>
        <p:spPr>
          <a:xfrm>
            <a:off x="8193485" y="1571900"/>
            <a:ext cx="152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Fast (~300nm)</a:t>
            </a:r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80E401F-6107-42A8-A4FE-03AB149F6DCC}"/>
              </a:ext>
            </a:extLst>
          </p:cNvPr>
          <p:cNvCxnSpPr/>
          <p:nvPr/>
        </p:nvCxnSpPr>
        <p:spPr>
          <a:xfrm flipH="1">
            <a:off x="9024257" y="3602780"/>
            <a:ext cx="304274" cy="43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946CD8-3E06-49B7-82B0-8D59A56FC700}"/>
              </a:ext>
            </a:extLst>
          </p:cNvPr>
          <p:cNvSpPr txBox="1"/>
          <p:nvPr/>
        </p:nvSpPr>
        <p:spPr>
          <a:xfrm>
            <a:off x="9167516" y="324433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</a:t>
            </a:r>
            <a:r>
              <a:rPr kumimoji="1" lang="en-US" altLang="ja-JP" dirty="0"/>
              <a:t>low</a:t>
            </a:r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FDCF014-3C19-448F-AF99-79E10A51F64B}"/>
              </a:ext>
            </a:extLst>
          </p:cNvPr>
          <p:cNvGrpSpPr/>
          <p:nvPr/>
        </p:nvGrpSpPr>
        <p:grpSpPr>
          <a:xfrm>
            <a:off x="-359066" y="1313233"/>
            <a:ext cx="7180304" cy="5001546"/>
            <a:chOff x="-359066" y="1500521"/>
            <a:chExt cx="7180304" cy="5001546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D6BFEBD-151A-408F-A09E-49D8E91E5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59"/>
            <a:stretch/>
          </p:blipFill>
          <p:spPr>
            <a:xfrm>
              <a:off x="-359066" y="1500521"/>
              <a:ext cx="7118932" cy="5001546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7F94B14-E136-4B6A-8D7B-30CFCF001EC6}"/>
                </a:ext>
              </a:extLst>
            </p:cNvPr>
            <p:cNvSpPr txBox="1"/>
            <p:nvPr/>
          </p:nvSpPr>
          <p:spPr>
            <a:xfrm>
              <a:off x="2383971" y="1894116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density</a:t>
              </a:r>
              <a:endParaRPr kumimoji="1" lang="ja-JP" altLang="en-US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AC4C878-C134-4DCF-B170-BE76A4D5366A}"/>
                </a:ext>
              </a:extLst>
            </p:cNvPr>
            <p:cNvSpPr txBox="1"/>
            <p:nvPr/>
          </p:nvSpPr>
          <p:spPr>
            <a:xfrm>
              <a:off x="2383972" y="2253345"/>
              <a:ext cx="1584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melting point</a:t>
              </a:r>
              <a:endParaRPr kumimoji="1" lang="ja-JP" altLang="en-US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9EAAB1B-C3A4-49DC-8732-B00944CCC860}"/>
                </a:ext>
              </a:extLst>
            </p:cNvPr>
            <p:cNvSpPr txBox="1"/>
            <p:nvPr/>
          </p:nvSpPr>
          <p:spPr>
            <a:xfrm>
              <a:off x="2351315" y="2612574"/>
              <a:ext cx="1824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refractive index</a:t>
              </a:r>
              <a:endParaRPr kumimoji="1" lang="ja-JP" altLang="en-US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8631998-AF52-491B-988D-E0DBDBF9D317}"/>
                </a:ext>
              </a:extLst>
            </p:cNvPr>
            <p:cNvSpPr txBox="1"/>
            <p:nvPr/>
          </p:nvSpPr>
          <p:spPr>
            <a:xfrm>
              <a:off x="2340429" y="2971804"/>
              <a:ext cx="1858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radiation length</a:t>
              </a:r>
              <a:endParaRPr kumimoji="1" lang="ja-JP" altLang="en-US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E5A245D-373D-42BB-8DA7-26FFF2EFD205}"/>
                </a:ext>
              </a:extLst>
            </p:cNvPr>
            <p:cNvSpPr txBox="1"/>
            <p:nvPr/>
          </p:nvSpPr>
          <p:spPr>
            <a:xfrm>
              <a:off x="2432655" y="3418114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wave length</a:t>
              </a:r>
              <a:endParaRPr kumimoji="1" lang="ja-JP" altLang="en-US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61C2307-011D-47A9-AF65-3BF0A3BA7B2F}"/>
                </a:ext>
              </a:extLst>
            </p:cNvPr>
            <p:cNvSpPr txBox="1"/>
            <p:nvPr/>
          </p:nvSpPr>
          <p:spPr>
            <a:xfrm>
              <a:off x="2574169" y="3853543"/>
              <a:ext cx="1342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decay time</a:t>
              </a:r>
              <a:endParaRPr kumimoji="1" lang="ja-JP" altLang="en-US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BC8A95C-138D-4325-939A-5D5F19748564}"/>
                </a:ext>
              </a:extLst>
            </p:cNvPr>
            <p:cNvSpPr txBox="1"/>
            <p:nvPr/>
          </p:nvSpPr>
          <p:spPr>
            <a:xfrm>
              <a:off x="2613415" y="4215153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photon yield</a:t>
              </a:r>
              <a:endParaRPr kumimoji="1" lang="ja-JP" altLang="en-US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F7D06B24-1D26-4775-8090-C010D1DF98FD}"/>
                </a:ext>
              </a:extLst>
            </p:cNvPr>
            <p:cNvSpPr txBox="1"/>
            <p:nvPr/>
          </p:nvSpPr>
          <p:spPr>
            <a:xfrm>
              <a:off x="2517226" y="4584485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Moliere radius</a:t>
              </a:r>
              <a:endParaRPr kumimoji="1" lang="ja-JP" altLang="en-US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8326A79-07FD-4861-90D4-77FE6D8408BC}"/>
                </a:ext>
              </a:extLst>
            </p:cNvPr>
            <p:cNvSpPr txBox="1"/>
            <p:nvPr/>
          </p:nvSpPr>
          <p:spPr>
            <a:xfrm>
              <a:off x="2517226" y="4951491"/>
              <a:ext cx="1452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hygroscopic</a:t>
              </a:r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15DC7A25-014E-40E5-9B5D-C99FBBB1FCA3}"/>
                </a:ext>
              </a:extLst>
            </p:cNvPr>
            <p:cNvSpPr txBox="1"/>
            <p:nvPr/>
          </p:nvSpPr>
          <p:spPr>
            <a:xfrm>
              <a:off x="5180656" y="4953817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No</a:t>
              </a:r>
              <a:endParaRPr kumimoji="1" lang="ja-JP" altLang="en-US" dirty="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76F46E32-3D5B-4469-AE90-076A7974F935}"/>
                </a:ext>
              </a:extLst>
            </p:cNvPr>
            <p:cNvSpPr txBox="1"/>
            <p:nvPr/>
          </p:nvSpPr>
          <p:spPr>
            <a:xfrm>
              <a:off x="5545969" y="3701146"/>
              <a:ext cx="11576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very fast</a:t>
              </a:r>
            </a:p>
            <a:p>
              <a:r>
                <a:rPr kumimoji="1" lang="en-US" altLang="ja-JP" dirty="0">
                  <a:solidFill>
                    <a:srgbClr val="FF0000"/>
                  </a:solidFill>
                </a:rPr>
                <a:t>response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0EBA37F2-514B-4A57-AE26-D30BFFAF3553}"/>
                </a:ext>
              </a:extLst>
            </p:cNvPr>
            <p:cNvSpPr txBox="1"/>
            <p:nvPr/>
          </p:nvSpPr>
          <p:spPr>
            <a:xfrm>
              <a:off x="5352566" y="4257876"/>
              <a:ext cx="146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</a:t>
              </a:r>
              <a:r>
                <a:rPr kumimoji="1" lang="en-US" altLang="ja-JP" dirty="0" err="1"/>
                <a:t>NaI</a:t>
              </a:r>
              <a:r>
                <a:rPr kumimoji="1" lang="en-US" altLang="ja-JP" dirty="0"/>
                <a:t>=100%)</a:t>
              </a:r>
              <a:endParaRPr kumimoji="1" lang="ja-JP" altLang="en-US" dirty="0"/>
            </a:p>
          </p:txBody>
        </p:sp>
      </p:grpSp>
      <p:sp>
        <p:nvSpPr>
          <p:cNvPr id="19" name="フッター プレースホルダー 18">
            <a:extLst>
              <a:ext uri="{FF2B5EF4-FFF2-40B4-BE49-F238E27FC236}">
                <a16:creationId xmlns:a16="http://schemas.microsoft.com/office/drawing/2014/main" id="{DE5545F3-B1CE-4BBC-B95F-BB0AA6FA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368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885F5F-4E23-4030-85AC-F04113AA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9F5F9F-F628-4785-94CA-68B6FBCB0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9015805-D572-4DE8-978D-2DDBA1540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92" y="31898"/>
            <a:ext cx="9289759" cy="6588375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60681F9-6A81-4E51-B532-C844FC72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0E9B-3E66-4FB0-9FBC-8466DA8CE5F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705C095-45BF-421A-B471-64BC18B5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9EDDAFD7-4283-4D0F-9999-BCEF07DF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32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545690" y="-222843"/>
                <a:ext cx="1125302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dirty="0"/>
                  <a:t>Transverse muon polarization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>
                    <a:sym typeface="Wingdings" panose="05000000000000000000" pitchFamily="2" charset="2"/>
                  </a:rPr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5690" y="-222843"/>
                <a:ext cx="11253020" cy="1325563"/>
              </a:xfrm>
              <a:blipFill>
                <a:blip r:embed="rId2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505976"/>
            <a:ext cx="2743200" cy="365125"/>
          </a:xfrm>
        </p:spPr>
        <p:txBody>
          <a:bodyPr/>
          <a:lstStyle/>
          <a:p>
            <a:r>
              <a:rPr kumimoji="1" lang="en-US" altLang="ja-JP" dirty="0"/>
              <a:t>2025/9/24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522604"/>
            <a:ext cx="4114800" cy="365125"/>
          </a:xfrm>
        </p:spPr>
        <p:txBody>
          <a:bodyPr/>
          <a:lstStyle/>
          <a:p>
            <a:r>
              <a:rPr lang="en-US" altLang="ja-JP" dirty="0"/>
              <a:t>SPIN</a:t>
            </a:r>
            <a:r>
              <a:rPr kumimoji="1" lang="en-US" altLang="ja-JP" dirty="0"/>
              <a:t>2025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456100"/>
            <a:ext cx="2743200" cy="365125"/>
          </a:xfrm>
        </p:spPr>
        <p:txBody>
          <a:bodyPr/>
          <a:lstStyle/>
          <a:p>
            <a:fld id="{C4C6D9A4-8FF5-4C72-9111-EAB207DB8A44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6544" t="44375" r="55950" b="16666"/>
          <a:stretch/>
        </p:blipFill>
        <p:spPr>
          <a:xfrm>
            <a:off x="64053" y="743347"/>
            <a:ext cx="4410509" cy="257573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56E1207-DDE6-FC62-0D0C-7CF08F8ACE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67" t="37569" r="25298" b="18273"/>
          <a:stretch/>
        </p:blipFill>
        <p:spPr>
          <a:xfrm>
            <a:off x="7551992" y="2683961"/>
            <a:ext cx="4613979" cy="4349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5B6C1B-94E5-29CE-814C-D2C686639A06}"/>
                  </a:ext>
                </a:extLst>
              </p:cNvPr>
              <p:cNvSpPr txBox="1"/>
              <p:nvPr/>
            </p:nvSpPr>
            <p:spPr>
              <a:xfrm>
                <a:off x="293786" y="3660439"/>
                <a:ext cx="40501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Results </a:t>
                </a:r>
                <a:r>
                  <a:rPr lang="en-US" altLang="ja-JP" sz="2400" dirty="0"/>
                  <a:t>of E246: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=0.0017±0.0023±0.0017</a:t>
                </a:r>
              </a:p>
              <a:p>
                <a:r>
                  <a:rPr lang="en-US" altLang="ja-JP" sz="2400" dirty="0">
                    <a:solidFill>
                      <a:srgbClr val="FF0000"/>
                    </a:solidFill>
                  </a:rPr>
                  <a:t>Δ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</a:rPr>
                  <a:t>10</a:t>
                </a:r>
                <a:r>
                  <a:rPr lang="ja-JP" altLang="en-US" sz="2400" baseline="30000" dirty="0">
                    <a:solidFill>
                      <a:srgbClr val="FF0000"/>
                    </a:solidFill>
                  </a:rPr>
                  <a:t>−</a:t>
                </a:r>
                <a:r>
                  <a:rPr lang="en-US" altLang="ja-JP" sz="2400" baseline="30000" dirty="0">
                    <a:solidFill>
                      <a:srgbClr val="FF0000"/>
                    </a:solidFill>
                  </a:rPr>
                  <a:t>3</a:t>
                </a:r>
                <a:endParaRPr kumimoji="1" lang="ja-JP" altLang="en-US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5B6C1B-94E5-29CE-814C-D2C686639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86" y="3660439"/>
                <a:ext cx="4050148" cy="1200329"/>
              </a:xfrm>
              <a:prstGeom prst="rect">
                <a:avLst/>
              </a:prstGeom>
              <a:blipFill>
                <a:blip r:embed="rId5"/>
                <a:stretch>
                  <a:fillRect l="-2256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BB01E35-7576-0594-2638-99B3FED5DA70}"/>
              </a:ext>
            </a:extLst>
          </p:cNvPr>
          <p:cNvSpPr txBox="1"/>
          <p:nvPr/>
        </p:nvSpPr>
        <p:spPr>
          <a:xfrm>
            <a:off x="4153719" y="3458719"/>
            <a:ext cx="3249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M. Abe et al.,</a:t>
            </a:r>
          </a:p>
          <a:p>
            <a:r>
              <a:rPr lang="en-US" altLang="ja-JP" sz="2000" dirty="0"/>
              <a:t>Phys. Rev. D40 (2006) 072005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E050A1A-E760-4C8E-C9F4-387A11127272}"/>
              </a:ext>
            </a:extLst>
          </p:cNvPr>
          <p:cNvSpPr txBox="1"/>
          <p:nvPr/>
        </p:nvSpPr>
        <p:spPr>
          <a:xfrm>
            <a:off x="4153719" y="417976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J.A. Macdonald et al.,</a:t>
            </a:r>
          </a:p>
          <a:p>
            <a:r>
              <a:rPr lang="en-US" altLang="ja-JP" sz="2000" dirty="0"/>
              <a:t>NIM A 506 </a:t>
            </a:r>
            <a:r>
              <a:rPr kumimoji="1" lang="en-US" altLang="ja-JP" sz="2000" dirty="0"/>
              <a:t>(2003) 60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C2BCC6C8-0449-8755-A13E-0A4067E255A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94623" y="691541"/>
                <a:ext cx="7619150" cy="193464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ym typeface="Wingdings" panose="05000000000000000000" pitchFamily="2" charset="2"/>
                  </a:rPr>
                  <a:t> with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acc>
                      <m:accPr>
                        <m:chr m:val="̅"/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en-US" altLang="ja-JP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n-US" altLang="ja-JP" sz="2400" dirty="0"/>
                  <a:t> decays</a:t>
                </a:r>
                <a:endParaRPr lang="en-US" altLang="ja-JP" sz="2400" u="sng" dirty="0"/>
              </a:p>
              <a:p>
                <a:pPr>
                  <a:lnSpc>
                    <a:spcPct val="100000"/>
                  </a:lnSpc>
                </a:pPr>
                <a:r>
                  <a:rPr lang="en-US" altLang="ja-JP" sz="2400" dirty="0">
                    <a:solidFill>
                      <a:srgbClr val="FF0000"/>
                    </a:solidFill>
                  </a:rPr>
                  <a:t>Stopped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sz="2400" dirty="0"/>
                  <a:t>method was adopted in 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KEK-PS E246</a:t>
                </a:r>
                <a:r>
                  <a:rPr lang="en-US" altLang="ja-JP" sz="2400" dirty="0"/>
                  <a:t>. Large solid angle and high resolution of the 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Toroidal spectrometer and CsI(Tl) calorimeter</a:t>
                </a:r>
                <a:r>
                  <a:rPr lang="en-US" altLang="ja-JP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sz="2400" dirty="0"/>
                  <a:t>were used for the muon and photon measurement.</a:t>
                </a:r>
              </a:p>
            </p:txBody>
          </p:sp>
        </mc:Choice>
        <mc:Fallback xmlns="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C2BCC6C8-0449-8755-A13E-0A4067E255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4623" y="691541"/>
                <a:ext cx="7619150" cy="1934647"/>
              </a:xfrm>
              <a:blipFill>
                <a:blip r:embed="rId6"/>
                <a:stretch>
                  <a:fillRect l="-1120" t="-1887" r="-800" b="-14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3FB5835D-8EB2-E314-33FD-DF0716D46B6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1926" y="4912050"/>
                <a:ext cx="7276148" cy="19346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ja-JP" sz="2400" dirty="0"/>
                  <a:t>Well-designed detector to suppress systematic uncertainties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ja-JP" sz="2400" dirty="0"/>
                  <a:t>However, </a:t>
                </a:r>
                <a:r>
                  <a:rPr lang="en-US" altLang="ja-JP" sz="2400" dirty="0">
                    <a:solidFill>
                      <a:srgbClr val="0070C0"/>
                    </a:solidFill>
                  </a:rPr>
                  <a:t>the finite acceptance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srgbClr val="0070C0"/>
                    </a:solidFill>
                  </a:rPr>
                  <a:t>, small momentum window for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ja-JP" alt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3FB5835D-8EB2-E314-33FD-DF0716D46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" y="4912050"/>
                <a:ext cx="7276148" cy="1934647"/>
              </a:xfrm>
              <a:prstGeom prst="rect">
                <a:avLst/>
              </a:prstGeom>
              <a:blipFill>
                <a:blip r:embed="rId7"/>
                <a:stretch>
                  <a:fillRect l="-1089" t="-2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817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B65795-C423-6B06-A6A9-7DFA958C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714FDA-32A1-3647-1A12-6B8017495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D64972-6779-D8D1-B39E-D198B6B1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2025/9/10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905067-B53A-DC16-E4B1-6D3D8553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A056F0-3738-6A9D-B22D-2BFB9EFB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0E9B-3E66-4FB0-9FBC-8466DA8CE5F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3A2D07D-6F23-C47E-035E-8BB06A3F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03" y="15585"/>
            <a:ext cx="9821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3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-148068"/>
            <a:ext cx="11011261" cy="1325563"/>
          </a:xfrm>
        </p:spPr>
        <p:txBody>
          <a:bodyPr>
            <a:normAutofit/>
          </a:bodyPr>
          <a:lstStyle/>
          <a:p>
            <a:r>
              <a:rPr kumimoji="1" lang="en-US" altLang="ja-JP" sz="4000" i="1" dirty="0"/>
              <a:t>T</a:t>
            </a:r>
            <a:r>
              <a:rPr kumimoji="1" lang="en-US" altLang="ja-JP" sz="4000" dirty="0"/>
              <a:t>-violation experiment </a:t>
            </a:r>
            <a:r>
              <a:rPr lang="en-US" altLang="ja-JP" sz="4000" dirty="0"/>
              <a:t>using integrated calorimeter and polarimeter system</a:t>
            </a:r>
            <a:endParaRPr kumimoji="1"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5997844" y="4122549"/>
            <a:ext cx="216976" cy="402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/>
              <p:cNvSpPr txBox="1">
                <a:spLocks/>
              </p:cNvSpPr>
              <p:nvPr/>
            </p:nvSpPr>
            <p:spPr>
              <a:xfrm>
                <a:off x="95697" y="4453634"/>
                <a:ext cx="12096307" cy="25849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600" dirty="0"/>
                  <a:t>Muon momentum, </a:t>
                </a:r>
                <a:r>
                  <a:rPr lang="en-US" altLang="ja-JP" sz="2600" dirty="0">
                    <a:solidFill>
                      <a:srgbClr val="FF0000"/>
                    </a:solidFill>
                  </a:rPr>
                  <a:t>muon polarization</a:t>
                </a:r>
                <a:r>
                  <a:rPr lang="en-US" altLang="ja-JP" sz="26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6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ja-JP" sz="2600" dirty="0"/>
                  <a:t> momentum are determined by </a:t>
                </a:r>
                <a:r>
                  <a:rPr lang="en-US" altLang="ja-JP" sz="2600" dirty="0">
                    <a:solidFill>
                      <a:srgbClr val="0070C0"/>
                    </a:solidFill>
                  </a:rPr>
                  <a:t>the same electro-magnetic calorimeter</a:t>
                </a:r>
                <a:r>
                  <a:rPr lang="en-US" altLang="ja-JP" sz="2600" dirty="0"/>
                  <a:t> using a stopped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sz="2600" dirty="0"/>
                  <a:t> beam. </a:t>
                </a:r>
              </a:p>
              <a:p>
                <a:r>
                  <a:rPr lang="en-US" altLang="ja-JP" sz="2600" dirty="0"/>
                  <a:t>We aim at achieving </a:t>
                </a:r>
                <a:r>
                  <a:rPr lang="en-US" altLang="ja-JP" sz="2600" dirty="0">
                    <a:solidFill>
                      <a:srgbClr val="FF0000"/>
                    </a:solidFill>
                  </a:rPr>
                  <a:t>Δ</a:t>
                </a:r>
                <a:r>
                  <a:rPr lang="en-US" altLang="ja-JP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ja-JP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en-US" altLang="ja-JP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ja-JP" sz="2600" dirty="0"/>
                  <a:t> level in this experiment</a:t>
                </a:r>
                <a:r>
                  <a:rPr lang="ja-JP" altLang="en-US" sz="2600" dirty="0"/>
                  <a:t> </a:t>
                </a:r>
                <a:r>
                  <a:rPr lang="en-US" altLang="ja-JP" sz="2600" dirty="0"/>
                  <a:t>by keeping the cancellation mechanism to reduce systematic uncertainties with </a:t>
                </a:r>
                <a:r>
                  <a:rPr lang="en-US" altLang="ja-JP" sz="2600" dirty="0">
                    <a:solidFill>
                      <a:srgbClr val="FF0000"/>
                    </a:solidFill>
                  </a:rPr>
                  <a:t>1000</a:t>
                </a:r>
                <a:r>
                  <a:rPr lang="en-US" altLang="ja-JP" sz="2600" dirty="0"/>
                  <a:t> times higher acceptance.</a:t>
                </a:r>
              </a:p>
              <a:p>
                <a:r>
                  <a:rPr lang="en-US" altLang="ja-JP" sz="2600" dirty="0">
                    <a:solidFill>
                      <a:srgbClr val="FF0000"/>
                    </a:solidFill>
                  </a:rPr>
                  <a:t>A scintillating material which can preserve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sz="2600" dirty="0">
                    <a:solidFill>
                      <a:srgbClr val="FF0000"/>
                    </a:solidFill>
                  </a:rPr>
                  <a:t> polarization </a:t>
                </a:r>
                <a:r>
                  <a:rPr lang="en-US" altLang="ja-JP" sz="2600" b="1" dirty="0">
                    <a:solidFill>
                      <a:srgbClr val="FF0000"/>
                    </a:solidFill>
                  </a:rPr>
                  <a:t>at room temperature</a:t>
                </a:r>
                <a:r>
                  <a:rPr lang="en-US" altLang="ja-JP" sz="2600" dirty="0">
                    <a:solidFill>
                      <a:srgbClr val="FF0000"/>
                    </a:solidFill>
                  </a:rPr>
                  <a:t>.</a:t>
                </a:r>
                <a:endParaRPr lang="ja-JP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7" y="4453634"/>
                <a:ext cx="12096307" cy="2584971"/>
              </a:xfrm>
              <a:prstGeom prst="rect">
                <a:avLst/>
              </a:prstGeom>
              <a:blipFill>
                <a:blip r:embed="rId2"/>
                <a:stretch>
                  <a:fillRect l="-806" t="-3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838200" y="6473311"/>
            <a:ext cx="2743200" cy="365125"/>
          </a:xfrm>
        </p:spPr>
        <p:txBody>
          <a:bodyPr/>
          <a:lstStyle/>
          <a:p>
            <a:r>
              <a:rPr kumimoji="1" lang="en-US" altLang="ja-JP" dirty="0"/>
              <a:t>2025/9/24</a:t>
            </a:r>
            <a:endParaRPr kumimoji="1"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>
          <a:xfrm>
            <a:off x="8610600" y="6462679"/>
            <a:ext cx="2743200" cy="365125"/>
          </a:xfrm>
        </p:spPr>
        <p:txBody>
          <a:bodyPr/>
          <a:lstStyle/>
          <a:p>
            <a:fld id="{C4C6D9A4-8FF5-4C72-9111-EAB207DB8A44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3"/>
          <a:srcRect l="60682" t="40197" r="20000" b="26251"/>
          <a:stretch/>
        </p:blipFill>
        <p:spPr>
          <a:xfrm>
            <a:off x="6531942" y="1193979"/>
            <a:ext cx="3286464" cy="3209133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altLang="ja-JP" dirty="0"/>
              <a:t>SPIN</a:t>
            </a:r>
            <a:r>
              <a:rPr kumimoji="1" lang="en-US" altLang="ja-JP" dirty="0"/>
              <a:t>2025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870112" y="2958113"/>
            <a:ext cx="2453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S. Shimizu et al., </a:t>
            </a:r>
          </a:p>
          <a:p>
            <a:r>
              <a:rPr kumimoji="1" lang="en-US" altLang="ja-JP" dirty="0" err="1"/>
              <a:t>Nucl</a:t>
            </a:r>
            <a:r>
              <a:rPr kumimoji="1" lang="en-US" altLang="ja-JP" dirty="0"/>
              <a:t>. </a:t>
            </a:r>
            <a:r>
              <a:rPr kumimoji="1" lang="en-US" altLang="ja-JP" dirty="0" err="1"/>
              <a:t>Instrum</a:t>
            </a:r>
            <a:r>
              <a:rPr kumimoji="1" lang="en-US" altLang="ja-JP" dirty="0"/>
              <a:t>. Methods </a:t>
            </a:r>
          </a:p>
          <a:p>
            <a:r>
              <a:rPr kumimoji="1" lang="en-US" altLang="ja-JP" dirty="0"/>
              <a:t>A 945 (2019) 162587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212B51E-46B7-443C-8898-D121413F84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791" b="7463"/>
          <a:stretch/>
        </p:blipFill>
        <p:spPr>
          <a:xfrm>
            <a:off x="1036863" y="971221"/>
            <a:ext cx="4914824" cy="342418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3A6271-88A6-46E6-A486-B9214F4621E9}"/>
              </a:ext>
            </a:extLst>
          </p:cNvPr>
          <p:cNvSpPr txBox="1"/>
          <p:nvPr/>
        </p:nvSpPr>
        <p:spPr>
          <a:xfrm>
            <a:off x="772021" y="1397285"/>
            <a:ext cx="126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Front</a:t>
            </a:r>
          </a:p>
          <a:p>
            <a:r>
              <a:rPr lang="en-US" altLang="ja-JP" dirty="0"/>
              <a:t>calorimeter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DB84E62-4687-4753-94F7-B827844EC0C3}"/>
              </a:ext>
            </a:extLst>
          </p:cNvPr>
          <p:cNvSpPr/>
          <p:nvPr/>
        </p:nvSpPr>
        <p:spPr>
          <a:xfrm>
            <a:off x="350881" y="6109463"/>
            <a:ext cx="11589488" cy="452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x</a:t>
            </a:r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5957480-2FD9-FB92-BA15-F8C567E71B1F}"/>
              </a:ext>
            </a:extLst>
          </p:cNvPr>
          <p:cNvCxnSpPr>
            <a:cxnSpLocks/>
          </p:cNvCxnSpPr>
          <p:nvPr/>
        </p:nvCxnSpPr>
        <p:spPr>
          <a:xfrm>
            <a:off x="1426032" y="3989452"/>
            <a:ext cx="41474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C6F362-BAC7-1E31-83BE-087FE2E6BBBE}"/>
              </a:ext>
            </a:extLst>
          </p:cNvPr>
          <p:cNvSpPr txBox="1"/>
          <p:nvPr/>
        </p:nvSpPr>
        <p:spPr>
          <a:xfrm>
            <a:off x="3084415" y="4096210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~1.5m</a:t>
            </a:r>
            <a:endParaRPr kumimoji="1" lang="ja-JP" altLang="en-US" sz="2400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1CF4FF8-7DE2-8632-6DF3-60AB35B37427}"/>
              </a:ext>
            </a:extLst>
          </p:cNvPr>
          <p:cNvCxnSpPr/>
          <p:nvPr/>
        </p:nvCxnSpPr>
        <p:spPr>
          <a:xfrm>
            <a:off x="5682341" y="1088573"/>
            <a:ext cx="0" cy="28334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30C6A08-A054-C171-D059-E9F2A23BAA31}"/>
              </a:ext>
            </a:extLst>
          </p:cNvPr>
          <p:cNvSpPr txBox="1"/>
          <p:nvPr/>
        </p:nvSpPr>
        <p:spPr>
          <a:xfrm>
            <a:off x="5631901" y="2388913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~1.2m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9709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Muon behavior in Fluorine compounds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3875" y="1473765"/>
                <a:ext cx="7234886" cy="4769106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dirty="0"/>
                  <a:t> polarization in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alkali halide</a:t>
                </a:r>
                <a:r>
                  <a:rPr lang="en-US" altLang="ja-JP" dirty="0"/>
                  <a:t> such as </a:t>
                </a:r>
                <a:r>
                  <a:rPr lang="en-US" altLang="ja-JP" dirty="0" err="1"/>
                  <a:t>NaI</a:t>
                </a:r>
                <a:r>
                  <a:rPr lang="en-US" altLang="ja-JP" dirty="0"/>
                  <a:t> and CsI is promptly depolarized due to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muonium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dirty="0"/>
                  <a:t>) formation.</a:t>
                </a:r>
                <a:endParaRPr kumimoji="1" lang="en-US" altLang="ja-JP" dirty="0"/>
              </a:p>
              <a:p>
                <a:r>
                  <a:rPr lang="en-US" altLang="ja-JP" dirty="0"/>
                  <a:t>In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fluorine compounds</a:t>
                </a:r>
                <a:r>
                  <a:rPr lang="en-US" altLang="ja-JP" dirty="0"/>
                  <a:t>, a part of muons create</a:t>
                </a:r>
                <a:r>
                  <a:rPr kumimoji="1" lang="en-US" altLang="ja-JP" dirty="0"/>
                  <a:t> a stable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F-</a:t>
                </a:r>
                <a:r>
                  <a:rPr kumimoji="1" lang="en-US" altLang="ja-JP" i="1" dirty="0">
                    <a:solidFill>
                      <a:srgbClr val="FF0000"/>
                    </a:solidFill>
                  </a:rPr>
                  <a:t>μ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-F</a:t>
                </a:r>
                <a:r>
                  <a:rPr kumimoji="1" lang="en-US" altLang="ja-JP" dirty="0"/>
                  <a:t> diamagnetic state, which can preserve the </a:t>
                </a:r>
                <a:r>
                  <a:rPr kumimoji="1" lang="en-US" altLang="ja-JP" i="1" dirty="0"/>
                  <a:t>μ</a:t>
                </a:r>
                <a:r>
                  <a:rPr kumimoji="1" lang="en-US" altLang="ja-JP" baseline="30000" dirty="0"/>
                  <a:t>+</a:t>
                </a:r>
                <a:r>
                  <a:rPr kumimoji="1" lang="en-US" altLang="ja-JP" dirty="0"/>
                  <a:t> polarization</a:t>
                </a:r>
                <a:r>
                  <a:rPr lang="en-US" altLang="ja-JP" dirty="0"/>
                  <a:t>.</a:t>
                </a:r>
              </a:p>
              <a:p>
                <a:r>
                  <a:rPr lang="en-US" altLang="ja-JP" dirty="0"/>
                  <a:t>In zero-field experiments, the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SR signal by the fluorine magnetic moment was actually observed.</a:t>
                </a:r>
              </a:p>
              <a:p>
                <a:r>
                  <a:rPr lang="en-US" altLang="ja-JP" dirty="0"/>
                  <a:t>However, the observed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dirty="0"/>
                  <a:t>polarization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is less than 50% at low temperature</a:t>
                </a:r>
                <a:r>
                  <a:rPr lang="en-US" altLang="ja-JP" dirty="0"/>
                  <a:t>. </a:t>
                </a:r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875" y="1473765"/>
                <a:ext cx="7234886" cy="4769106"/>
              </a:xfrm>
              <a:blipFill>
                <a:blip r:embed="rId2"/>
                <a:stretch>
                  <a:fillRect l="-1518" t="-2174" r="-2361" b="-21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2025/9/24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D9A4-8FF5-4C72-9111-EAB207DB8A44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51269" t="25630" r="33026" b="46832"/>
          <a:stretch/>
        </p:blipFill>
        <p:spPr>
          <a:xfrm>
            <a:off x="7493541" y="1243762"/>
            <a:ext cx="3970959" cy="3914957"/>
          </a:xfrm>
          <a:prstGeom prst="rect">
            <a:avLst/>
          </a:prstGeom>
        </p:spPr>
      </p:pic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SPIN</a:t>
            </a:r>
            <a:r>
              <a:rPr kumimoji="1" lang="en-US" altLang="ja-JP" dirty="0"/>
              <a:t>2025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87861" y="5351608"/>
            <a:ext cx="311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R.</a:t>
            </a:r>
            <a:r>
              <a:rPr lang="ja-JP" altLang="en-US" dirty="0"/>
              <a:t> </a:t>
            </a:r>
            <a:r>
              <a:rPr lang="en-US" altLang="ja-JP" dirty="0" err="1"/>
              <a:t>Kadono</a:t>
            </a:r>
            <a:r>
              <a:rPr lang="en-US" altLang="ja-JP" dirty="0"/>
              <a:t>, Muon Spin Rotation</a:t>
            </a:r>
          </a:p>
        </p:txBody>
      </p:sp>
    </p:spTree>
    <p:extLst>
      <p:ext uri="{BB962C8B-B14F-4D97-AF65-F5344CB8AC3E}">
        <p14:creationId xmlns:p14="http://schemas.microsoft.com/office/powerpoint/2010/main" val="354587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145A08-73A0-B5DA-3F8F-80E76B61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dirty="0"/>
              <a:t>Polarized muon beam</a:t>
            </a:r>
            <a:endParaRPr kumimoji="1" lang="ja-JP" altLang="en-US" dirty="0"/>
          </a:p>
        </p:txBody>
      </p:sp>
      <p:pic>
        <p:nvPicPr>
          <p:cNvPr id="8" name="コンテンツ プレースホルダー 7" descr="ダイアグラム, 概略図&#10;&#10;AI 生成コンテンツは誤りを含む可能性があります。">
            <a:extLst>
              <a:ext uri="{FF2B5EF4-FFF2-40B4-BE49-F238E27FC236}">
                <a16:creationId xmlns:a16="http://schemas.microsoft.com/office/drawing/2014/main" id="{A61C790D-8E8E-7FC9-E8CB-33521098B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36" y="1665823"/>
            <a:ext cx="5074508" cy="3526353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731F21-966C-18DD-C220-CF5180B0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2025/9/24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424B0F-DFA2-940C-9E27-0D5BBFFF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SPIN2025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60E94A-603C-1D3C-C0FC-CC5B332F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D5BE52-3F89-FED7-2D96-AA489A89FCC6}"/>
              </a:ext>
            </a:extLst>
          </p:cNvPr>
          <p:cNvSpPr txBox="1"/>
          <p:nvPr/>
        </p:nvSpPr>
        <p:spPr>
          <a:xfrm>
            <a:off x="7533866" y="4454973"/>
            <a:ext cx="17052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muon</a:t>
            </a:r>
            <a:endParaRPr lang="ja-JP" altLang="en-US" sz="3600" b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2923F0-BED8-5D57-ECF0-3415FFE86759}"/>
              </a:ext>
            </a:extLst>
          </p:cNvPr>
          <p:cNvSpPr txBox="1"/>
          <p:nvPr/>
        </p:nvSpPr>
        <p:spPr>
          <a:xfrm>
            <a:off x="6743984" y="1626443"/>
            <a:ext cx="24951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/>
              <a:t>Neutrino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4B75A1C-7B15-679C-8DB3-3238893CD35B}"/>
                  </a:ext>
                </a:extLst>
              </p:cNvPr>
              <p:cNvSpPr txBox="1"/>
              <p:nvPr/>
            </p:nvSpPr>
            <p:spPr>
              <a:xfrm>
                <a:off x="8584858" y="3272722"/>
                <a:ext cx="3804366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en-US" altLang="ja-JP" sz="3600" b="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altLang="ja-JP" sz="3600" dirty="0"/>
                  <a:t>(decay time 26ns)</a:t>
                </a:r>
                <a:endParaRPr kumimoji="1" lang="en-US" altLang="ja-JP" sz="3600" dirty="0"/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4B75A1C-7B15-679C-8DB3-3238893CD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858" y="3272722"/>
                <a:ext cx="3804366" cy="1200329"/>
              </a:xfrm>
              <a:prstGeom prst="rect">
                <a:avLst/>
              </a:prstGeom>
              <a:blipFill>
                <a:blip r:embed="rId3"/>
                <a:stretch>
                  <a:fillRect l="-332" r="-332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C43B45B-8201-E3BB-1588-2E66C2275EA1}"/>
              </a:ext>
            </a:extLst>
          </p:cNvPr>
          <p:cNvSpPr txBox="1"/>
          <p:nvPr/>
        </p:nvSpPr>
        <p:spPr>
          <a:xfrm>
            <a:off x="388795" y="1392596"/>
            <a:ext cx="56836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ja-JP" sz="2800" dirty="0"/>
              <a:t>Pion decays into a neutrino and a muon</a:t>
            </a:r>
          </a:p>
          <a:p>
            <a:endParaRPr kumimoji="1" lang="en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ja-JP" sz="2800" dirty="0"/>
              <a:t>Neutrinos are always left-handed, so muons produced in decay are </a:t>
            </a:r>
            <a:r>
              <a:rPr lang="en" altLang="ja-JP" sz="2800" dirty="0">
                <a:solidFill>
                  <a:srgbClr val="FF0000"/>
                </a:solidFill>
              </a:rPr>
              <a:t>100% polarized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" altLang="ja-JP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ja-JP" sz="2800" dirty="0"/>
              <a:t>At J-PARC, polarized muon beam can be obtained to confirm the </a:t>
            </a:r>
            <a:r>
              <a:rPr lang="en-US" altLang="ja-JP" sz="2800" dirty="0"/>
              <a:t>preservation</a:t>
            </a:r>
            <a:r>
              <a:rPr lang="en" altLang="ja-JP" sz="2800" dirty="0"/>
              <a:t> of spin polarization.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337398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5F19659-7951-455B-AC9D-34056F835C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165" y="-419145"/>
                <a:ext cx="12086075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600" dirty="0"/>
                  <a:t>Measurement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ja-JP" altLang="en-US" sz="3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sz="3600" dirty="0"/>
                  <a:t>polarization in Lanthanoid Fluoride materials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5F19659-7951-455B-AC9D-34056F835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165" y="-419145"/>
                <a:ext cx="12086075" cy="1325563"/>
              </a:xfrm>
              <a:blipFill>
                <a:blip r:embed="rId2"/>
                <a:stretch>
                  <a:fillRect l="-1564" r="-13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8559D5A-609F-488E-99BC-4E2ADC4333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700" y="635103"/>
                <a:ext cx="6629400" cy="25926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dirty="0"/>
                  <a:t> CeF</a:t>
                </a:r>
                <a:r>
                  <a:rPr lang="en-US" altLang="ja-JP" sz="2000" dirty="0"/>
                  <a:t>3, </a:t>
                </a:r>
                <a:r>
                  <a:rPr lang="en-US" altLang="ja-JP" dirty="0"/>
                  <a:t>LaF</a:t>
                </a:r>
                <a:r>
                  <a:rPr lang="en-US" altLang="ja-JP" sz="2000" dirty="0"/>
                  <a:t>3</a:t>
                </a:r>
                <a:r>
                  <a:rPr lang="en-US" altLang="ja-JP" dirty="0"/>
                  <a:t>, PrF</a:t>
                </a:r>
                <a:r>
                  <a:rPr lang="en-US" altLang="ja-JP" sz="2000" dirty="0"/>
                  <a:t>3</a:t>
                </a:r>
                <a:r>
                  <a:rPr lang="en-US" altLang="ja-JP" dirty="0"/>
                  <a:t>, and NdF</a:t>
                </a:r>
                <a:r>
                  <a:rPr lang="en-US" altLang="ja-JP" sz="2000" dirty="0"/>
                  <a:t>3</a:t>
                </a:r>
                <a:r>
                  <a:rPr lang="en-US" altLang="ja-JP" dirty="0"/>
                  <a:t> crystals with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15 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cross section were used.</a:t>
                </a:r>
              </a:p>
              <a:p>
                <a:r>
                  <a:rPr lang="en-US" altLang="ja-JP" dirty="0"/>
                  <a:t>A 100% polarized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dirty="0"/>
                  <a:t> beam was stopped in the samples.</a:t>
                </a:r>
              </a:p>
              <a:p>
                <a:r>
                  <a:rPr kumimoji="1" lang="en-US" altLang="ja-JP" dirty="0"/>
                  <a:t>The time integrated polarization higher than 90% was obtained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8559D5A-609F-488E-99BC-4E2ADC4333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635103"/>
                <a:ext cx="6629400" cy="2592625"/>
              </a:xfrm>
              <a:blipFill>
                <a:blip r:embed="rId3"/>
                <a:stretch>
                  <a:fillRect l="-1724" t="-5366" r="-30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87ED8-32F4-4D65-886C-B57A8BA0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2025/9/24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607D98-DF25-4AC3-BE98-9AC89106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7778" y="6533162"/>
            <a:ext cx="4114800" cy="365125"/>
          </a:xfrm>
        </p:spPr>
        <p:txBody>
          <a:bodyPr/>
          <a:lstStyle/>
          <a:p>
            <a:r>
              <a:rPr lang="en-US" altLang="ja-JP" dirty="0"/>
              <a:t>SPIN</a:t>
            </a:r>
            <a:r>
              <a:rPr kumimoji="1" lang="en-US" altLang="ja-JP" dirty="0"/>
              <a:t>2025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30E424-D406-4215-9C5D-5754118F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9090"/>
            <a:ext cx="2743200" cy="365125"/>
          </a:xfrm>
        </p:spPr>
        <p:txBody>
          <a:bodyPr/>
          <a:lstStyle/>
          <a:p>
            <a:fld id="{A534796B-F9C5-41CB-A58B-D798FB01A0F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10" name="図 9" descr="壁に貼られた紙&#10;&#10;低い精度で自動的に生成された説明">
            <a:extLst>
              <a:ext uri="{FF2B5EF4-FFF2-40B4-BE49-F238E27FC236}">
                <a16:creationId xmlns:a16="http://schemas.microsoft.com/office/drawing/2014/main" id="{A7AE1E0C-CCFE-4935-B5B9-C0947CA483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8" t="46928" r="19607" b="16344"/>
          <a:stretch/>
        </p:blipFill>
        <p:spPr>
          <a:xfrm rot="10800000">
            <a:off x="100767" y="3936932"/>
            <a:ext cx="3151865" cy="2321056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9664D0C-762F-447D-8A1F-DB9C83086FF5}"/>
              </a:ext>
            </a:extLst>
          </p:cNvPr>
          <p:cNvCxnSpPr>
            <a:cxnSpLocks/>
          </p:cNvCxnSpPr>
          <p:nvPr/>
        </p:nvCxnSpPr>
        <p:spPr>
          <a:xfrm flipV="1">
            <a:off x="1095840" y="4550474"/>
            <a:ext cx="116516" cy="630393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CC1407B-A114-433B-9CA4-CDE9D21603EB}"/>
              </a:ext>
            </a:extLst>
          </p:cNvPr>
          <p:cNvSpPr txBox="1"/>
          <p:nvPr/>
        </p:nvSpPr>
        <p:spPr>
          <a:xfrm>
            <a:off x="819276" y="5145240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B0F0"/>
                </a:solidFill>
              </a:rPr>
              <a:t>2cm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FAF760B-9CB7-43C2-84D2-B37F65E290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85" t="41875" r="56979" b="21059"/>
          <a:stretch/>
        </p:blipFill>
        <p:spPr>
          <a:xfrm>
            <a:off x="3486550" y="3741255"/>
            <a:ext cx="3296530" cy="271145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9124C09-266C-44B1-80BA-5BD1CB707ACE}"/>
              </a:ext>
            </a:extLst>
          </p:cNvPr>
          <p:cNvSpPr txBox="1"/>
          <p:nvPr/>
        </p:nvSpPr>
        <p:spPr>
          <a:xfrm>
            <a:off x="4432821" y="6284698"/>
            <a:ext cx="156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Magnetic Field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457CB7F-2A3D-4C3A-BFBC-AC1CB374CD59}"/>
              </a:ext>
            </a:extLst>
          </p:cNvPr>
          <p:cNvSpPr txBox="1"/>
          <p:nvPr/>
        </p:nvSpPr>
        <p:spPr>
          <a:xfrm>
            <a:off x="801076" y="3022111"/>
            <a:ext cx="589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K</a:t>
            </a:r>
            <a:r>
              <a:rPr kumimoji="1" lang="en-US" altLang="ja-JP" dirty="0"/>
              <a:t>. </a:t>
            </a:r>
            <a:r>
              <a:rPr lang="en-US" altLang="ja-JP" dirty="0" err="1"/>
              <a:t>Horie</a:t>
            </a:r>
            <a:r>
              <a:rPr kumimoji="1" lang="en-US" altLang="ja-JP" dirty="0"/>
              <a:t> et al., </a:t>
            </a:r>
            <a:r>
              <a:rPr kumimoji="1" lang="en-US" altLang="ja-JP" dirty="0" err="1"/>
              <a:t>Nucl</a:t>
            </a:r>
            <a:r>
              <a:rPr kumimoji="1" lang="en-US" altLang="ja-JP" dirty="0"/>
              <a:t>. </a:t>
            </a:r>
            <a:r>
              <a:rPr kumimoji="1" lang="en-US" altLang="ja-JP" dirty="0" err="1"/>
              <a:t>Instrum</a:t>
            </a:r>
            <a:r>
              <a:rPr kumimoji="1" lang="en-US" altLang="ja-JP" dirty="0"/>
              <a:t>. Methods A </a:t>
            </a:r>
            <a:r>
              <a:rPr lang="en-US" altLang="ja-JP" dirty="0"/>
              <a:t>1037</a:t>
            </a:r>
            <a:r>
              <a:rPr kumimoji="1" lang="en-US" altLang="ja-JP" dirty="0"/>
              <a:t> (2022) 166932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324BB20-CF55-46C7-AE45-5040A34B8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819" y="1775632"/>
            <a:ext cx="5011134" cy="4643229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A6FB36F-8E33-4A99-B7CB-84920411E72E}"/>
              </a:ext>
            </a:extLst>
          </p:cNvPr>
          <p:cNvSpPr txBox="1"/>
          <p:nvPr/>
        </p:nvSpPr>
        <p:spPr>
          <a:xfrm>
            <a:off x="804619" y="3355264"/>
            <a:ext cx="589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K</a:t>
            </a:r>
            <a:r>
              <a:rPr kumimoji="1" lang="en-US" altLang="ja-JP" dirty="0"/>
              <a:t>. </a:t>
            </a:r>
            <a:r>
              <a:rPr lang="en-US" altLang="ja-JP" dirty="0" err="1"/>
              <a:t>Horie</a:t>
            </a:r>
            <a:r>
              <a:rPr kumimoji="1" lang="en-US" altLang="ja-JP" dirty="0"/>
              <a:t> et al., </a:t>
            </a:r>
            <a:r>
              <a:rPr kumimoji="1" lang="en-US" altLang="ja-JP" dirty="0" err="1"/>
              <a:t>Nucl</a:t>
            </a:r>
            <a:r>
              <a:rPr kumimoji="1" lang="en-US" altLang="ja-JP" dirty="0"/>
              <a:t>. </a:t>
            </a:r>
            <a:r>
              <a:rPr kumimoji="1" lang="en-US" altLang="ja-JP" dirty="0" err="1"/>
              <a:t>Instrum</a:t>
            </a:r>
            <a:r>
              <a:rPr kumimoji="1" lang="en-US" altLang="ja-JP" dirty="0"/>
              <a:t>. Methods A </a:t>
            </a:r>
            <a:r>
              <a:rPr lang="en-US" altLang="ja-JP" dirty="0"/>
              <a:t>1066</a:t>
            </a:r>
            <a:r>
              <a:rPr kumimoji="1" lang="en-US" altLang="ja-JP" dirty="0"/>
              <a:t> (2024) 169606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4832501-BC4A-4A27-93A9-89B8D906ADC1}"/>
                  </a:ext>
                </a:extLst>
              </p:cNvPr>
              <p:cNvSpPr txBox="1"/>
              <p:nvPr/>
            </p:nvSpPr>
            <p:spPr>
              <a:xfrm>
                <a:off x="8247437" y="906259"/>
                <a:ext cx="2857001" cy="804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4832501-BC4A-4A27-93A9-89B8D906A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437" y="906259"/>
                <a:ext cx="2857001" cy="8047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B14B4E2-E946-E91E-5BE9-81087775C6AC}"/>
              </a:ext>
            </a:extLst>
          </p:cNvPr>
          <p:cNvSpPr txBox="1"/>
          <p:nvPr/>
        </p:nvSpPr>
        <p:spPr>
          <a:xfrm>
            <a:off x="303439" y="5821872"/>
            <a:ext cx="13732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J-PARC, MLF 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4E36254-BBA4-4514-937D-0DB4B523B53C}"/>
              </a:ext>
            </a:extLst>
          </p:cNvPr>
          <p:cNvSpPr txBox="1"/>
          <p:nvPr/>
        </p:nvSpPr>
        <p:spPr>
          <a:xfrm>
            <a:off x="8598215" y="2168381"/>
            <a:ext cx="2410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At r</a:t>
            </a:r>
            <a:r>
              <a:rPr lang="en-US" altLang="ja-JP" sz="2000" dirty="0">
                <a:solidFill>
                  <a:srgbClr val="FF0000"/>
                </a:solidFill>
              </a:rPr>
              <a:t>oom temperature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C6CD463-719D-4237-8180-ED44242195BC}"/>
              </a:ext>
            </a:extLst>
          </p:cNvPr>
          <p:cNvCxnSpPr/>
          <p:nvPr/>
        </p:nvCxnSpPr>
        <p:spPr>
          <a:xfrm flipV="1">
            <a:off x="7719236" y="3198502"/>
            <a:ext cx="4104168" cy="33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D4F1074-E0E2-4D0E-8E66-B32149D90138}"/>
              </a:ext>
            </a:extLst>
          </p:cNvPr>
          <p:cNvSpPr txBox="1"/>
          <p:nvPr/>
        </p:nvSpPr>
        <p:spPr>
          <a:xfrm>
            <a:off x="7719236" y="2816698"/>
            <a:ext cx="7008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100%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5F19659-7951-455B-AC9D-34056F835C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280919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dirty="0"/>
                  <a:t> asymmetry as a function of LF strength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5F19659-7951-455B-AC9D-34056F835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280919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8559D5A-609F-488E-99BC-4E2ADC4333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114" y="996662"/>
                <a:ext cx="6629400" cy="25926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dirty="0"/>
                  <a:t>A large CeF</a:t>
                </a:r>
                <a:r>
                  <a:rPr lang="en-US" altLang="ja-JP" sz="2200" dirty="0"/>
                  <a:t>3</a:t>
                </a:r>
                <a:r>
                  <a:rPr lang="en-US" altLang="ja-JP" dirty="0"/>
                  <a:t> crystal with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15 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cross section was used (provided by  K. </a:t>
                </a:r>
                <a:r>
                  <a:rPr lang="en-US" altLang="ja-JP" dirty="0" err="1"/>
                  <a:t>Kamada</a:t>
                </a:r>
                <a:r>
                  <a:rPr lang="en-US" altLang="ja-JP" dirty="0"/>
                  <a:t>, Tohoku Univ.).</a:t>
                </a:r>
              </a:p>
              <a:p>
                <a:r>
                  <a:rPr lang="en-US" altLang="ja-JP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dirty="0"/>
                  <a:t> asymmetry was measured as a function of LF strength.</a:t>
                </a:r>
              </a:p>
              <a:p>
                <a:r>
                  <a:rPr lang="en-US" altLang="ja-JP" dirty="0"/>
                  <a:t>Decoupling feature of the F-</a:t>
                </a:r>
                <a:r>
                  <a:rPr lang="en-US" altLang="ja-JP" i="1" dirty="0"/>
                  <a:t>μ</a:t>
                </a:r>
                <a:r>
                  <a:rPr lang="en-US" altLang="ja-JP" dirty="0"/>
                  <a:t>-F state was clearly observed.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8559D5A-609F-488E-99BC-4E2ADC4333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114" y="996662"/>
                <a:ext cx="6629400" cy="2592625"/>
              </a:xfrm>
              <a:blipFill>
                <a:blip r:embed="rId3"/>
                <a:stretch>
                  <a:fillRect l="-1472" t="-4695" b="-53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87ED8-32F4-4D65-886C-B57A8BA0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2025/9/24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607D98-DF25-4AC3-BE98-9AC89106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7778" y="6469364"/>
            <a:ext cx="4114800" cy="365125"/>
          </a:xfrm>
        </p:spPr>
        <p:txBody>
          <a:bodyPr/>
          <a:lstStyle/>
          <a:p>
            <a:r>
              <a:rPr lang="en-US" altLang="ja-JP" dirty="0"/>
              <a:t>SPIN</a:t>
            </a:r>
            <a:r>
              <a:rPr kumimoji="1" lang="en-US" altLang="ja-JP" dirty="0"/>
              <a:t>2025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30E424-D406-4215-9C5D-5754118F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9090"/>
            <a:ext cx="2743200" cy="365125"/>
          </a:xfrm>
        </p:spPr>
        <p:txBody>
          <a:bodyPr/>
          <a:lstStyle/>
          <a:p>
            <a:fld id="{A534796B-F9C5-41CB-A58B-D798FB01A0F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970368-4747-48BB-B17B-98B34E20C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711" y="1291204"/>
            <a:ext cx="5666030" cy="523743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457CB7F-2A3D-4C3A-BFBC-AC1CB374CD59}"/>
              </a:ext>
            </a:extLst>
          </p:cNvPr>
          <p:cNvSpPr txBox="1"/>
          <p:nvPr/>
        </p:nvSpPr>
        <p:spPr>
          <a:xfrm>
            <a:off x="7603946" y="798604"/>
            <a:ext cx="452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K</a:t>
            </a:r>
            <a:r>
              <a:rPr kumimoji="1" lang="en-US" altLang="ja-JP" dirty="0"/>
              <a:t>. </a:t>
            </a:r>
            <a:r>
              <a:rPr lang="en-US" altLang="ja-JP" dirty="0" err="1"/>
              <a:t>Horie</a:t>
            </a:r>
            <a:r>
              <a:rPr kumimoji="1" lang="en-US" altLang="ja-JP" dirty="0"/>
              <a:t> et al., </a:t>
            </a:r>
          </a:p>
          <a:p>
            <a:r>
              <a:rPr kumimoji="1" lang="en-US" altLang="ja-JP" dirty="0" err="1"/>
              <a:t>Nucl</a:t>
            </a:r>
            <a:r>
              <a:rPr kumimoji="1" lang="en-US" altLang="ja-JP" dirty="0"/>
              <a:t>. </a:t>
            </a:r>
            <a:r>
              <a:rPr kumimoji="1" lang="en-US" altLang="ja-JP" dirty="0" err="1"/>
              <a:t>Instrum</a:t>
            </a:r>
            <a:r>
              <a:rPr kumimoji="1" lang="en-US" altLang="ja-JP" dirty="0"/>
              <a:t>. Methods A </a:t>
            </a:r>
            <a:r>
              <a:rPr lang="en-US" altLang="ja-JP" dirty="0"/>
              <a:t>1037</a:t>
            </a:r>
            <a:r>
              <a:rPr kumimoji="1" lang="en-US" altLang="ja-JP" dirty="0"/>
              <a:t> (2022) 166932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5802730-D4D3-9013-D93F-A132ADF1EB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9" t="41019" r="12758" b="26371"/>
          <a:stretch>
            <a:fillRect/>
          </a:stretch>
        </p:blipFill>
        <p:spPr>
          <a:xfrm>
            <a:off x="103121" y="3994255"/>
            <a:ext cx="3173185" cy="2236395"/>
          </a:xfrm>
          <a:prstGeom prst="rect">
            <a:avLst/>
          </a:prstGeom>
        </p:spPr>
      </p:pic>
      <p:pic>
        <p:nvPicPr>
          <p:cNvPr id="9" name="コンテンツ プレースホルダー 4">
            <a:extLst>
              <a:ext uri="{FF2B5EF4-FFF2-40B4-BE49-F238E27FC236}">
                <a16:creationId xmlns:a16="http://schemas.microsoft.com/office/drawing/2014/main" id="{08ABF3EC-331B-23B6-6783-E90682A4E4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26348" r="23274" b="35159"/>
          <a:stretch>
            <a:fillRect/>
          </a:stretch>
        </p:blipFill>
        <p:spPr>
          <a:xfrm>
            <a:off x="3455526" y="3994255"/>
            <a:ext cx="3173185" cy="221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2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79222B-89BC-6044-0ABF-145816D8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" altLang="ja-JP" dirty="0"/>
              <a:t>Properties of </a:t>
            </a:r>
            <a:r>
              <a:rPr lang="en" altLang="ja-JP" dirty="0" err="1"/>
              <a:t>CeF</a:t>
            </a:r>
            <a:r>
              <a:rPr lang="en" altLang="ja-JP" dirty="0"/>
              <a:t>₃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81EA34D2-D8AC-83D1-03A5-C11755ED2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508699"/>
              </p:ext>
            </p:extLst>
          </p:nvPr>
        </p:nvGraphicFramePr>
        <p:xfrm>
          <a:off x="5783283" y="185449"/>
          <a:ext cx="6140532" cy="2235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266">
                  <a:extLst>
                    <a:ext uri="{9D8B030D-6E8A-4147-A177-3AD203B41FA5}">
                      <a16:colId xmlns:a16="http://schemas.microsoft.com/office/drawing/2014/main" val="3872853409"/>
                    </a:ext>
                  </a:extLst>
                </a:gridCol>
                <a:gridCol w="3070266">
                  <a:extLst>
                    <a:ext uri="{9D8B030D-6E8A-4147-A177-3AD203B41FA5}">
                      <a16:colId xmlns:a16="http://schemas.microsoft.com/office/drawing/2014/main" val="57062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density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6.16g/cm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8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Radiation length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/>
                        <a:t>1.68-1.7cm</a:t>
                      </a:r>
                      <a:endParaRPr kumimoji="1" lang="ja-JP" alt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713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Emission wavelength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peak</a:t>
                      </a:r>
                      <a:r>
                        <a:rPr kumimoji="1" lang="ja-JP" alt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fast=300nm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slow=340nm</a:t>
                      </a:r>
                      <a:endParaRPr kumimoji="1" lang="ja-JP" altLang="en-US" sz="1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24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Decay time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FF0000"/>
                          </a:solidFill>
                        </a:rPr>
                        <a:t>5-8ns</a:t>
                      </a:r>
                      <a:endParaRPr kumimoji="1" lang="ja-JP" altLang="en-US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923212"/>
                  </a:ext>
                </a:extLst>
              </a:tr>
              <a:tr h="483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Luminous amount</a:t>
                      </a:r>
                      <a:r>
                        <a:rPr kumimoji="1" lang="ja-JP" alt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NaI</a:t>
                      </a:r>
                      <a:r>
                        <a:rPr kumimoji="1" lang="ja-JP" alt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4-8.6%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86332"/>
                  </a:ext>
                </a:extLst>
              </a:tr>
            </a:tbl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4A898B-FD6B-AC92-B77C-B081333D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2025/9/10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508AE2-EF94-7A3F-7DA4-8C030C7E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Kaon2025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CBA3F5-C62B-658F-AF94-F9D656B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5412F0-DF0E-73BC-21F1-3734C95DB1DD}"/>
              </a:ext>
            </a:extLst>
          </p:cNvPr>
          <p:cNvSpPr txBox="1"/>
          <p:nvPr/>
        </p:nvSpPr>
        <p:spPr>
          <a:xfrm>
            <a:off x="211397" y="2090594"/>
            <a:ext cx="8147463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r>
              <a:rPr lang="en-US" altLang="ja-JP" sz="2800" u="sng" dirty="0"/>
              <a:t>Merit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Possible to preserve </a:t>
            </a:r>
          </a:p>
          <a:p>
            <a:r>
              <a:rPr lang="en-US" altLang="ja-JP" sz="2800" dirty="0"/>
              <a:t>      </a:t>
            </a:r>
            <a:r>
              <a:rPr lang="en-US" altLang="ja-JP" sz="2800" dirty="0" err="1"/>
              <a:t>poralization</a:t>
            </a:r>
            <a:endParaRPr lang="en-US" altLang="ja-JP" sz="2800" dirty="0"/>
          </a:p>
          <a:p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High time resolution</a:t>
            </a:r>
          </a:p>
          <a:p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No hygroscopic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Good radiation hardness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ja-JP" alt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endParaRPr lang="en-US" altLang="ja-JP" sz="2800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69D8D6-D90B-CD32-13AA-EFE1750DF89A}"/>
              </a:ext>
            </a:extLst>
          </p:cNvPr>
          <p:cNvSpPr txBox="1"/>
          <p:nvPr/>
        </p:nvSpPr>
        <p:spPr>
          <a:xfrm>
            <a:off x="4739269" y="2496190"/>
            <a:ext cx="73894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u="sng" dirty="0"/>
              <a:t>Demerit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The emission wavelength of </a:t>
            </a:r>
            <a:r>
              <a:rPr lang="en-US" altLang="ja-JP" sz="2800" dirty="0" err="1"/>
              <a:t>CeF</a:t>
            </a:r>
            <a:r>
              <a:rPr lang="en-US" altLang="ja-JP" sz="2800" dirty="0"/>
              <a:t>₃ is around 300 nm. (</a:t>
            </a:r>
            <a:r>
              <a:rPr lang="en-US" altLang="ja-JP" sz="2800" dirty="0" err="1"/>
              <a:t>NaI</a:t>
            </a:r>
            <a:r>
              <a:rPr lang="en-US" altLang="ja-JP" sz="2800" dirty="0"/>
              <a:t> is around 400 nm.)  it cannot be detected by a standard photon readout device.</a:t>
            </a:r>
          </a:p>
          <a:p>
            <a:endParaRPr lang="en-US" altLang="ja-JP" sz="2800" dirty="0"/>
          </a:p>
          <a:p>
            <a:r>
              <a:rPr lang="ja-JP" altLang="en-US" sz="2800"/>
              <a:t>→</a:t>
            </a:r>
            <a:r>
              <a:rPr lang="en" altLang="ja-JP" sz="2800" dirty="0"/>
              <a:t>Special detector for short emission wavelengths is employed.</a:t>
            </a:r>
          </a:p>
          <a:p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ja-JP" sz="2800" dirty="0"/>
              <a:t>Low luminous intensity (8% of </a:t>
            </a:r>
            <a:r>
              <a:rPr lang="en" altLang="ja-JP" sz="2800" dirty="0" err="1"/>
              <a:t>NaI</a:t>
            </a:r>
            <a:r>
              <a:rPr lang="en" altLang="ja-JP" sz="2800" dirty="0"/>
              <a:t>)</a:t>
            </a:r>
            <a:endParaRPr kumimoji="1" lang="ja-JP" alt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E15F7E4-E5BD-64B9-DA06-19FAE2111530}"/>
                  </a:ext>
                </a:extLst>
              </p:cNvPr>
              <p:cNvSpPr txBox="1"/>
              <p:nvPr/>
            </p:nvSpPr>
            <p:spPr>
              <a:xfrm>
                <a:off x="1036151" y="1290375"/>
                <a:ext cx="358588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/>
                  <a:t>Decide to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Ce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ja-JP" sz="2800" dirty="0"/>
              </a:p>
              <a:p>
                <a:endParaRPr kumimoji="1" lang="ja-JP" altLang="en-US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E15F7E4-E5BD-64B9-DA06-19FAE2111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51" y="1290375"/>
                <a:ext cx="3585882" cy="800219"/>
              </a:xfrm>
              <a:prstGeom prst="rect">
                <a:avLst/>
              </a:prstGeom>
              <a:blipFill>
                <a:blip r:embed="rId2"/>
                <a:stretch>
                  <a:fillRect l="-3534" t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05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1E285F-099E-4FCF-BA95-4576862E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358" y="-235738"/>
            <a:ext cx="11214278" cy="1325563"/>
          </a:xfrm>
        </p:spPr>
        <p:txBody>
          <a:bodyPr/>
          <a:lstStyle/>
          <a:p>
            <a:r>
              <a:rPr kumimoji="1" lang="en-US" altLang="ja-JP" dirty="0"/>
              <a:t>Bench </a:t>
            </a:r>
            <a:r>
              <a:rPr lang="en-US" altLang="ja-JP" dirty="0"/>
              <a:t>t</a:t>
            </a:r>
            <a:r>
              <a:rPr kumimoji="1" lang="en-US" altLang="ja-JP" dirty="0"/>
              <a:t>est to </a:t>
            </a:r>
            <a:r>
              <a:rPr lang="en-US" altLang="ja-JP" dirty="0"/>
              <a:t>research</a:t>
            </a:r>
            <a:r>
              <a:rPr kumimoji="1" lang="en-US" altLang="ja-JP" dirty="0"/>
              <a:t> CeF</a:t>
            </a:r>
            <a:r>
              <a:rPr kumimoji="1" lang="en-US" altLang="ja-JP" sz="3200" dirty="0"/>
              <a:t>3</a:t>
            </a:r>
            <a:r>
              <a:rPr kumimoji="1" lang="en-US" altLang="ja-JP" dirty="0"/>
              <a:t> </a:t>
            </a:r>
            <a:r>
              <a:rPr lang="en-US" altLang="ja-JP" dirty="0"/>
              <a:t>properties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CBB760-41B4-4153-9930-CDAAB0BC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2025/9/24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26FDDA-8E1B-4480-93A3-92DC950D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SPIN</a:t>
            </a:r>
            <a:r>
              <a:rPr kumimoji="1" lang="en-US" altLang="ja-JP" dirty="0"/>
              <a:t>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30AEBE-5A90-4FD2-BF39-CEB59BFE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796B-F9C5-41CB-A58B-D798FB01A0FC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D20F8C1-62C3-423E-95C6-ECB12D5994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4" t="31318" r="25682" b="33954"/>
          <a:stretch/>
        </p:blipFill>
        <p:spPr>
          <a:xfrm>
            <a:off x="4482106" y="1033209"/>
            <a:ext cx="1909535" cy="210707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626DDC2-E814-439F-BBFD-8044E2A2B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t="27752" r="19068" b="10163"/>
          <a:stretch/>
        </p:blipFill>
        <p:spPr>
          <a:xfrm>
            <a:off x="6817631" y="857760"/>
            <a:ext cx="1909535" cy="233843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57B34DD-F62E-4ED4-BAF8-A4BEFA3597C7}"/>
              </a:ext>
            </a:extLst>
          </p:cNvPr>
          <p:cNvSpPr/>
          <p:nvPr/>
        </p:nvSpPr>
        <p:spPr>
          <a:xfrm>
            <a:off x="9930946" y="1424942"/>
            <a:ext cx="712107" cy="68048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A1FB453-4223-42D4-ABF1-A54EA03F0C23}"/>
              </a:ext>
            </a:extLst>
          </p:cNvPr>
          <p:cNvSpPr/>
          <p:nvPr/>
        </p:nvSpPr>
        <p:spPr>
          <a:xfrm>
            <a:off x="9923852" y="2225931"/>
            <a:ext cx="712107" cy="68048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B7725605-7D70-4461-9BC9-A773904C2DEF}"/>
              </a:ext>
            </a:extLst>
          </p:cNvPr>
          <p:cNvCxnSpPr>
            <a:cxnSpLocks/>
          </p:cNvCxnSpPr>
          <p:nvPr/>
        </p:nvCxnSpPr>
        <p:spPr>
          <a:xfrm flipH="1">
            <a:off x="10077539" y="1120305"/>
            <a:ext cx="366941" cy="21156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B91A5A5-B2A3-4222-B4F5-7D63CDD618AA}"/>
              </a:ext>
            </a:extLst>
          </p:cNvPr>
          <p:cNvSpPr txBox="1"/>
          <p:nvPr/>
        </p:nvSpPr>
        <p:spPr>
          <a:xfrm>
            <a:off x="9092050" y="740397"/>
            <a:ext cx="2729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Cosmic rays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0F01B3DC-1087-4392-803F-5F61AF303240}"/>
              </a:ext>
            </a:extLst>
          </p:cNvPr>
          <p:cNvCxnSpPr/>
          <p:nvPr/>
        </p:nvCxnSpPr>
        <p:spPr>
          <a:xfrm>
            <a:off x="9778414" y="1424942"/>
            <a:ext cx="0" cy="6989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33CF221-C480-4C48-9EAF-0FFE1E8B7CCD}"/>
              </a:ext>
            </a:extLst>
          </p:cNvPr>
          <p:cNvSpPr txBox="1"/>
          <p:nvPr/>
        </p:nvSpPr>
        <p:spPr>
          <a:xfrm>
            <a:off x="8968524" y="1600164"/>
            <a:ext cx="88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20 mm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7D3116E-F079-4DED-8570-9689FD8EF442}"/>
              </a:ext>
            </a:extLst>
          </p:cNvPr>
          <p:cNvSpPr txBox="1"/>
          <p:nvPr/>
        </p:nvSpPr>
        <p:spPr>
          <a:xfrm>
            <a:off x="10735194" y="1970009"/>
            <a:ext cx="140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CeF</a:t>
            </a:r>
            <a:r>
              <a:rPr kumimoji="1" lang="en-US" altLang="ja-JP" sz="1400" dirty="0"/>
              <a:t>3</a:t>
            </a:r>
            <a:r>
              <a:rPr kumimoji="1" lang="en-US" altLang="ja-JP" dirty="0"/>
              <a:t> crystals</a:t>
            </a:r>
            <a:endParaRPr kumimoji="1" lang="ja-JP" altLang="en-US" dirty="0"/>
          </a:p>
        </p:txBody>
      </p:sp>
      <p:pic>
        <p:nvPicPr>
          <p:cNvPr id="1026" name="Picture 2" descr="グラフ, ヒスト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9007EA4-4615-2FB5-50CB-B139A3F17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/>
          <a:stretch>
            <a:fillRect/>
          </a:stretch>
        </p:blipFill>
        <p:spPr bwMode="auto">
          <a:xfrm>
            <a:off x="6008256" y="3478382"/>
            <a:ext cx="3250218" cy="28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グラフ, 折れ線グラフ, ヒスト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C944387-2883-2529-E27D-445C9ADE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821" y="3244514"/>
            <a:ext cx="3173180" cy="31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7333E75-F5E7-137D-8C0E-563A4E84ED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791" b="7463"/>
          <a:stretch/>
        </p:blipFill>
        <p:spPr>
          <a:xfrm>
            <a:off x="1077564" y="3229851"/>
            <a:ext cx="4634266" cy="3228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F0352EF-6E7C-4480-115D-0F402BCB562A}"/>
                  </a:ext>
                </a:extLst>
              </p:cNvPr>
              <p:cNvSpPr txBox="1"/>
              <p:nvPr/>
            </p:nvSpPr>
            <p:spPr>
              <a:xfrm>
                <a:off x="7659684" y="3813504"/>
                <a:ext cx="12306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∼7.7% </m:t>
                      </m:r>
                    </m:oMath>
                  </m:oMathPara>
                </a14:m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@24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F0352EF-6E7C-4480-115D-0F402BCB5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684" y="3813504"/>
                <a:ext cx="123065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5FD028B-BFC9-C37D-F553-F6FD53A54682}"/>
              </a:ext>
            </a:extLst>
          </p:cNvPr>
          <p:cNvSpPr txBox="1"/>
          <p:nvPr/>
        </p:nvSpPr>
        <p:spPr>
          <a:xfrm>
            <a:off x="7238651" y="6261253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Channel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1802751-BD8A-EEF7-7732-24B92265C162}"/>
              </a:ext>
            </a:extLst>
          </p:cNvPr>
          <p:cNvSpPr txBox="1"/>
          <p:nvPr/>
        </p:nvSpPr>
        <p:spPr>
          <a:xfrm>
            <a:off x="10257521" y="6169581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Time (ns)</a:t>
            </a:r>
            <a:endParaRPr kumimoji="1" lang="ja-JP" altLang="en-US" dirty="0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AABB3B51-0F1C-99B5-4EC2-50D798A4C8C7}"/>
              </a:ext>
            </a:extLst>
          </p:cNvPr>
          <p:cNvCxnSpPr/>
          <p:nvPr/>
        </p:nvCxnSpPr>
        <p:spPr>
          <a:xfrm flipV="1">
            <a:off x="609600" y="4135120"/>
            <a:ext cx="2174240" cy="701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1C1FD391-8FC5-3559-A3C6-BED7ED1602CE}"/>
              </a:ext>
            </a:extLst>
          </p:cNvPr>
          <p:cNvCxnSpPr>
            <a:cxnSpLocks/>
          </p:cNvCxnSpPr>
          <p:nvPr/>
        </p:nvCxnSpPr>
        <p:spPr>
          <a:xfrm>
            <a:off x="568960" y="4988560"/>
            <a:ext cx="2397760" cy="629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A28431C9-2DAD-9285-65C1-B9A0DA485FF8}"/>
              </a:ext>
            </a:extLst>
          </p:cNvPr>
          <p:cNvCxnSpPr>
            <a:cxnSpLocks/>
          </p:cNvCxnSpPr>
          <p:nvPr/>
        </p:nvCxnSpPr>
        <p:spPr>
          <a:xfrm flipV="1">
            <a:off x="721360" y="4135120"/>
            <a:ext cx="2245360" cy="1005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8FC306C6-1E10-0443-1C47-36073B1A685B}"/>
              </a:ext>
            </a:extLst>
          </p:cNvPr>
          <p:cNvCxnSpPr>
            <a:cxnSpLocks/>
          </p:cNvCxnSpPr>
          <p:nvPr/>
        </p:nvCxnSpPr>
        <p:spPr>
          <a:xfrm>
            <a:off x="609600" y="4673195"/>
            <a:ext cx="2509520" cy="1097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927C538-A318-C406-57C7-8E7B6309F14A}"/>
              </a:ext>
            </a:extLst>
          </p:cNvPr>
          <p:cNvSpPr txBox="1"/>
          <p:nvPr/>
        </p:nvSpPr>
        <p:spPr>
          <a:xfrm>
            <a:off x="-30480" y="5357479"/>
            <a:ext cx="1519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Backgrounds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BA0F2BCF-CA17-53A8-E926-E842CA33B267}"/>
                  </a:ext>
                </a:extLst>
              </p:cNvPr>
              <p:cNvSpPr txBox="1"/>
              <p:nvPr/>
            </p:nvSpPr>
            <p:spPr>
              <a:xfrm>
                <a:off x="10554140" y="3896946"/>
                <a:ext cx="1639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∼100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kumimoji="1" lang="en-US" altLang="ja-JP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BA0F2BCF-CA17-53A8-E926-E842CA33B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140" y="3896946"/>
                <a:ext cx="1639960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568A7C6F-B089-962F-2417-C0A2C80EA91C}"/>
              </a:ext>
            </a:extLst>
          </p:cNvPr>
          <p:cNvSpPr txBox="1">
            <a:spLocks/>
          </p:cNvSpPr>
          <p:nvPr/>
        </p:nvSpPr>
        <p:spPr>
          <a:xfrm>
            <a:off x="49926" y="1087120"/>
            <a:ext cx="4411160" cy="2094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The detector system is very close to the beam.</a:t>
            </a:r>
          </a:p>
          <a:p>
            <a:r>
              <a:rPr lang="en-US" altLang="ja-JP" dirty="0"/>
              <a:t>The timing resolution is required to be better than 1 ns.</a:t>
            </a:r>
            <a:endParaRPr lang="ja-JP" altLang="en-US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6C82095-4815-74E8-B3EF-0092D325412A}"/>
              </a:ext>
            </a:extLst>
          </p:cNvPr>
          <p:cNvSpPr/>
          <p:nvPr/>
        </p:nvSpPr>
        <p:spPr>
          <a:xfrm>
            <a:off x="10067379" y="3283283"/>
            <a:ext cx="1276261" cy="19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DAE73E1-38C6-F818-BBB1-243BE458590B}"/>
              </a:ext>
            </a:extLst>
          </p:cNvPr>
          <p:cNvSpPr/>
          <p:nvPr/>
        </p:nvSpPr>
        <p:spPr>
          <a:xfrm>
            <a:off x="7029539" y="3334083"/>
            <a:ext cx="1276261" cy="19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DF85300-7D58-01DA-D04C-6CFC0A15F5E2}"/>
              </a:ext>
            </a:extLst>
          </p:cNvPr>
          <p:cNvCxnSpPr>
            <a:cxnSpLocks/>
          </p:cNvCxnSpPr>
          <p:nvPr/>
        </p:nvCxnSpPr>
        <p:spPr>
          <a:xfrm>
            <a:off x="5252720" y="1424942"/>
            <a:ext cx="704736" cy="8889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A6C9151-9B11-63B7-5467-F7889A262FF6}"/>
              </a:ext>
            </a:extLst>
          </p:cNvPr>
          <p:cNvSpPr txBox="1"/>
          <p:nvPr/>
        </p:nvSpPr>
        <p:spPr>
          <a:xfrm>
            <a:off x="5293360" y="103902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20 mm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09276E-4322-DBD2-61A2-65854AF716BE}"/>
              </a:ext>
            </a:extLst>
          </p:cNvPr>
          <p:cNvSpPr txBox="1"/>
          <p:nvPr/>
        </p:nvSpPr>
        <p:spPr>
          <a:xfrm>
            <a:off x="9367520" y="3500706"/>
            <a:ext cx="12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S. Ide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Thesis work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DFF0D37-2FAC-DC3B-9101-A5EC44FF6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64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41296</TotalTime>
  <Words>1408</Words>
  <Application>Microsoft Macintosh PowerPoint</Application>
  <PresentationFormat>ワイド画面</PresentationFormat>
  <Paragraphs>277</Paragraphs>
  <Slides>20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游ゴシック</vt:lpstr>
      <vt:lpstr>Arial</vt:lpstr>
      <vt:lpstr>Calibri</vt:lpstr>
      <vt:lpstr>Calibri Light</vt:lpstr>
      <vt:lpstr>Cambria Math</vt:lpstr>
      <vt:lpstr>Times New Roman</vt:lpstr>
      <vt:lpstr>Wingdings</vt:lpstr>
      <vt:lpstr>Office テーマ</vt:lpstr>
      <vt:lpstr>A  proposal to search for T-violating muon polarization in K^+→π^0 μ^+ ν decay using stopped positive kaons</vt:lpstr>
      <vt:lpstr>Transverse muon polarization in K^+→π^0 μ^+ ν (K_μ3) </vt:lpstr>
      <vt:lpstr>T-violation experiment using integrated calorimeter and polarimeter system</vt:lpstr>
      <vt:lpstr>Muon behavior in Fluorine compounds </vt:lpstr>
      <vt:lpstr>Polarized muon beam</vt:lpstr>
      <vt:lpstr>Measurement of〖 μ〗^+polarization in Lanthanoid Fluoride materials</vt:lpstr>
      <vt:lpstr>e^+ asymmetry as a function of LF strength</vt:lpstr>
      <vt:lpstr>Properties of CeF₃</vt:lpstr>
      <vt:lpstr>Bench test to research CeF3 properties</vt:lpstr>
      <vt:lpstr>Further tests to obtain better detector performance</vt:lpstr>
      <vt:lpstr>Analyzing power of the polarimeter system</vt:lpstr>
      <vt:lpstr>Summary</vt:lpstr>
      <vt:lpstr>Backup</vt:lpstr>
      <vt:lpstr>muSR imagingの話(時間がなければskip)</vt:lpstr>
      <vt:lpstr>CeF3 crystal fabrication for the T-violation experiment</vt:lpstr>
      <vt:lpstr>PowerPoint プレゼンテーション</vt:lpstr>
      <vt:lpstr>Properties of CeF3 as a scintillating material</vt:lpstr>
      <vt:lpstr>Properties of  CeF3 scintillating material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ミーティングメモ</dc:title>
  <dc:creator>ssuguru</dc:creator>
  <cp:lastModifiedBy>Shungo Ide</cp:lastModifiedBy>
  <cp:revision>272</cp:revision>
  <dcterms:created xsi:type="dcterms:W3CDTF">2017-11-15T03:07:33Z</dcterms:created>
  <dcterms:modified xsi:type="dcterms:W3CDTF">2025-09-24T01:06:45Z</dcterms:modified>
</cp:coreProperties>
</file>