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4" r:id="rId2"/>
    <p:sldId id="324" r:id="rId3"/>
    <p:sldId id="323" r:id="rId4"/>
    <p:sldId id="291" r:id="rId5"/>
    <p:sldId id="325" r:id="rId6"/>
    <p:sldId id="326" r:id="rId7"/>
    <p:sldId id="294" r:id="rId8"/>
    <p:sldId id="320" r:id="rId9"/>
    <p:sldId id="329" r:id="rId10"/>
    <p:sldId id="328" r:id="rId11"/>
    <p:sldId id="299" r:id="rId12"/>
    <p:sldId id="318" r:id="rId13"/>
    <p:sldId id="301" r:id="rId14"/>
    <p:sldId id="321" r:id="rId15"/>
    <p:sldId id="302" r:id="rId16"/>
    <p:sldId id="330" r:id="rId17"/>
    <p:sldId id="303" r:id="rId18"/>
    <p:sldId id="322" r:id="rId19"/>
    <p:sldId id="332" r:id="rId20"/>
    <p:sldId id="333" r:id="rId21"/>
    <p:sldId id="312" r:id="rId22"/>
    <p:sldId id="314" r:id="rId23"/>
    <p:sldId id="317" r:id="rId24"/>
    <p:sldId id="316" r:id="rId25"/>
    <p:sldId id="340" r:id="rId26"/>
    <p:sldId id="342" r:id="rId27"/>
    <p:sldId id="343" r:id="rId28"/>
    <p:sldId id="344" r:id="rId29"/>
    <p:sldId id="345" r:id="rId30"/>
    <p:sldId id="308" r:id="rId31"/>
    <p:sldId id="270" r:id="rId32"/>
    <p:sldId id="300" r:id="rId33"/>
    <p:sldId id="306" r:id="rId34"/>
    <p:sldId id="347" r:id="rId35"/>
    <p:sldId id="348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419C"/>
    <a:srgbClr val="C4D4E7"/>
    <a:srgbClr val="E1E8F3"/>
    <a:srgbClr val="CFD5E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7" autoAdjust="0"/>
    <p:restoredTop sz="94279" autoAdjust="0"/>
  </p:normalViewPr>
  <p:slideViewPr>
    <p:cSldViewPr>
      <p:cViewPr>
        <p:scale>
          <a:sx n="100" d="100"/>
          <a:sy n="100" d="100"/>
        </p:scale>
        <p:origin x="48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1EE6463-8E7F-ACE1-AD79-51EE54E88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34B761-BE3F-D79B-74C7-BFDFFEEE1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096DB-5A86-421C-836E-33E57D9B40FF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414A64-E1FC-D378-4B2A-DDD61EF885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742B45-AF58-A8E9-FF87-E0C6DF36E0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F538-99FD-47B3-8231-AC8DCE68FA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8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40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7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24575,'0'1'0,"1"0"0,0-1 0,-1 1 0,1 0 0,0 0 0,-1 0 0,1 0 0,-1-1 0,0 1 0,1 0 0,-1 0 0,0 0 0,1 0 0,-1 0 0,0 0 0,0 0 0,0 0 0,0 0 0,0 0 0,0 0 0,0 2 0,0 30 0,-1-28 0,1 140-1365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8.6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24575,'7'245'0,"-11"-217"-1365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24575,'1'14'0,"1"0"0,0 0 0,7 23 0,4 29 0,-6 17 0,-7 159 0,-10-195 0,7-36 0,1-1 0,0 1 0,0-1 0,1 13 0,1 61-1365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2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 24575,'1'0'0,"0"1"0,0 0 0,0 0 0,0 0 0,0 0 0,-1-1 0,1 1 0,0 0 0,-1 0 0,1 0 0,0 1 0,-1-1 0,1 0 0,-1 0 0,0 0 0,1 0 0,-1 0 0,0 1 0,0-1 0,0 0 0,0 0 0,0 0 0,0 2 0,2 30 0,-3 378 0,-5-306 0,-7 81 0,-7-34 0,18-145-80,0-10 280,-1-12-1685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4.2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24575,'0'0'0,"1"1"0,0 0 0,-1-1 0,1 1 0,0 0 0,-1 0 0,1 0 0,-1-1 0,1 1 0,-1 0 0,0 0 0,1 0 0,-1 0 0,0 0 0,0 0 0,0 0 0,0 0 0,0 0 0,0 0 0,0 0 0,0 0 0,0 1 0,0 31 0,0-28 0,6 200 0,5-97 0,-3-43 0,18 101 0,-23-143 15,-2 1-1,-2 45 1,-1-17-1424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4.9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24575,'2'96'0,"-4"99"0,-2-185-1365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26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24575,'13'245'0,"-11"-163"0,-4 87 0,-23-62-1365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37.1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24575,'58'-2'0,"98"-15"0,-108 11 0,88-2 0,-123 8 0,1 1 0,-1 1 0,0 0 0,0 1 0,0 0 0,18 7 0,-30-9 0,-1-1 0,1 0 0,-1 0 0,1 1 0,-1-1 0,1 0 0,-1 1 0,0-1 0,1 0 0,-1 1 0,0-1 0,1 1 0,-1-1 0,0 1 0,1-1 0,-1 1 0,0-1 0,0 1 0,1-1 0,-1 1 0,0-1 0,0 1 0,0-1 0,0 1 0,0-1 0,0 1 0,0-1 0,0 1 0,0-1 0,0 1 0,0 0 0,0-1 0,-1 1 0,-11 23 0,-22 13 0,29-33 0,-1-1 0,1 0 0,-1 0 0,0-1 0,0 0 0,0 0 0,0 0 0,0-1 0,0 0 0,0 0 0,-7 0 0,-79-3 0,43 0 0,18 2 0,10 1 0,1-1 0,-1-1 0,0-1 0,-30-6 0,44 6 0,1 0 0,0 0 0,0 1 0,0 0 0,-1 0 0,-11 0 0,17 1 0,0 0 0,-1 0 0,1 0 0,0 1 0,0-1 0,0 0 0,0 1 0,0-1 0,0 1 0,0-1 0,0 1 0,0 0 0,0-1 0,0 1 0,0 0 0,0 0 0,1 0 0,-1 0 0,0 0 0,0-1 0,1 1 0,-1 0 0,1 1 0,-1-1 0,1 0 0,-1 0 0,1 0 0,0 0 0,0 0 0,-1 0 0,1 0 0,0 1 0,0-1 0,0 0 0,0 0 0,0 0 0,1 3 0,13 70 0,-14-72 0,0-1 0,0 1 0,0-1 0,0 1 0,1-1 0,-1 1 0,1 0 0,-1-1 0,1 1 0,-1-1 0,1 0 0,0 1 0,0-1 0,0 0 0,0 1 0,0-1 0,0 0 0,0 0 0,1 2 0,1-3 0,0 1 0,0 0 0,0-1 0,-1 1 0,1-1 0,0 0 0,0 0 0,0 0 0,4 0 0,0-1 0,27 0 0,137 2 0,-146 2 0,-16-1 0,0-1 0,0 0 0,0-1 0,0 1 0,0-2 0,0 1 0,-1-1 0,1-1 0,0 1 0,0-2 0,13-4 0,-18 6 0,1 0 0,-1 0 0,0 0 0,0 1 0,0-1 0,1 1 0,-1 0 0,7 1 0,-8 0 0,0-1 0,0 1 0,0-1 0,0 0 0,1 0 0,-1-1 0,0 1 0,0 0 0,0-1 0,0 0 0,0 0 0,0 0 0,0 0 0,4-2 0,-6 2 0,-1 1 0,1-1 0,0 0 0,-1 1 0,1-1 0,-1 0 0,1 1 0,-1-1 0,1 0 0,-1 0 0,1 1 0,-1-1 0,0 0 0,1 0 0,-1 0 0,0 0 0,0 1 0,0-1 0,0 0 0,0 0 0,1 0 0,-2 0 0,1 0 0,0 0 0,0 0 0,0 1 0,0-1 0,0 0 0,-1 0 0,1 0 0,0 0 0,-1 1 0,1-1 0,-1 0 0,0-1 0,0 2 0,1 0 0,-1-1 0,1 1 0,-1 0 0,1 0 0,-1 0 0,0-1 0,1 1 0,-1 0 0,0 0 0,1 0 0,-1 0 0,0 0 0,1 0 0,-1 0 0,0 0 0,1 0 0,-1 1 0,1-1 0,-1 0 0,0 0 0,1 0 0,-1 1 0,1-1 0,-1 0 0,0 1 0,1-1 0,-1 0 0,1 1 0,-1-1 0,1 1 0,0-1 0,-1 1 0,1-1 0,-1 1 0,1-1 0,0 1 0,-1 0 0,1-1 0,0 1 0,0-1 0,0 1 0,-1 0 0,1-1 0,0 1 0,0 0 0,0-1 0,0 1 0,0 0 0,-1 2 0,-6 20 0,7-22 0,0-1 0,-1 1 0,1-1 0,0 1 0,0-1 0,0 1 0,0 0 0,0-1 0,0 1 0,0-1 0,0 1 0,0-1 0,0 1 0,0-1 0,0 1 0,0-1 0,0 1 0,0-1 0,1 1 0,-1-1 0,0 1 0,0-1 0,1 1 0,-1-1 0,0 1 0,1-1 0,-1 1 0,0-1 0,1 0 0,-1 1 0,0-1 0,1 0 0,-1 1 0,1-1 0,0 1 0,3-5-1365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40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56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24575,'205'-7'0,"-184"8"0,1 0 0,39 9 0,-7-1 0,-53-10 0,-1 1 0,1 0 0,0 0 0,-1 0 0,1 0 0,-1 0 0,1 0 0,-1 0 0,1 0 0,0 0 0,-1 0 0,1 0 0,-1 0 0,1 1 0,-1-1 0,1 0 0,-1 0 0,1 1 0,-1-1 0,1 0 0,-1 0 0,1 1 0,-1-1 0,1 1 0,-1-1 0,0 0 0,1 1 0,-1-1 0,0 1 0,1-1 0,-1 1 0,0-1 0,0 1 0,1 0 0,-17 11 0,-33 6 0,15-10 0,26-6 0,0 1 0,0-2 0,-1 1 0,1-1 0,0 0 0,0-1 0,-1 0 0,1 0 0,-10-2 0,7-1 0,-1 2 0,0 0 0,0 0 0,1 1 0,-1 1 0,0 0 0,-20 4 0,30-4 0,1 0 0,0 0 0,0 0 0,-1 0 0,1 0 0,0 0 0,0 0 0,0 1 0,1-1 0,-1 0 0,0 1 0,0-1 0,1 1 0,-1-1 0,0 3 0,0-2 0,1 0 0,-1-1 0,1 1 0,-1 0 0,0-1 0,0 1 0,0-1 0,0 1 0,0-1 0,0 1 0,0-1 0,-1 0 0,1 1 0,0-1 0,-1 0 0,1 0 0,-3 1 0,3-1 0,0 0 0,1-1 0,-1 1 0,0 0 0,0 0 0,1-1 0,-1 1 0,0 0 0,1 0 0,-1 0 0,1 0 0,-1 0 0,1 0 0,-1 0 0,1 0 0,0 0 0,0 0 0,-1 0 0,1 0 0,0 0 0,0 0 0,0 1 0,0 1 0,3 35 0,0-16 0,-8-161 0,5 139 0,-1 0 0,1 0 0,0 0 0,0 0 0,0-1 0,0 1 0,0 0 0,0 0 0,0 0 0,0 0 0,0-1 0,0 1 0,0 0 0,0 0 0,0 0 0,0-1 0,0 1 0,0 0 0,0 0 0,0 0 0,0 0 0,0-1 0,0 1 0,0 0 0,0 0 0,0 0 0,0-1 0,0 1 0,0 0 0,1 0 0,-1 0 0,0 0 0,0 0 0,0-1 0,0 1 0,0 0 0,1 0 0,-1 0 0,0 0 0,0 0 0,0 0 0,0 0 0,1 0 0,-1 0 0,0 0 0,0-1 0,0 1 0,0 0 0,1 0 0,-1 0 0,0 0 0,0 0 0,0 0 0,1 0 0,10 10 0,9 18 0,-19-25 0,1 0 0,0 0 0,-1 1 0,1-2 0,0 1 0,1 0 0,-1 0 0,0-1 0,1 1 0,0-1 0,-1 0 0,1 0 0,0 0 0,0 0 0,0 0 0,0-1 0,0 1 0,1-1 0,-1 0 0,0 0 0,1 0 0,-1 0 0,1-1 0,3 1 0,12 1 0,1-2 0,-1 0 0,28-4 0,5 0 0,44-3 0,-118 9 0,0 0 0,-23 6 0,-9 0 0,-3 7 0,55-15 0,0 1 0,0 0 0,0 0 0,0-1 0,0 2 0,0-1 0,1 0 0,-1 0 0,0 1 0,0-1 0,1 1 0,-1-1 0,1 1 0,-1-1 0,1 1 0,0 0 0,0 0 0,0 0 0,0 0 0,0 0 0,0 0 0,0 0 0,0 3 0,0 9 0,-1-1 0,1-1 0,1 1 0,0-1 0,0 1 0,1-1 0,5 22 0,5-14 0,-9-26 0,-12-40 0,6 28 0,3 14 0,1 0 0,-1 0 0,1 0 0,-1 1 0,0-1 0,-1 0 0,1 1 0,-1-1 0,1 1 0,-1-1 0,0 1 0,0 0 0,-1 0 0,1 0 0,-3-3 0,4 6 0,1 1 0,-1-1 0,0 1 0,1-1 0,-1 0 0,1 1 0,-1 0 0,1-1 0,0 1 0,-1-1 0,1 1 0,-1-1 0,1 1 0,0 0 0,0-1 0,-1 1 0,1 0 0,0-1 0,0 1 0,0 0 0,0 0 0,0-1 0,0 1 0,0 0 0,0-1 0,0 1 0,0 0 0,0-1 0,0 2 0,-1 24 0,-6 62 0,1-37 0,2-12 0,1-25 0,1 0 0,1 0 0,0 1 0,1-1 0,0 0 0,1 0 0,1 0 0,0 0 0,6 18 0,-8-32 0,0 0 0,0 0 0,0 0 0,0 1 0,0-1 0,0 0 0,0 0 0,0 0 0,0 0 0,0 0 0,0 1 0,0-1 0,0 0 0,0 0 0,1 0 0,-1 0 0,0 0 0,0 0 0,0 1 0,0-1 0,0 0 0,0 0 0,1 0 0,-1 0 0,0 0 0,0 0 0,0 0 0,0 0 0,0 0 0,1 0 0,-1 0 0,0 0 0,0 0 0,0 0 0,0 0 0,0 0 0,1 0 0,-1 0 0,0 0 0,0 0 0,0 0 0,0 0 0,1 0 0,-1 0 0,0 0 0,0 0 0,0 0 0,0 0 0,0 0 0,1 0 0,-1 0 0,0 0 0,0 0 0,0-1 0,0 1 0,0 0 0,0 0 0,1 0 0,6-15 0,1-19 0,-7 33 0,40-261 0,-40 248 0,0 0 0,1 0 0,1 1 0,0-1 0,9-22 0,-12 36 0,0 0 0,0-1 0,0 1 0,0-1 0,1 1 0,-1 0 0,0-1 0,0 1 0,0 0 0,1-1 0,-1 1 0,0 0 0,0-1 0,1 1 0,-1 0 0,0 0 0,0-1 0,1 1 0,-1 0 0,0 0 0,1-1 0,-1 1 0,1 0 0,-1 0 0,0 0 0,1 0 0,-1 0 0,1 0 0,-1 0 0,0 0 0,1-1 0,-1 1 0,1 1 0,10 10 0,6 28 0,-15-32 0,5 11 0,-2 0 0,0 0 0,0 0 0,1 20 0,6 30 0,-10-60 0,0 0 0,1-1 0,0 1 0,0-1 0,6 10 0,-9-22 0,1 0 0,0 0 0,0-1 0,0 1 0,0 0 0,5-9 0,-2-1 0,36-177 0,-40 192 0,0 0 0,-1-1 0,1 1 0,0-1 0,0 1 0,1-1 0,-1 1 0,0 0 0,0-1 0,0 1 0,0-1 0,0 1 0,0 0 0,0-1 0,1 1 0,-1-1 0,0 1 0,0 0 0,1-1 0,-1 1 0,0 0 0,1-1 0,-1 1 0,0 0 0,1 0 0,-1-1 0,0 1 0,1 0 0,-1 0 0,0-1 0,1 1 0,-1 0 0,1 0 0,8 11 0,3 22 0,-3 10 0,4 75 0,-10-86 0,2-3 0,-3-50 0,-9-43 0,7 59 0,-1 1 0,0-1 0,0 1 0,-1-1 0,0 1 0,1 0 0,-1-1 0,-1 1 0,1 0 0,0 0 0,-6-6 0,6 9 0,1 0 0,-1 1 0,1-1 0,-1 0 0,1 1 0,-1-1 0,0 1 0,1 0 0,-1-1 0,0 1 0,1 0 0,-1 0 0,0 0 0,1 0 0,-1 0 0,0 0 0,1 1 0,-1-1 0,1 1 0,-1-1 0,0 1 0,1-1 0,-1 1 0,1 0 0,-1 0 0,1 0 0,-3 1 0,-44 36 0,32-24 0,4-6 0,1 2 0,-1 0 0,1 0 0,1 1 0,0 0 0,1 1 0,0 0 0,1 1 0,-13 25 0,21-37 0,0 0 0,0 1 0,0-1 0,1 1 0,-1-1 0,1 0 0,-1 1 0,1-1 0,-1 0 0,1 0 0,0 1 0,-1-1 0,1 0 0,0 0 0,0 0 0,0 0 0,0 0 0,0 0 0,0 0 0,0 0 0,0 0 0,0 0 0,1-1 0,-1 1 0,0-1 0,0 1 0,1-1 0,-1 1 0,0-1 0,2 1 0,0 0 0,-1 0 0,0 0 0,1 0 0,-1 0 0,0 0 0,0 1 0,0-1 0,0 1 0,0-1 0,0 1 0,-1 0 0,1 0 0,0 0 0,-1 0 0,0 0 0,1 0 0,-1 0 0,1 3 0,3 25 0,1 2 0,-1-1 0,0 44 0,-3-100 0,2-1 0,1 0 0,1 1 0,11-31 0,6-21 0,-23 76 0,2-10 0,0 1 0,1-1 0,1 1 0,0 0 0,0 0 0,0 1 0,12-18 0,-15 26 0,-1 1 0,0 0 0,0 0 0,0-1 0,1 1 0,-1 0 0,0 0 0,0 0 0,1 0 0,-1 0 0,0-1 0,0 1 0,1 0 0,-1 0 0,0 0 0,1 0 0,-1 0 0,0 0 0,0 0 0,1 0 0,-1 0 0,0 0 0,1 0 0,-1 0 0,0 0 0,0 0 0,1 0 0,-1 0 0,0 1 0,1-1 0,-1 0 0,0 0 0,0 0 0,1 0 0,-1 0 0,0 1 0,0-1 0,0 0 0,1 0 0,-1 0 0,0 1 0,0-1 0,1 0 0,7 19 0,0 26 0,-8-43 0,5 66 0,-4-48 0,0 1 0,1-1 0,8 30 0,-8-40 0,-1-6 0,-1 0 0,1 1 0,0-1 0,1 0 0,-1 0 0,1 0 0,0 0 0,0 0 0,0 0 0,0 0 0,3 3 0,-3-8 0,-1 1 0,0-1 0,0 0 0,0 0 0,0 0 0,0 0 0,0 0 0,0 0 0,0 0 0,-1 0 0,1 0 0,0 0 0,-1-1 0,1 1 0,0 0 0,-1 0 0,1-1 0,-1 1 0,0 0 0,1-3 0,7-28 0,15-28 67,-19 52-226,0 0 0,-1 0 0,0 0 0,0-1 0,-1 1-1,0-1 1,-1 0 0,1-8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1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24575,'61'-1'0,"63"2"0,-102 12 96,-12-5-1557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58.7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24575,'0'476'0,"-2"-493"0,0 0 0,-1 0 0,-1 0 0,-7-19 0,0-1 0,3 13 0,-1 0 0,-1 1 0,-19-31 0,5 8 0,15 26 0,8 15 0,-1 0 0,1 0 0,-1 0 0,0 1 0,-1-1 0,1 1 0,-1-1 0,0 1 0,0 0 0,-1 0 0,-5-5 0,7 12 0,0 1 0,-1-1 0,1 1 0,0 0 0,1-1 0,-1 1 0,1 0 0,-1 0 0,0 7 0,1-8 0,-44 187 0,36-162 0,6-19 0,0 0 0,1 0 0,0 0 0,0 1 0,-1 15 0,6-40 0,0 1 0,0 0 0,2 0 0,0 0 0,0 0 0,1 1 0,16-25 0,1-8 0,-19 39 0,0 0 0,0 1 0,0-1 0,1 1 0,0 0 0,0 0 0,1 1 0,10-9 0,-15 13 0,0 0 0,0 1 0,0-1 0,1 0 0,-1 1 0,0-1 0,1 0 0,-1 1 0,0 0 0,1-1 0,-1 1 0,0 0 0,1 0 0,-1-1 0,1 1 0,-1 0 0,1 0 0,-1 1 0,0-1 0,3 1 0,-2 0 0,0 0 0,-1 0 0,1 1 0,-1-1 0,0 1 0,1-1 0,-1 1 0,0-1 0,0 1 0,0 0 0,0 0 0,0-1 0,-1 1 0,1 0 0,0 0 0,-1 0 0,1 0 0,-1 0 0,0 0 0,0 2 0,12 53 0,4 30 0,-7 14 0,-11-103 0,-1 0 0,0 0 0,1 0 0,-1 0 0,1 0 0,0-1 0,0 1 0,0-1 0,-3-5 0,-28-65 0,24 56 0,1-1 0,1 0 0,-11-36 0,14 28 0,6 46 0,0 8 0,-2-1 0,-4 41 0,0-1 0,4-82-1365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0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24575,'13'245'0,"-14"-226"0,0-14 0,1 0 0,-1 0 0,1 0 0,0 0 0,0 1 0,0-1 0,1 0 0,0 0 0,0 0 0,0 0 0,3 7 0,-3-12 0,-1 0 0,1-1 0,-1 1 0,1 0 0,-1 0 0,1 0 0,-1-1 0,0 1 0,1 0 0,-1 0 0,1-1 0,-1 1 0,0 0 0,1-1 0,-1 1 0,0 0 0,1-1 0,-1 1 0,0-1 0,0 1 0,1-1 0,-1 1 0,0 0 0,0-1 0,0 1 0,0-1 0,0 1 0,1-1 0,-1 1 0,0-1 0,0 1 0,0-1 0,0 1 0,0-1 0,-1 1 0,1-2 0,6-29 0,-4 24 0,12-71-1365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1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24575,'13'166'0,"-6"-80"0,-2-9 0,-2-27 0,1 0 0,14 58 0,1-39 0,10 46 0,-17-54 0,4 30 0,-10-63-1365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1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24575,'-2'86'0,"4"93"0,5 92-243,-7-205-879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2.5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24575,'6'146'0,"-5"-123"0,2-1 0,6 34 0,-4-34 0,-1 0 0,1 38 0,2 19 0,-1-38 0,-6 84-1365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3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24575,'7'219'0,"-5"-104"0,-4 120 0,-6-163 0,-4 74 0,12-73-1365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4.2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24575,'-1'65'0,"2"69"0,7-65 0,4 94 0,-2-82 118,0 3-1601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5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24575,'3'122'0,"-6"127"0,-3-188 0,3 0 0,6 75 0,-1-97 0,-2-26 0,0 0 0,2 1 0,-1-1 0,8 26 0,-9-40 1,0 1 0,0 0-1,0 0 1,0 0 0,0 0-1,0 0 1,0 0 0,0 0-1,0 0 1,0-1 0,0 1-1,0 0 1,0 0 0,0 0-1,0 0 1,0 0 0,0 0 0,0 0-1,0 0 1,0 0 0,0-1-1,0 1 1,0 0 0,1 0-1,-1 0 1,0 0 0,0 0-1,0 0 1,0 0 0,0 0-1,0 0 1,0 0 0,0 0-1,0 0 1,0 0 0,1 0-1,-1-1 1,0 1 0,0 0 0,0 0-1,0 0 1,0 0 0,0 0-1,0 0 1,0 0 0,0 0-1,1 0 1,-1 0 0,0 0-1,0 0 1,0 1 0,0-1-1,0 0 1,0 0 0,0 0-1,0 0 1,1 0 0,1-14-197,-1 8-1013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6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24575,'0'450'0,"-13"-291"0,10-144-1365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7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24575,'0'423'-1365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2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24575,'1'0'0,"1"1"0,0 0 0,2 1 0,1-1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08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24575,'-1'7'0,"0"0"0,0-1 0,-1 1 0,0 0 0,0 0 0,-6 11 0,5-10 0,0 0 0,0-1 0,1 2 0,-3 13 0,-5 32 0,7-39 0,0 0 0,1 0 0,0 18 0,2 245-1365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0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 0 24575,'-7'126'0,"0"0"0,0-1 0,-12 47 0,19-170 0,0 0 0,0 0 0,0 0 0,-1 0 0,1 0 0,0-1 0,-1 1 0,1 0 0,-1 0 0,1 0 0,-1 0 0,0-1 0,0 1 0,0 0 0,0-1 0,0 1 0,0-1 0,0 1 0,-1-1 0,1 0 0,0 1 0,-1-1 0,-2 2 0,0-2 0,0 0 0,1-1 0,-1 1 0,0-1 0,1 0 0,-1 0 0,0 0 0,0-1 0,-5-1 0,-27-1 0,-96 4-1365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1.5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0 24575,'-3'72'0,"1"-49"0,1 1 0,1-1 0,2 1 0,7 44 0,-8-50 28,-1-16-144,0 0 0,0 0 0,0 1 0,1-1-1,-1 0 1,1 0 0,-1 0 0,1 0 0,-1 0 0,1 0 0,1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2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24575,'6'87'0,"-4"-59"0,-1-20 0,-1 0 0,1 0 0,-1 0 0,-1-1 0,1 1 0,-4 15 0,1-19-1365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6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10 563 24575,'14'-80'0,"-16"1"0,4-126 0,11 72 0,-8 109 0,-4 23 0,-1 0 0,1 0 0,-1 0 0,1 0 0,-1 0 0,0 0 0,1 0 0,-1 0 0,0 0 0,0 0 0,0 0 0,0 0 0,0 0 0,0 0 0,0 0 0,0 0 0,0 0 0,0 0 0,-1 0 0,1-1 0,0 1 0,-1 0 0,1 0 0,-1 1 0,1-1 0,-1 0 0,1 0 0,-1 0 0,0 0 0,1 0 0,-1 0 0,0 1 0,0-1 0,0 0 0,0 1 0,1-1 0,-1 1 0,0-1 0,0 1 0,0-1 0,0 1 0,0 0 0,0-1 0,0 1 0,-1 0 0,1 0 0,0 0 0,-1 0 0,1-1 0,1 1 0,-1-1 0,1 1 0,0 0 0,-1 0 0,1-1 0,-1 1 0,1 0 0,-1 0 0,1 0 0,-1-1 0,1 1 0,-1 0 0,1 0 0,-1 0 0,1 0 0,-1 0 0,1 0 0,-1 0 0,0 0 0,1 0 0,-1 0 0,1 0 0,-1 1 0,1-1 0,-1 0 0,1 0 0,-1 0 0,1 1 0,0-1 0,-1 0 0,1 1 0,-1-1 0,1 0 0,0 1 0,-1-1 0,1 0 0,-1 1 0,1-1 0,0 1 0,0-1 0,-1 1 0,1 0 0,9 24 0,-6-19 0,14 36 0,-12-28 0,1 0 0,0-1 0,0 1 0,2-2 0,16 24 0,-22-35 0,0 1 0,0-1 0,0 0 0,0 0 0,0 0 0,0 0 0,0 0 0,1 0 0,-1-1 0,0 1 0,0-1 0,1 0 0,-1 0 0,0 1 0,1-1 0,-1-1 0,0 1 0,0 0 0,1-1 0,-1 1 0,0-1 0,0 1 0,1-1 0,-1 0 0,0 0 0,0 0 0,0 0 0,0-1 0,3-2 0,6-3 0,0 0 0,0-1 0,16-17 0,-24 22 0,0 0 0,0 0 0,0-1 0,0 1 0,-1-1 0,1 1 0,-1-1 0,3-8 0,-4 10 0,-1 0 0,0 1 0,1-1 0,-1 0 0,0 0 0,0 0 0,0 0 0,-1 0 0,1 1 0,0-1 0,-1 0 0,1 0 0,-1 0 0,1 1 0,-1-1 0,0 0 0,0 1 0,0-1 0,0 0 0,0 1 0,0-1 0,-3-2 0,-19-16 0,15 25 0,6 16 0,3 203-1365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7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24575,'0'37'0,"-2"0"0,-7 41 0,4-36-48,1 1 0,3 72 0,2-57-1173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1:18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0 24575,'2'39'0,"8"46"0,-1-10 0,-3-56 0,-5-17 0,0-1 0,0 1 0,0 0 0,-1-1 0,1 1 0,0 0 0,-1-1 0,1 1 0,-1 0 0,0 0 0,1 0 0,-1 0 0,0-1 0,0 1 0,0 0 0,-1 0 0,1 0 0,0 0 0,-1-1 0,1 1 0,-2 2 0,-15-58 0,16 52 0,-3-6 0,-1 0 0,1 1 0,-1 0 0,-11-13 0,15 19 0,-1-1 0,1 1 0,-1-1 0,1 1 0,-1 0 0,0 0 0,0 0 0,1 0 0,-1 0 0,0 0 0,0 1 0,0-1 0,0 0 0,0 1 0,0 0 0,0-1 0,0 1 0,0 0 0,0 0 0,0 0 0,0 0 0,0 1 0,0-1 0,0 0 0,0 1 0,0-1 0,-3 3 0,4-2 0,0 0 0,-1 0 0,2 0 0,-1 0 0,0 0 0,0 0 0,0 0 0,0 1 0,1-1 0,-1 0 0,1 1 0,-1-1 0,1 0 0,-1 1 0,1-1 0,0 1 0,0-1 0,0 1 0,-1-1 0,2 3 0,0 40 0,0-27 0,-3 24 0,1-28 0,0-1 0,1 0 0,0 1 0,1-1 0,3 22 0,2-64-1365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40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4.9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1 24575,'-1'0'0,"0"0"0,1 1 0,-1-1 0,0 1 0,0 0 0,0-1 0,1 1 0,-1 0 0,0-1 0,1 1 0,-1 0 0,1 0 0,-1-1 0,1 1 0,-1 0 0,1 0 0,-1 0 0,1 0 0,0 0 0,-1 0 0,1 0 0,0 0 0,0 0 0,0 0 0,0 0 0,0 0 0,0 0 0,0 1 0,0 35 0,0-32 0,1 23 0,1-20 0,-2 1 0,1 0 0,-1-1 0,0 1 0,-1 0 0,-3 15 0,4-23 0,0-1 0,-1 0 0,1 1 0,0-1 0,0 0 0,0 1 0,0-1 0,0 0 0,0 1 0,0-1 0,-1 0 0,1 0 0,0 1 0,0-1 0,0 0 0,-1 0 0,1 1 0,0-1 0,0 0 0,-1 0 0,1 0 0,0 1 0,-1-1 0,1 0 0,0 0 0,0 0 0,-1 0 0,1 0 0,0 0 0,-1 0 0,1 1 0,0-1 0,-1 0 0,1 0 0,0 0 0,-1-1 0,-9-9 0,-6-26 0,14 30 0,-6-18 0,7 20 0,-1-1 0,1 1 0,0 0 0,-1 0 0,0-1 0,0 1 0,0 0 0,-1 1 0,1-1 0,-4-4 0,3 55 0,5-6 0,-1-23 0,0-1 0,-1 0 0,-1 1 0,-1-1 0,-5 25 0,9-53 0,-1-1 0,0 1 0,-1 0 0,0-1 0,-3-11 0,1-15 0,3 26 0,-1 5 0,1-1 0,-1 1 0,0-1 0,-1 0 0,0 1 0,0-1 0,-1 1 0,1 0 0,-2-1 0,1 1 0,-6-11 0,6 71 0,8 199 0,-6-245 0,0 24 0,1 0 0,1 0 0,7 34 0,0-28-85,-4-16-235,0 0 0,-1 1 0,1 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5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24575,'-7'99'0,"-2"38"0,5-89 0,-23 151 0,1-54-1365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06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 1 24575,'-7'126'0,"9"-65"0,-4 63 0,-2-78 0,-5 74 0,3 45 0,5-140-58,0-17-159,1 1-1,0-1 0,0 1 0,1 0 0,2 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4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24575,'7'265'0,"-8"-207"0,2 62 0,2 74 0,1 2 0,-3-158 14,5 29-1393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5.1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24575,'13'318'0,"-13"271"0,7-457 0,-7-120-119,-1-5-5,1 0-1,0-1 0,0 1 1,0 0-1,1-1 0,0 1 1,1 0-1,-1-1 1,4 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7:50:16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24575,'13'185'0,"-13"219"0,10-351 0,0-8 0,-4 25 0,-5 126 0,0-205-227,1 0-1,1 0 1,0 0-1,0 1 1,7-13-1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5FCC-2B4E-4E63-AE43-A06AC1BB4691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C2C5-6CB9-4494-AA33-6FA6503D8A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325901E-03BB-9AA9-8D62-12997F194F1E}"/>
              </a:ext>
            </a:extLst>
          </p:cNvPr>
          <p:cNvSpPr txBox="1"/>
          <p:nvPr userDrawn="1"/>
        </p:nvSpPr>
        <p:spPr>
          <a:xfrm>
            <a:off x="0" y="6732766"/>
            <a:ext cx="407368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dirty="0">
                <a:solidFill>
                  <a:schemeClr val="bg1"/>
                </a:solidFill>
              </a:rPr>
              <a:t>木卫林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34429D5-033B-E0D3-994B-44EF9245CFD9}"/>
              </a:ext>
            </a:extLst>
          </p:cNvPr>
          <p:cNvSpPr txBox="1">
            <a:spLocks/>
          </p:cNvSpPr>
          <p:nvPr userDrawn="1"/>
        </p:nvSpPr>
        <p:spPr>
          <a:xfrm>
            <a:off x="11243269" y="6525344"/>
            <a:ext cx="936104" cy="43204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BFDCD-7E08-4B74-9118-24CFF7CC0370}" type="slidenum">
              <a:rPr lang="zh-CN" altLang="en-US" smtClean="0"/>
              <a:pPr/>
              <a:t>‹#›</a:t>
            </a:fld>
            <a:r>
              <a:rPr lang="en-US" altLang="zh-CN" dirty="0"/>
              <a:t>/31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63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customXml" Target="../ink/ink1.xml"/><Relationship Id="rId5" Type="http://schemas.openxmlformats.org/officeDocument/2006/relationships/image" Target="../media/image490.png"/><Relationship Id="rId65" Type="http://schemas.openxmlformats.org/officeDocument/2006/relationships/image" Target="../media/image66.png"/><Relationship Id="rId4" Type="http://schemas.openxmlformats.org/officeDocument/2006/relationships/image" Target="../media/image64.png"/><Relationship Id="rId64" Type="http://schemas.openxmlformats.org/officeDocument/2006/relationships/image" Target="../media/image500.png"/></Relationships>
</file>

<file path=ppt/slides/_rels/slide11.xml.rels><?xml version="1.0" encoding="UTF-8" standalone="yes"?>
<Relationships xmlns="http://schemas.openxmlformats.org/package/2006/relationships"><Relationship Id="rId42" Type="http://schemas.openxmlformats.org/officeDocument/2006/relationships/customXml" Target="../ink/ink8.xml"/><Relationship Id="rId47" Type="http://schemas.openxmlformats.org/officeDocument/2006/relationships/image" Target="../media/image68.png"/><Relationship Id="rId63" Type="http://schemas.openxmlformats.org/officeDocument/2006/relationships/image" Target="../media/image77.png"/><Relationship Id="rId68" Type="http://schemas.openxmlformats.org/officeDocument/2006/relationships/customXml" Target="../ink/ink21.xml"/><Relationship Id="rId84" Type="http://schemas.openxmlformats.org/officeDocument/2006/relationships/customXml" Target="../ink/ink29.xml"/><Relationship Id="rId89" Type="http://schemas.openxmlformats.org/officeDocument/2006/relationships/image" Target="../media/image90.png"/><Relationship Id="rId32" Type="http://schemas.openxmlformats.org/officeDocument/2006/relationships/customXml" Target="../ink/ink3.xml"/><Relationship Id="rId37" Type="http://schemas.openxmlformats.org/officeDocument/2006/relationships/image" Target="../media/image630.png"/><Relationship Id="rId40" Type="http://schemas.openxmlformats.org/officeDocument/2006/relationships/customXml" Target="../ink/ink7.xml"/><Relationship Id="rId45" Type="http://schemas.openxmlformats.org/officeDocument/2006/relationships/image" Target="../media/image670.png"/><Relationship Id="rId53" Type="http://schemas.openxmlformats.org/officeDocument/2006/relationships/image" Target="../media/image72.png"/><Relationship Id="rId58" Type="http://schemas.openxmlformats.org/officeDocument/2006/relationships/customXml" Target="../ink/ink16.xml"/><Relationship Id="rId66" Type="http://schemas.openxmlformats.org/officeDocument/2006/relationships/customXml" Target="../ink/ink20.xml"/><Relationship Id="rId74" Type="http://schemas.openxmlformats.org/officeDocument/2006/relationships/customXml" Target="../ink/ink24.xml"/><Relationship Id="rId79" Type="http://schemas.openxmlformats.org/officeDocument/2006/relationships/image" Target="../media/image85.png"/><Relationship Id="rId87" Type="http://schemas.openxmlformats.org/officeDocument/2006/relationships/image" Target="../media/image89.png"/><Relationship Id="rId102" Type="http://schemas.openxmlformats.org/officeDocument/2006/relationships/image" Target="../media/image96.png"/><Relationship Id="rId5" Type="http://schemas.openxmlformats.org/officeDocument/2006/relationships/customXml" Target="../ink/ink2.xml"/><Relationship Id="rId61" Type="http://schemas.openxmlformats.org/officeDocument/2006/relationships/image" Target="../media/image76.png"/><Relationship Id="rId82" Type="http://schemas.openxmlformats.org/officeDocument/2006/relationships/customXml" Target="../ink/ink28.xml"/><Relationship Id="rId90" Type="http://schemas.openxmlformats.org/officeDocument/2006/relationships/customXml" Target="../ink/ink32.xml"/><Relationship Id="rId95" Type="http://schemas.openxmlformats.org/officeDocument/2006/relationships/image" Target="../media/image93.png"/><Relationship Id="rId35" Type="http://schemas.openxmlformats.org/officeDocument/2006/relationships/image" Target="../media/image620.png"/><Relationship Id="rId43" Type="http://schemas.openxmlformats.org/officeDocument/2006/relationships/image" Target="../media/image660.png"/><Relationship Id="rId48" Type="http://schemas.openxmlformats.org/officeDocument/2006/relationships/customXml" Target="../ink/ink11.xml"/><Relationship Id="rId56" Type="http://schemas.openxmlformats.org/officeDocument/2006/relationships/customXml" Target="../ink/ink15.xml"/><Relationship Id="rId64" Type="http://schemas.openxmlformats.org/officeDocument/2006/relationships/customXml" Target="../ink/ink19.xml"/><Relationship Id="rId69" Type="http://schemas.openxmlformats.org/officeDocument/2006/relationships/image" Target="../media/image80.png"/><Relationship Id="rId77" Type="http://schemas.openxmlformats.org/officeDocument/2006/relationships/image" Target="../media/image84.png"/><Relationship Id="rId100" Type="http://schemas.openxmlformats.org/officeDocument/2006/relationships/image" Target="../media/image67.png"/><Relationship Id="rId51" Type="http://schemas.openxmlformats.org/officeDocument/2006/relationships/image" Target="../media/image71.png"/><Relationship Id="rId72" Type="http://schemas.openxmlformats.org/officeDocument/2006/relationships/customXml" Target="../ink/ink23.xml"/><Relationship Id="rId80" Type="http://schemas.openxmlformats.org/officeDocument/2006/relationships/customXml" Target="../ink/ink27.xml"/><Relationship Id="rId85" Type="http://schemas.openxmlformats.org/officeDocument/2006/relationships/image" Target="../media/image88.png"/><Relationship Id="rId93" Type="http://schemas.openxmlformats.org/officeDocument/2006/relationships/image" Target="../media/image92.png"/><Relationship Id="rId98" Type="http://schemas.openxmlformats.org/officeDocument/2006/relationships/customXml" Target="../ink/ink36.xml"/><Relationship Id="rId3" Type="http://schemas.openxmlformats.org/officeDocument/2006/relationships/slideLayout" Target="../slideLayouts/slideLayout1.xml"/><Relationship Id="rId33" Type="http://schemas.openxmlformats.org/officeDocument/2006/relationships/image" Target="../media/image610.png"/><Relationship Id="rId38" Type="http://schemas.openxmlformats.org/officeDocument/2006/relationships/customXml" Target="../ink/ink6.xml"/><Relationship Id="rId46" Type="http://schemas.openxmlformats.org/officeDocument/2006/relationships/customXml" Target="../ink/ink10.xml"/><Relationship Id="rId59" Type="http://schemas.openxmlformats.org/officeDocument/2006/relationships/image" Target="../media/image75.png"/><Relationship Id="rId67" Type="http://schemas.openxmlformats.org/officeDocument/2006/relationships/image" Target="../media/image79.png"/><Relationship Id="rId41" Type="http://schemas.openxmlformats.org/officeDocument/2006/relationships/image" Target="../media/image650.png"/><Relationship Id="rId54" Type="http://schemas.openxmlformats.org/officeDocument/2006/relationships/customXml" Target="../ink/ink14.xml"/><Relationship Id="rId62" Type="http://schemas.openxmlformats.org/officeDocument/2006/relationships/customXml" Target="../ink/ink18.xml"/><Relationship Id="rId70" Type="http://schemas.openxmlformats.org/officeDocument/2006/relationships/customXml" Target="../ink/ink22.xml"/><Relationship Id="rId75" Type="http://schemas.openxmlformats.org/officeDocument/2006/relationships/image" Target="../media/image83.png"/><Relationship Id="rId83" Type="http://schemas.openxmlformats.org/officeDocument/2006/relationships/image" Target="../media/image87.png"/><Relationship Id="rId88" Type="http://schemas.openxmlformats.org/officeDocument/2006/relationships/customXml" Target="../ink/ink31.xml"/><Relationship Id="rId91" Type="http://schemas.openxmlformats.org/officeDocument/2006/relationships/image" Target="../media/image91.png"/><Relationship Id="rId96" Type="http://schemas.openxmlformats.org/officeDocument/2006/relationships/customXml" Target="../ink/ink35.xml"/><Relationship Id="rId1" Type="http://schemas.openxmlformats.org/officeDocument/2006/relationships/tags" Target="../tags/tag5.xml"/><Relationship Id="rId36" Type="http://schemas.openxmlformats.org/officeDocument/2006/relationships/customXml" Target="../ink/ink5.xml"/><Relationship Id="rId49" Type="http://schemas.openxmlformats.org/officeDocument/2006/relationships/image" Target="../media/image69.png"/><Relationship Id="rId57" Type="http://schemas.openxmlformats.org/officeDocument/2006/relationships/image" Target="../media/image74.png"/><Relationship Id="rId31" Type="http://schemas.openxmlformats.org/officeDocument/2006/relationships/image" Target="../media/image600.png"/><Relationship Id="rId44" Type="http://schemas.openxmlformats.org/officeDocument/2006/relationships/customXml" Target="../ink/ink9.xml"/><Relationship Id="rId52" Type="http://schemas.openxmlformats.org/officeDocument/2006/relationships/customXml" Target="../ink/ink13.xml"/><Relationship Id="rId60" Type="http://schemas.openxmlformats.org/officeDocument/2006/relationships/customXml" Target="../ink/ink17.xml"/><Relationship Id="rId65" Type="http://schemas.openxmlformats.org/officeDocument/2006/relationships/image" Target="../media/image78.png"/><Relationship Id="rId73" Type="http://schemas.openxmlformats.org/officeDocument/2006/relationships/image" Target="../media/image82.png"/><Relationship Id="rId78" Type="http://schemas.openxmlformats.org/officeDocument/2006/relationships/customXml" Target="../ink/ink26.xml"/><Relationship Id="rId81" Type="http://schemas.openxmlformats.org/officeDocument/2006/relationships/image" Target="../media/image86.png"/><Relationship Id="rId86" Type="http://schemas.openxmlformats.org/officeDocument/2006/relationships/customXml" Target="../ink/ink30.xml"/><Relationship Id="rId94" Type="http://schemas.openxmlformats.org/officeDocument/2006/relationships/customXml" Target="../ink/ink34.xml"/><Relationship Id="rId99" Type="http://schemas.openxmlformats.org/officeDocument/2006/relationships/image" Target="../media/image95.png"/><Relationship Id="rId101" Type="http://schemas.openxmlformats.org/officeDocument/2006/relationships/image" Target="../media/image70.png"/><Relationship Id="rId4" Type="http://schemas.openxmlformats.org/officeDocument/2006/relationships/image" Target="../media/image510.png"/><Relationship Id="rId39" Type="http://schemas.openxmlformats.org/officeDocument/2006/relationships/image" Target="../media/image640.png"/><Relationship Id="rId34" Type="http://schemas.openxmlformats.org/officeDocument/2006/relationships/customXml" Target="../ink/ink4.xml"/><Relationship Id="rId50" Type="http://schemas.openxmlformats.org/officeDocument/2006/relationships/customXml" Target="../ink/ink12.xml"/><Relationship Id="rId55" Type="http://schemas.openxmlformats.org/officeDocument/2006/relationships/image" Target="../media/image73.png"/><Relationship Id="rId76" Type="http://schemas.openxmlformats.org/officeDocument/2006/relationships/customXml" Target="../ink/ink25.xml"/><Relationship Id="rId97" Type="http://schemas.openxmlformats.org/officeDocument/2006/relationships/image" Target="../media/image94.png"/><Relationship Id="rId71" Type="http://schemas.openxmlformats.org/officeDocument/2006/relationships/image" Target="../media/image81.png"/><Relationship Id="rId92" Type="http://schemas.openxmlformats.org/officeDocument/2006/relationships/customXml" Target="../ink/ink33.xml"/><Relationship Id="rId2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63" Type="http://schemas.openxmlformats.org/officeDocument/2006/relationships/image" Target="../media/image7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.xml"/><Relationship Id="rId66" Type="http://schemas.openxmlformats.org/officeDocument/2006/relationships/image" Target="../media/image100.png"/><Relationship Id="rId65" Type="http://schemas.openxmlformats.org/officeDocument/2006/relationships/image" Target="../media/image99.png"/><Relationship Id="rId6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8.png"/><Relationship Id="rId4" Type="http://schemas.openxmlformats.org/officeDocument/2006/relationships/image" Target="../media/image35.png"/><Relationship Id="rId9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9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50.png"/><Relationship Id="rId21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230.png"/><Relationship Id="rId17" Type="http://schemas.openxmlformats.org/officeDocument/2006/relationships/image" Target="../media/image28.png"/><Relationship Id="rId16" Type="http://schemas.openxmlformats.org/officeDocument/2006/relationships/image" Target="../media/image27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220.png"/><Relationship Id="rId5" Type="http://schemas.openxmlformats.org/officeDocument/2006/relationships/image" Target="../media/image170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210.png"/><Relationship Id="rId19" Type="http://schemas.openxmlformats.org/officeDocument/2006/relationships/image" Target="../media/image30.png"/><Relationship Id="rId4" Type="http://schemas.openxmlformats.org/officeDocument/2006/relationships/image" Target="../media/image160.png"/><Relationship Id="rId9" Type="http://schemas.openxmlformats.org/officeDocument/2006/relationships/image" Target="../media/image200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-1"/>
            <a:ext cx="12215105" cy="2852937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795" y="426686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Global analysis of TMD PDFs</a:t>
            </a:r>
          </a:p>
          <a:p>
            <a:pPr algn="ctr"/>
            <a:r>
              <a:rPr lang="en-US" altLang="zh-CN" sz="3600" b="1" spc="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and </a:t>
            </a:r>
            <a:r>
              <a:rPr lang="en-US" altLang="zh-CN" sz="3600" b="1" spc="600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EicC</a:t>
            </a:r>
            <a:r>
              <a:rPr lang="en-US" altLang="zh-CN" sz="3600" b="1" spc="6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+mj-lt"/>
                <a:ea typeface="思源黑体 CN Heavy" panose="020B0A00000000000000" pitchFamily="34" charset="-122"/>
                <a:cs typeface="+mn-ea"/>
                <a:sym typeface="+mn-lt"/>
              </a:rPr>
              <a:t> Projection</a:t>
            </a:r>
            <a:endParaRPr lang="zh-CN" altLang="en-US" sz="3600" b="1" spc="60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  <a:latin typeface="+mj-lt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B53414-BC72-CE4B-630A-FE0A834FAE1C}"/>
              </a:ext>
            </a:extLst>
          </p:cNvPr>
          <p:cNvGrpSpPr/>
          <p:nvPr/>
        </p:nvGrpSpPr>
        <p:grpSpPr>
          <a:xfrm>
            <a:off x="756072" y="3703244"/>
            <a:ext cx="10164464" cy="1941605"/>
            <a:chOff x="207338" y="5587559"/>
            <a:chExt cx="10164464" cy="194160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3A7A9F2-761A-5EB2-CF01-5652F4F51FB4}"/>
                </a:ext>
              </a:extLst>
            </p:cNvPr>
            <p:cNvGrpSpPr/>
            <p:nvPr/>
          </p:nvGrpSpPr>
          <p:grpSpPr>
            <a:xfrm>
              <a:off x="303212" y="5587559"/>
              <a:ext cx="10068590" cy="1941605"/>
              <a:chOff x="692811" y="4968411"/>
              <a:chExt cx="10068590" cy="1941605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CD6654-B0BB-7324-CB4D-C8A3AC22EF93}"/>
                  </a:ext>
                </a:extLst>
              </p:cNvPr>
              <p:cNvSpPr txBox="1"/>
              <p:nvPr/>
            </p:nvSpPr>
            <p:spPr>
              <a:xfrm>
                <a:off x="1069843" y="4968411"/>
                <a:ext cx="3865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Reporter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 err="1">
                    <a:solidFill>
                      <a:srgbClr val="122E66"/>
                    </a:solidFill>
                    <a:cs typeface="+mn-ea"/>
                    <a:sym typeface="+mn-lt"/>
                  </a:rPr>
                  <a:t>Hongxin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Dong 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22E47E9-C044-5C64-6F7F-03EFA4DA78DF}"/>
                  </a:ext>
                </a:extLst>
              </p:cNvPr>
              <p:cNvSpPr txBox="1"/>
              <p:nvPr/>
            </p:nvSpPr>
            <p:spPr>
              <a:xfrm>
                <a:off x="1031371" y="6540684"/>
                <a:ext cx="3903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 date 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2025.09.23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F98C228-EB12-07A6-B50C-DFB45F13DB05}"/>
                  </a:ext>
                </a:extLst>
              </p:cNvPr>
              <p:cNvSpPr txBox="1"/>
              <p:nvPr/>
            </p:nvSpPr>
            <p:spPr>
              <a:xfrm>
                <a:off x="692811" y="5707520"/>
                <a:ext cx="10068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Collaborators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nl-NL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Tianbo Liu, Peng Sun, Ke Yang, Chunhua Zeng, </a:t>
                </a:r>
              </a:p>
              <a:p>
                <a:pPr algn="ctr"/>
                <a:r>
                  <a:rPr lang="nl-NL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Yuxiang Zhao. </a:t>
                </a:r>
                <a:r>
                  <a:rPr lang="nl-NL" altLang="zh-CN" b="1" spc="300" dirty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(Transverse Nucleon Tomography Collaboration)</a:t>
                </a:r>
                <a:endParaRPr lang="zh-CN" altLang="en-US" b="1" spc="3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iconfont-1047-784241">
              <a:extLst>
                <a:ext uri="{FF2B5EF4-FFF2-40B4-BE49-F238E27FC236}">
                  <a16:creationId xmlns:a16="http://schemas.microsoft.com/office/drawing/2014/main" id="{F0ADCE21-A990-7F1F-0D67-69891A54DFA9}"/>
                </a:ext>
              </a:extLst>
            </p:cNvPr>
            <p:cNvSpPr/>
            <p:nvPr/>
          </p:nvSpPr>
          <p:spPr>
            <a:xfrm>
              <a:off x="245542" y="7183516"/>
              <a:ext cx="315295" cy="314885"/>
            </a:xfrm>
            <a:custGeom>
              <a:avLst/>
              <a:gdLst>
                <a:gd name="T0" fmla="*/ 11189 w 11189"/>
                <a:gd name="T1" fmla="*/ 5643 h 11177"/>
                <a:gd name="T2" fmla="*/ 11189 w 11189"/>
                <a:gd name="T3" fmla="*/ 5589 h 11177"/>
                <a:gd name="T4" fmla="*/ 11189 w 11189"/>
                <a:gd name="T5" fmla="*/ 5535 h 11177"/>
                <a:gd name="T6" fmla="*/ 5595 w 11189"/>
                <a:gd name="T7" fmla="*/ 0 h 11177"/>
                <a:gd name="T8" fmla="*/ 0 w 11189"/>
                <a:gd name="T9" fmla="*/ 5535 h 11177"/>
                <a:gd name="T10" fmla="*/ 1 w 11189"/>
                <a:gd name="T11" fmla="*/ 5589 h 11177"/>
                <a:gd name="T12" fmla="*/ 0 w 11189"/>
                <a:gd name="T13" fmla="*/ 5643 h 11177"/>
                <a:gd name="T14" fmla="*/ 5595 w 11189"/>
                <a:gd name="T15" fmla="*/ 11177 h 11177"/>
                <a:gd name="T16" fmla="*/ 11189 w 11189"/>
                <a:gd name="T17" fmla="*/ 5643 h 11177"/>
                <a:gd name="T18" fmla="*/ 5595 w 11189"/>
                <a:gd name="T19" fmla="*/ 10124 h 11177"/>
                <a:gd name="T20" fmla="*/ 1156 w 11189"/>
                <a:gd name="T21" fmla="*/ 5643 h 11177"/>
                <a:gd name="T22" fmla="*/ 1156 w 11189"/>
                <a:gd name="T23" fmla="*/ 5611 h 11177"/>
                <a:gd name="T24" fmla="*/ 1156 w 11189"/>
                <a:gd name="T25" fmla="*/ 5611 h 11177"/>
                <a:gd name="T26" fmla="*/ 1156 w 11189"/>
                <a:gd name="T27" fmla="*/ 5589 h 11177"/>
                <a:gd name="T28" fmla="*/ 1156 w 11189"/>
                <a:gd name="T29" fmla="*/ 5567 h 11177"/>
                <a:gd name="T30" fmla="*/ 1156 w 11189"/>
                <a:gd name="T31" fmla="*/ 5567 h 11177"/>
                <a:gd name="T32" fmla="*/ 1156 w 11189"/>
                <a:gd name="T33" fmla="*/ 5535 h 11177"/>
                <a:gd name="T34" fmla="*/ 5595 w 11189"/>
                <a:gd name="T35" fmla="*/ 1054 h 11177"/>
                <a:gd name="T36" fmla="*/ 10034 w 11189"/>
                <a:gd name="T37" fmla="*/ 5535 h 11177"/>
                <a:gd name="T38" fmla="*/ 10033 w 11189"/>
                <a:gd name="T39" fmla="*/ 5567 h 11177"/>
                <a:gd name="T40" fmla="*/ 10033 w 11189"/>
                <a:gd name="T41" fmla="*/ 5567 h 11177"/>
                <a:gd name="T42" fmla="*/ 10033 w 11189"/>
                <a:gd name="T43" fmla="*/ 5589 h 11177"/>
                <a:gd name="T44" fmla="*/ 10033 w 11189"/>
                <a:gd name="T45" fmla="*/ 5611 h 11177"/>
                <a:gd name="T46" fmla="*/ 10033 w 11189"/>
                <a:gd name="T47" fmla="*/ 5611 h 11177"/>
                <a:gd name="T48" fmla="*/ 10034 w 11189"/>
                <a:gd name="T49" fmla="*/ 5643 h 11177"/>
                <a:gd name="T50" fmla="*/ 5595 w 11189"/>
                <a:gd name="T51" fmla="*/ 10124 h 11177"/>
                <a:gd name="T52" fmla="*/ 4818 w 11189"/>
                <a:gd name="T53" fmla="*/ 5514 h 11177"/>
                <a:gd name="T54" fmla="*/ 4804 w 11189"/>
                <a:gd name="T55" fmla="*/ 5611 h 11177"/>
                <a:gd name="T56" fmla="*/ 4804 w 11189"/>
                <a:gd name="T57" fmla="*/ 6034 h 11177"/>
                <a:gd name="T58" fmla="*/ 5167 w 11189"/>
                <a:gd name="T59" fmla="*/ 6397 h 11177"/>
                <a:gd name="T60" fmla="*/ 8440 w 11189"/>
                <a:gd name="T61" fmla="*/ 6397 h 11177"/>
                <a:gd name="T62" fmla="*/ 8803 w 11189"/>
                <a:gd name="T63" fmla="*/ 6034 h 11177"/>
                <a:gd name="T64" fmla="*/ 8803 w 11189"/>
                <a:gd name="T65" fmla="*/ 5611 h 11177"/>
                <a:gd name="T66" fmla="*/ 8440 w 11189"/>
                <a:gd name="T67" fmla="*/ 5249 h 11177"/>
                <a:gd name="T68" fmla="*/ 5966 w 11189"/>
                <a:gd name="T69" fmla="*/ 5249 h 11177"/>
                <a:gd name="T70" fmla="*/ 5966 w 11189"/>
                <a:gd name="T71" fmla="*/ 2069 h 11177"/>
                <a:gd name="T72" fmla="*/ 5604 w 11189"/>
                <a:gd name="T73" fmla="*/ 1706 h 11177"/>
                <a:gd name="T74" fmla="*/ 5180 w 11189"/>
                <a:gd name="T75" fmla="*/ 1706 h 11177"/>
                <a:gd name="T76" fmla="*/ 4818 w 11189"/>
                <a:gd name="T77" fmla="*/ 2069 h 11177"/>
                <a:gd name="T78" fmla="*/ 4818 w 11189"/>
                <a:gd name="T79" fmla="*/ 5514 h 1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89" h="11177">
                  <a:moveTo>
                    <a:pt x="11189" y="5643"/>
                  </a:moveTo>
                  <a:cubicBezTo>
                    <a:pt x="11189" y="5625"/>
                    <a:pt x="11189" y="5607"/>
                    <a:pt x="11189" y="5589"/>
                  </a:cubicBezTo>
                  <a:cubicBezTo>
                    <a:pt x="11189" y="5571"/>
                    <a:pt x="11189" y="5553"/>
                    <a:pt x="11189" y="5535"/>
                  </a:cubicBezTo>
                  <a:cubicBezTo>
                    <a:pt x="11189" y="2478"/>
                    <a:pt x="8684" y="0"/>
                    <a:pt x="5595" y="0"/>
                  </a:cubicBezTo>
                  <a:cubicBezTo>
                    <a:pt x="2505" y="0"/>
                    <a:pt x="0" y="2478"/>
                    <a:pt x="0" y="5535"/>
                  </a:cubicBezTo>
                  <a:cubicBezTo>
                    <a:pt x="0" y="5553"/>
                    <a:pt x="1" y="5571"/>
                    <a:pt x="1" y="5589"/>
                  </a:cubicBezTo>
                  <a:cubicBezTo>
                    <a:pt x="1" y="5607"/>
                    <a:pt x="0" y="5625"/>
                    <a:pt x="0" y="5643"/>
                  </a:cubicBezTo>
                  <a:cubicBezTo>
                    <a:pt x="0" y="8700"/>
                    <a:pt x="2505" y="11177"/>
                    <a:pt x="5595" y="11177"/>
                  </a:cubicBezTo>
                  <a:cubicBezTo>
                    <a:pt x="8684" y="11177"/>
                    <a:pt x="11189" y="8700"/>
                    <a:pt x="11189" y="5643"/>
                  </a:cubicBezTo>
                  <a:close/>
                  <a:moveTo>
                    <a:pt x="5595" y="10124"/>
                  </a:moveTo>
                  <a:cubicBezTo>
                    <a:pt x="3143" y="10124"/>
                    <a:pt x="1156" y="8118"/>
                    <a:pt x="1156" y="5643"/>
                  </a:cubicBezTo>
                  <a:cubicBezTo>
                    <a:pt x="1156" y="5632"/>
                    <a:pt x="1156" y="5622"/>
                    <a:pt x="1156" y="5611"/>
                  </a:cubicBezTo>
                  <a:lnTo>
                    <a:pt x="1156" y="5611"/>
                  </a:lnTo>
                  <a:cubicBezTo>
                    <a:pt x="1156" y="5604"/>
                    <a:pt x="1156" y="5596"/>
                    <a:pt x="1156" y="5589"/>
                  </a:cubicBezTo>
                  <a:cubicBezTo>
                    <a:pt x="1156" y="5582"/>
                    <a:pt x="1156" y="5574"/>
                    <a:pt x="1156" y="5567"/>
                  </a:cubicBezTo>
                  <a:lnTo>
                    <a:pt x="1156" y="5567"/>
                  </a:lnTo>
                  <a:cubicBezTo>
                    <a:pt x="1156" y="5556"/>
                    <a:pt x="1156" y="5546"/>
                    <a:pt x="1156" y="5535"/>
                  </a:cubicBezTo>
                  <a:cubicBezTo>
                    <a:pt x="1156" y="3060"/>
                    <a:pt x="3143" y="1054"/>
                    <a:pt x="5595" y="1054"/>
                  </a:cubicBezTo>
                  <a:cubicBezTo>
                    <a:pt x="8046" y="1054"/>
                    <a:pt x="10034" y="3060"/>
                    <a:pt x="10034" y="5535"/>
                  </a:cubicBezTo>
                  <a:cubicBezTo>
                    <a:pt x="10034" y="5546"/>
                    <a:pt x="10033" y="5556"/>
                    <a:pt x="10033" y="5567"/>
                  </a:cubicBezTo>
                  <a:lnTo>
                    <a:pt x="10033" y="5567"/>
                  </a:lnTo>
                  <a:cubicBezTo>
                    <a:pt x="10033" y="5574"/>
                    <a:pt x="10033" y="5582"/>
                    <a:pt x="10033" y="5589"/>
                  </a:cubicBezTo>
                  <a:cubicBezTo>
                    <a:pt x="10033" y="5596"/>
                    <a:pt x="10033" y="5604"/>
                    <a:pt x="10033" y="5611"/>
                  </a:cubicBezTo>
                  <a:lnTo>
                    <a:pt x="10033" y="5611"/>
                  </a:lnTo>
                  <a:cubicBezTo>
                    <a:pt x="10034" y="5622"/>
                    <a:pt x="10034" y="5632"/>
                    <a:pt x="10034" y="5643"/>
                  </a:cubicBezTo>
                  <a:cubicBezTo>
                    <a:pt x="10034" y="8118"/>
                    <a:pt x="8046" y="10124"/>
                    <a:pt x="5595" y="10124"/>
                  </a:cubicBezTo>
                  <a:close/>
                  <a:moveTo>
                    <a:pt x="4818" y="5514"/>
                  </a:moveTo>
                  <a:cubicBezTo>
                    <a:pt x="4809" y="5545"/>
                    <a:pt x="4804" y="5577"/>
                    <a:pt x="4804" y="5611"/>
                  </a:cubicBezTo>
                  <a:lnTo>
                    <a:pt x="4804" y="6034"/>
                  </a:lnTo>
                  <a:cubicBezTo>
                    <a:pt x="4804" y="6235"/>
                    <a:pt x="4967" y="6397"/>
                    <a:pt x="5167" y="6397"/>
                  </a:cubicBezTo>
                  <a:lnTo>
                    <a:pt x="8440" y="6397"/>
                  </a:lnTo>
                  <a:cubicBezTo>
                    <a:pt x="8640" y="6397"/>
                    <a:pt x="8803" y="6235"/>
                    <a:pt x="8803" y="6034"/>
                  </a:cubicBezTo>
                  <a:lnTo>
                    <a:pt x="8803" y="5611"/>
                  </a:lnTo>
                  <a:cubicBezTo>
                    <a:pt x="8803" y="5411"/>
                    <a:pt x="8640" y="5249"/>
                    <a:pt x="8440" y="5249"/>
                  </a:cubicBezTo>
                  <a:lnTo>
                    <a:pt x="5966" y="5249"/>
                  </a:lnTo>
                  <a:lnTo>
                    <a:pt x="5966" y="2069"/>
                  </a:lnTo>
                  <a:cubicBezTo>
                    <a:pt x="5966" y="1869"/>
                    <a:pt x="5804" y="1706"/>
                    <a:pt x="5604" y="1706"/>
                  </a:cubicBezTo>
                  <a:lnTo>
                    <a:pt x="5180" y="1706"/>
                  </a:lnTo>
                  <a:cubicBezTo>
                    <a:pt x="4980" y="1706"/>
                    <a:pt x="4818" y="1869"/>
                    <a:pt x="4818" y="2069"/>
                  </a:cubicBezTo>
                  <a:lnTo>
                    <a:pt x="4818" y="5514"/>
                  </a:lnTo>
                  <a:close/>
                </a:path>
              </a:pathLst>
            </a:cu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22E66"/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227F39ED-9389-2F39-B14F-F4E407F77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7338" y="5587559"/>
              <a:ext cx="369332" cy="369332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E2B298E8-6A08-96A3-697B-36237A27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542" y="6356910"/>
              <a:ext cx="292924" cy="292924"/>
            </a:xfrm>
            <a:prstGeom prst="rect">
              <a:avLst/>
            </a:prstGeom>
          </p:spPr>
        </p:pic>
      </p:grpSp>
      <p:pic>
        <p:nvPicPr>
          <p:cNvPr id="2" name="图片 3" descr="近物所logo">
            <a:extLst>
              <a:ext uri="{FF2B5EF4-FFF2-40B4-BE49-F238E27FC236}">
                <a16:creationId xmlns:a16="http://schemas.microsoft.com/office/drawing/2014/main" id="{D1CF4A24-FF1A-8E43-DA2F-2ED8F35C0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089" y="6024566"/>
            <a:ext cx="2355359" cy="457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E86532-2456-78F8-62ED-0BAC637BC7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99" y="5459313"/>
            <a:ext cx="2124528" cy="5505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BF6C88-EC13-0390-85BF-7F1C822D7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192" y="5469813"/>
            <a:ext cx="1363714" cy="4275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9CA2F69-E85F-BDC1-0ACA-C6C6026649A1}"/>
              </a:ext>
            </a:extLst>
          </p:cNvPr>
          <p:cNvSpPr txBox="1"/>
          <p:nvPr/>
        </p:nvSpPr>
        <p:spPr>
          <a:xfrm>
            <a:off x="2224460" y="2091829"/>
            <a:ext cx="77430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The 26th international symposium on spin physics (SPIN2025)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47CAF95-DAE7-DB6A-6B0A-CBDF10B6B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974" y="6000191"/>
            <a:ext cx="1363714" cy="580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A142-CFCD-DF7D-9EC4-7189BD2C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7D04401-34D1-8339-A5FB-ACEC822B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32" y="4454296"/>
            <a:ext cx="4198556" cy="24179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2A9ADB-AED9-D674-1109-5D9B486C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739" y="813580"/>
            <a:ext cx="6157871" cy="3697055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50530783-1333-8214-D779-8E1711976F35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CD21E73-DE74-961B-2F55-FBB315A321A7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AA38973-C15B-B075-76C1-7E7131F5C28B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98395C8-ACA1-423C-6772-2EA23713AA66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BFA0058-38DC-4DA1-3A26-E8C4BDC1F5F2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5A3EE1E-D78B-150E-E8D2-33EC03C079A5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29DAB67-EC44-FAC4-A905-2DB305BE0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B0771D62-0AAC-FA6E-AD31-3615473E2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81DD6841-2BDE-9BA4-C9FB-A0BB975D6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45CD36DB-FD0F-2F9A-EA1B-2960D4C45915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3344F84-4E25-8029-F77F-998B51A478D5}"/>
              </a:ext>
            </a:extLst>
          </p:cNvPr>
          <p:cNvGrpSpPr/>
          <p:nvPr/>
        </p:nvGrpSpPr>
        <p:grpSpPr>
          <a:xfrm>
            <a:off x="309511" y="770246"/>
            <a:ext cx="2640141" cy="461665"/>
            <a:chOff x="934400" y="936575"/>
            <a:chExt cx="2640141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F2D6F84-F2FE-3954-B50A-48BF4DFAF1BD}"/>
                </a:ext>
              </a:extLst>
            </p:cNvPr>
            <p:cNvSpPr txBox="1"/>
            <p:nvPr/>
          </p:nvSpPr>
          <p:spPr>
            <a:xfrm>
              <a:off x="1065521" y="936575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 for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22B4F78-DCBA-3A64-4E10-20A978AD5ACF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CE48A40-0EA3-027B-0D8A-CB8A1BDACDE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0550" y="2190379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SIDIS data:130</a:t>
            </a: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0901C45E-182B-B0CE-38F3-8B7E2E79E9C0}"/>
              </a:ext>
            </a:extLst>
          </p:cNvPr>
          <p:cNvCxnSpPr/>
          <p:nvPr/>
        </p:nvCxnSpPr>
        <p:spPr>
          <a:xfrm>
            <a:off x="9754169" y="1555948"/>
            <a:ext cx="0" cy="3804306"/>
          </a:xfrm>
          <a:prstGeom prst="line">
            <a:avLst/>
          </a:prstGeom>
          <a:ln w="19050"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AA1E6BE-1F3C-96A1-E6D3-84863E7B20F3}"/>
              </a:ext>
            </a:extLst>
          </p:cNvPr>
          <p:cNvGrpSpPr/>
          <p:nvPr/>
        </p:nvGrpSpPr>
        <p:grpSpPr>
          <a:xfrm>
            <a:off x="9647914" y="1383271"/>
            <a:ext cx="212510" cy="212510"/>
            <a:chOff x="1007133" y="1965171"/>
            <a:chExt cx="212510" cy="21251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0E935D1-A966-4AA1-9D90-6B8AEA98C8B2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E77C9A79-6B58-0452-4296-47B22401E3E7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743A5C03-E6C8-DB87-38BC-1B58984B31D5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46B5632-3B8D-A4D1-0629-F9F780B2F975}"/>
              </a:ext>
            </a:extLst>
          </p:cNvPr>
          <p:cNvGrpSpPr/>
          <p:nvPr/>
        </p:nvGrpSpPr>
        <p:grpSpPr>
          <a:xfrm>
            <a:off x="10036667" y="1340768"/>
            <a:ext cx="3047337" cy="688830"/>
            <a:chOff x="1234031" y="1873695"/>
            <a:chExt cx="3047337" cy="688830"/>
          </a:xfrm>
        </p:grpSpPr>
        <p:sp>
          <p:nvSpPr>
            <p:cNvPr id="90" name="品牌价值体系建立…">
              <a:extLst>
                <a:ext uri="{FF2B5EF4-FFF2-40B4-BE49-F238E27FC236}">
                  <a16:creationId xmlns:a16="http://schemas.microsoft.com/office/drawing/2014/main" id="{DCC782A4-1AE6-37DA-D5B1-BE9C71EE9173}"/>
                </a:ext>
              </a:extLst>
            </p:cNvPr>
            <p:cNvSpPr txBox="1"/>
            <p:nvPr/>
          </p:nvSpPr>
          <p:spPr>
            <a:xfrm>
              <a:off x="1334130" y="2265008"/>
              <a:ext cx="2947238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uncertainty</a:t>
              </a:r>
              <a:endParaRPr lang="zh-CN" altLang="en-US" sz="1600" dirty="0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518B47B3-F072-54FE-14B9-589F63EF5FCD}"/>
                </a:ext>
              </a:extLst>
            </p:cNvPr>
            <p:cNvGrpSpPr/>
            <p:nvPr/>
          </p:nvGrpSpPr>
          <p:grpSpPr>
            <a:xfrm>
              <a:off x="1234031" y="1873695"/>
              <a:ext cx="1151982" cy="297517"/>
              <a:chOff x="1234031" y="1849520"/>
              <a:chExt cx="1151982" cy="297517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08F9010E-E809-A01D-1989-6C80CBFC9E58}"/>
                  </a:ext>
                </a:extLst>
              </p:cNvPr>
              <p:cNvSpPr/>
              <p:nvPr/>
            </p:nvSpPr>
            <p:spPr>
              <a:xfrm>
                <a:off x="1234031" y="184952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品牌搭建">
                <a:extLst>
                  <a:ext uri="{FF2B5EF4-FFF2-40B4-BE49-F238E27FC236}">
                    <a16:creationId xmlns:a16="http://schemas.microsoft.com/office/drawing/2014/main" id="{AB1CE671-659C-E758-A0C8-FEC4796C054E}"/>
                  </a:ext>
                </a:extLst>
              </p:cNvPr>
              <p:cNvSpPr txBox="1"/>
              <p:nvPr/>
            </p:nvSpPr>
            <p:spPr>
              <a:xfrm>
                <a:off x="1321912" y="1849520"/>
                <a:ext cx="976228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world data </a:t>
                </a: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54BAB36-43EA-9C5D-AC2A-A7BE234AC8B9}"/>
              </a:ext>
            </a:extLst>
          </p:cNvPr>
          <p:cNvGrpSpPr/>
          <p:nvPr/>
        </p:nvGrpSpPr>
        <p:grpSpPr>
          <a:xfrm>
            <a:off x="10036667" y="2256019"/>
            <a:ext cx="3584044" cy="698864"/>
            <a:chOff x="1234031" y="2811785"/>
            <a:chExt cx="3584044" cy="698864"/>
          </a:xfrm>
        </p:grpSpPr>
        <p:sp>
          <p:nvSpPr>
            <p:cNvPr id="95" name="品牌新媒体矩阵产品首发声…">
              <a:extLst>
                <a:ext uri="{FF2B5EF4-FFF2-40B4-BE49-F238E27FC236}">
                  <a16:creationId xmlns:a16="http://schemas.microsoft.com/office/drawing/2014/main" id="{D6628CD9-AA9D-B1AF-1100-19D2B151BF61}"/>
                </a:ext>
              </a:extLst>
            </p:cNvPr>
            <p:cNvSpPr txBox="1"/>
            <p:nvPr/>
          </p:nvSpPr>
          <p:spPr>
            <a:xfrm>
              <a:off x="1334130" y="3213132"/>
              <a:ext cx="3483945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 independently</a:t>
              </a: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38B3C990-F30B-99C4-0E45-F2BFB67B8CEC}"/>
                </a:ext>
              </a:extLst>
            </p:cNvPr>
            <p:cNvGrpSpPr/>
            <p:nvPr/>
          </p:nvGrpSpPr>
          <p:grpSpPr>
            <a:xfrm>
              <a:off x="1234031" y="2811785"/>
              <a:ext cx="1151982" cy="297517"/>
              <a:chOff x="1234031" y="2787610"/>
              <a:chExt cx="1151982" cy="297517"/>
            </a:xfrm>
          </p:grpSpPr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208C5E50-7BFC-A04C-EF2B-9CBC1C2B3E35}"/>
                  </a:ext>
                </a:extLst>
              </p:cNvPr>
              <p:cNvSpPr/>
              <p:nvPr/>
            </p:nvSpPr>
            <p:spPr>
              <a:xfrm>
                <a:off x="1234031" y="278761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品牌预热">
                <a:extLst>
                  <a:ext uri="{FF2B5EF4-FFF2-40B4-BE49-F238E27FC236}">
                    <a16:creationId xmlns:a16="http://schemas.microsoft.com/office/drawing/2014/main" id="{31897776-2FCB-A1EE-01BF-21883BDA2446}"/>
                  </a:ext>
                </a:extLst>
              </p:cNvPr>
              <p:cNvSpPr txBox="1"/>
              <p:nvPr/>
            </p:nvSpPr>
            <p:spPr>
              <a:xfrm>
                <a:off x="1273024" y="2787610"/>
                <a:ext cx="1074012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replica</a:t>
                </a: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BA7F36A-154C-A0C3-FED0-97EE5C922732}"/>
              </a:ext>
            </a:extLst>
          </p:cNvPr>
          <p:cNvGrpSpPr/>
          <p:nvPr/>
        </p:nvGrpSpPr>
        <p:grpSpPr>
          <a:xfrm>
            <a:off x="10036667" y="3171270"/>
            <a:ext cx="1963989" cy="853402"/>
            <a:chOff x="1234031" y="3749875"/>
            <a:chExt cx="1963989" cy="853402"/>
          </a:xfrm>
        </p:grpSpPr>
        <p:sp>
          <p:nvSpPr>
            <p:cNvPr id="100" name="品牌发布会…">
              <a:extLst>
                <a:ext uri="{FF2B5EF4-FFF2-40B4-BE49-F238E27FC236}">
                  <a16:creationId xmlns:a16="http://schemas.microsoft.com/office/drawing/2014/main" id="{AB8125A4-52B7-C025-4C4C-E00451DD2691}"/>
                </a:ext>
              </a:extLst>
            </p:cNvPr>
            <p:cNvSpPr txBox="1"/>
            <p:nvPr/>
          </p:nvSpPr>
          <p:spPr>
            <a:xfrm>
              <a:off x="1334130" y="4059538"/>
              <a:ext cx="1863890" cy="543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average and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standard deviation </a:t>
              </a: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82218B8B-9997-4D19-43AC-40D738E2564C}"/>
                </a:ext>
              </a:extLst>
            </p:cNvPr>
            <p:cNvGrpSpPr/>
            <p:nvPr/>
          </p:nvGrpSpPr>
          <p:grpSpPr>
            <a:xfrm>
              <a:off x="1234031" y="3749875"/>
              <a:ext cx="1151982" cy="297517"/>
              <a:chOff x="1234031" y="3725700"/>
              <a:chExt cx="1151982" cy="297517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EC217742-9BA9-175C-F031-F55B768754DF}"/>
                  </a:ext>
                </a:extLst>
              </p:cNvPr>
              <p:cNvSpPr/>
              <p:nvPr/>
            </p:nvSpPr>
            <p:spPr>
              <a:xfrm>
                <a:off x="1234031" y="372570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声量爆发">
                <a:extLst>
                  <a:ext uri="{FF2B5EF4-FFF2-40B4-BE49-F238E27FC236}">
                    <a16:creationId xmlns:a16="http://schemas.microsoft.com/office/drawing/2014/main" id="{7FD53EDC-5EBD-CA24-CDC6-4AD6B54BCB07}"/>
                  </a:ext>
                </a:extLst>
              </p:cNvPr>
              <p:cNvSpPr txBox="1"/>
              <p:nvPr/>
            </p:nvSpPr>
            <p:spPr>
              <a:xfrm>
                <a:off x="1284247" y="3725700"/>
                <a:ext cx="1051570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results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AEB6B3CE-7D31-102C-2B2A-AFD21F555729}"/>
              </a:ext>
            </a:extLst>
          </p:cNvPr>
          <p:cNvGrpSpPr/>
          <p:nvPr/>
        </p:nvGrpSpPr>
        <p:grpSpPr>
          <a:xfrm>
            <a:off x="10036667" y="4125804"/>
            <a:ext cx="2129607" cy="704857"/>
            <a:chOff x="1234031" y="4964964"/>
            <a:chExt cx="2286117" cy="704857"/>
          </a:xfrm>
        </p:grpSpPr>
        <p:sp>
          <p:nvSpPr>
            <p:cNvPr id="105" name="混动之夜-领克01 HEV上市…">
              <a:extLst>
                <a:ext uri="{FF2B5EF4-FFF2-40B4-BE49-F238E27FC236}">
                  <a16:creationId xmlns:a16="http://schemas.microsoft.com/office/drawing/2014/main" id="{284B67ED-179F-E6AF-EED1-43674507CD39}"/>
                </a:ext>
              </a:extLst>
            </p:cNvPr>
            <p:cNvSpPr txBox="1"/>
            <p:nvPr/>
          </p:nvSpPr>
          <p:spPr>
            <a:xfrm>
              <a:off x="1334128" y="5372304"/>
              <a:ext cx="2186020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1600" dirty="0"/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7385818F-84F9-9049-DC58-7ACBC26703A4}"/>
                </a:ext>
              </a:extLst>
            </p:cNvPr>
            <p:cNvGrpSpPr/>
            <p:nvPr/>
          </p:nvGrpSpPr>
          <p:grpSpPr>
            <a:xfrm>
              <a:off x="1234031" y="4964964"/>
              <a:ext cx="1151982" cy="297517"/>
              <a:chOff x="1234031" y="4940789"/>
              <a:chExt cx="1151982" cy="297517"/>
            </a:xfrm>
          </p:grpSpPr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476D9CEE-06B9-BD4E-C5F4-EA4FE432B728}"/>
                  </a:ext>
                </a:extLst>
              </p:cNvPr>
              <p:cNvSpPr/>
              <p:nvPr/>
            </p:nvSpPr>
            <p:spPr>
              <a:xfrm>
                <a:off x="1234031" y="4940790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持续传播">
                <a:extLst>
                  <a:ext uri="{FF2B5EF4-FFF2-40B4-BE49-F238E27FC236}">
                    <a16:creationId xmlns:a16="http://schemas.microsoft.com/office/drawing/2014/main" id="{B96D4DAF-EC01-41C6-2ECD-B772309FED95}"/>
                  </a:ext>
                </a:extLst>
              </p:cNvPr>
              <p:cNvSpPr txBox="1"/>
              <p:nvPr/>
            </p:nvSpPr>
            <p:spPr>
              <a:xfrm>
                <a:off x="1443704" y="4940789"/>
                <a:ext cx="762461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TMDs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2C908B00-EAC7-4D09-A125-C7F467A2D633}"/>
              </a:ext>
            </a:extLst>
          </p:cNvPr>
          <p:cNvGrpSpPr/>
          <p:nvPr/>
        </p:nvGrpSpPr>
        <p:grpSpPr>
          <a:xfrm>
            <a:off x="9647914" y="2298522"/>
            <a:ext cx="212510" cy="212510"/>
            <a:chOff x="1007133" y="1965171"/>
            <a:chExt cx="212510" cy="212510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1585F7E-6400-2E92-FBE8-4A9EF7849EB6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28BB28D5-DE79-0A36-1330-F965A149DEDC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6212482C-68B3-2980-66FB-2E8BD09E673C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6DFA7A33-E44A-460B-C7DF-67C577D33888}"/>
              </a:ext>
            </a:extLst>
          </p:cNvPr>
          <p:cNvGrpSpPr/>
          <p:nvPr/>
        </p:nvGrpSpPr>
        <p:grpSpPr>
          <a:xfrm>
            <a:off x="9647914" y="3203490"/>
            <a:ext cx="212510" cy="212510"/>
            <a:chOff x="1007133" y="1965171"/>
            <a:chExt cx="212510" cy="212510"/>
          </a:xfrm>
        </p:grpSpPr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DEAE1A2A-113A-1F30-1D20-BD9C0908F075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5A9653BF-6334-224E-049C-0256824C5C27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00C5D075-3E70-1400-5512-C5CE0084C4D8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55AF5A1-B072-1F9F-B298-F509A1E1F886}"/>
              </a:ext>
            </a:extLst>
          </p:cNvPr>
          <p:cNvGrpSpPr/>
          <p:nvPr/>
        </p:nvGrpSpPr>
        <p:grpSpPr>
          <a:xfrm>
            <a:off x="9624392" y="1358303"/>
            <a:ext cx="259554" cy="259554"/>
            <a:chOff x="7795721" y="3233124"/>
            <a:chExt cx="393398" cy="393398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0094546C-4659-D98C-CF7B-03EA4486C499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867C2BD6-8245-754B-3B1B-FA6E33E3A752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2D9F761C-0330-C7D7-B34F-4F7E2C71681E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9" name="L 形 118">
              <a:extLst>
                <a:ext uri="{FF2B5EF4-FFF2-40B4-BE49-F238E27FC236}">
                  <a16:creationId xmlns:a16="http://schemas.microsoft.com/office/drawing/2014/main" id="{5A386580-53AD-C9E7-ED35-933E2D3ADC4C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45D9B55D-639E-FAFD-00D7-684FC17C3492}"/>
              </a:ext>
            </a:extLst>
          </p:cNvPr>
          <p:cNvGrpSpPr/>
          <p:nvPr/>
        </p:nvGrpSpPr>
        <p:grpSpPr>
          <a:xfrm>
            <a:off x="9624392" y="2274200"/>
            <a:ext cx="259554" cy="259554"/>
            <a:chOff x="7795721" y="3233124"/>
            <a:chExt cx="393398" cy="393398"/>
          </a:xfrm>
        </p:grpSpPr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D0A5F368-51DA-94D4-E46F-73F2E22B55A2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D14445E3-B37C-F310-E097-700BF7DA48F4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4B2B65BD-AA6A-23AD-D40D-0FADB2DB0291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4" name="L 形 123">
              <a:extLst>
                <a:ext uri="{FF2B5EF4-FFF2-40B4-BE49-F238E27FC236}">
                  <a16:creationId xmlns:a16="http://schemas.microsoft.com/office/drawing/2014/main" id="{57E21BE6-AA63-4E1F-1E14-F60513D890DB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CF163756-C243-8409-4B7C-679F84AFD0F8}"/>
              </a:ext>
            </a:extLst>
          </p:cNvPr>
          <p:cNvGrpSpPr/>
          <p:nvPr/>
        </p:nvGrpSpPr>
        <p:grpSpPr>
          <a:xfrm>
            <a:off x="9624392" y="3183678"/>
            <a:ext cx="259554" cy="259554"/>
            <a:chOff x="7795721" y="3233124"/>
            <a:chExt cx="393398" cy="393398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DCD2B70F-BA66-9E68-B48C-FAAD23902BFC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ABFD114A-C062-EC06-E475-3F61ADD8F5D0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1BFA9C30-2236-9DF0-B9F6-07D24533DD42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9" name="L 形 128">
              <a:extLst>
                <a:ext uri="{FF2B5EF4-FFF2-40B4-BE49-F238E27FC236}">
                  <a16:creationId xmlns:a16="http://schemas.microsoft.com/office/drawing/2014/main" id="{72060614-8AF8-B656-D049-452499BBDCB3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7C63751C-B737-E25F-51D7-5F4A475BE436}"/>
              </a:ext>
            </a:extLst>
          </p:cNvPr>
          <p:cNvGrpSpPr/>
          <p:nvPr/>
        </p:nvGrpSpPr>
        <p:grpSpPr>
          <a:xfrm>
            <a:off x="9643426" y="4144785"/>
            <a:ext cx="259554" cy="259554"/>
            <a:chOff x="7795721" y="3233124"/>
            <a:chExt cx="393398" cy="393398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83A75A59-15D1-5522-F444-37CB66DC4DEF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E6997C29-7C91-5DFD-9C51-69BFF27DF9AE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BB7899D2-B2C3-E8E6-E113-389A10E532E6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7" name="L 形 136">
              <a:extLst>
                <a:ext uri="{FF2B5EF4-FFF2-40B4-BE49-F238E27FC236}">
                  <a16:creationId xmlns:a16="http://schemas.microsoft.com/office/drawing/2014/main" id="{AF757C84-1133-0525-20B1-78A721F015BB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19F8411-CB1E-7E5F-456C-9B8F171869B3}"/>
              </a:ext>
            </a:extLst>
          </p:cNvPr>
          <p:cNvSpPr txBox="1"/>
          <p:nvPr/>
        </p:nvSpPr>
        <p:spPr>
          <a:xfrm>
            <a:off x="259758" y="4239171"/>
            <a:ext cx="23762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pseudodata:4983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021F264-A305-D359-B948-1D6948DE9DCA}"/>
                  </a:ext>
                </a:extLst>
              </p:cNvPr>
              <p:cNvSpPr txBox="1"/>
              <p:nvPr/>
            </p:nvSpPr>
            <p:spPr>
              <a:xfrm>
                <a:off x="563210" y="3458101"/>
                <a:ext cx="1775520" cy="65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𝑧𝑄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&lt;0.3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0" y="3458101"/>
                <a:ext cx="1775520" cy="652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1A1F020-B3B2-F4DB-05B7-C59205CD9042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墨迹 67">
                <a:extLst>
                  <a:ext uri="{FF2B5EF4-FFF2-40B4-BE49-F238E27FC236}">
                    <a16:creationId xmlns:a16="http://schemas.microsoft.com/office/drawing/2014/main" id="{2EBDD490-55DF-1882-F222-54CE1B87AD3F}"/>
                  </a:ext>
                </a:extLst>
              </p14:cNvPr>
              <p14:cNvContentPartPr/>
              <p14:nvPr/>
            </p14:nvContentPartPr>
            <p14:xfrm>
              <a:off x="3681173" y="6603030"/>
              <a:ext cx="360" cy="360"/>
            </p14:xfrm>
          </p:contentPart>
        </mc:Choice>
        <mc:Fallback xmlns="">
          <p:pic>
            <p:nvPicPr>
              <p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3173" y="658503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4BDFADB1-4C2D-FA86-7502-911629A8ED14}"/>
              </a:ext>
            </a:extLst>
          </p:cNvPr>
          <p:cNvSpPr/>
          <p:nvPr/>
        </p:nvSpPr>
        <p:spPr>
          <a:xfrm>
            <a:off x="2728237" y="429756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B9C2B8-3713-EDBB-5890-94FBCFCBF55C}"/>
              </a:ext>
            </a:extLst>
          </p:cNvPr>
          <p:cNvSpPr/>
          <p:nvPr/>
        </p:nvSpPr>
        <p:spPr>
          <a:xfrm>
            <a:off x="3766829" y="1193853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754ECF-73DB-C354-0E11-CBBA6583CF8E}"/>
              </a:ext>
            </a:extLst>
          </p:cNvPr>
          <p:cNvSpPr/>
          <p:nvPr/>
        </p:nvSpPr>
        <p:spPr>
          <a:xfrm>
            <a:off x="2974489" y="3422088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635C10-F9F2-0E63-CC0B-62F85496B682}"/>
              </a:ext>
            </a:extLst>
          </p:cNvPr>
          <p:cNvSpPr/>
          <p:nvPr/>
        </p:nvSpPr>
        <p:spPr>
          <a:xfrm>
            <a:off x="3789186" y="2131489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BC3342-4AAA-2BD8-B5A2-584C7CC17A91}"/>
              </a:ext>
            </a:extLst>
          </p:cNvPr>
          <p:cNvSpPr/>
          <p:nvPr/>
        </p:nvSpPr>
        <p:spPr>
          <a:xfrm>
            <a:off x="3935558" y="671178"/>
            <a:ext cx="1512369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0DD7DCC-DD8E-4491-C75F-FD531BB16D58}"/>
              </a:ext>
            </a:extLst>
          </p:cNvPr>
          <p:cNvSpPr/>
          <p:nvPr/>
        </p:nvSpPr>
        <p:spPr>
          <a:xfrm>
            <a:off x="2903644" y="5413210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62E8D339-8F7C-F719-1F9C-0ED6C5B54AC6}"/>
              </a:ext>
            </a:extLst>
          </p:cNvPr>
          <p:cNvSpPr/>
          <p:nvPr/>
        </p:nvSpPr>
        <p:spPr>
          <a:xfrm>
            <a:off x="4465536" y="5338692"/>
            <a:ext cx="271765" cy="982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453D55FC-2AAD-D3C3-3DBC-488E18FFE44E}"/>
              </a:ext>
            </a:extLst>
          </p:cNvPr>
          <p:cNvSpPr/>
          <p:nvPr/>
        </p:nvSpPr>
        <p:spPr>
          <a:xfrm>
            <a:off x="3537803" y="6410330"/>
            <a:ext cx="252950" cy="135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EDF1F9F1-2932-CE79-6CC5-1D879F2D2D52}"/>
              </a:ext>
            </a:extLst>
          </p:cNvPr>
          <p:cNvSpPr/>
          <p:nvPr/>
        </p:nvSpPr>
        <p:spPr>
          <a:xfrm>
            <a:off x="5739511" y="6113698"/>
            <a:ext cx="235066" cy="267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D831574B-5F15-3698-C61B-0A32833E7B95}"/>
              </a:ext>
            </a:extLst>
          </p:cNvPr>
          <p:cNvSpPr/>
          <p:nvPr/>
        </p:nvSpPr>
        <p:spPr>
          <a:xfrm>
            <a:off x="4511824" y="4797152"/>
            <a:ext cx="498433" cy="44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C4AC93-469A-B836-B0E0-28BF892F757E}"/>
              </a:ext>
            </a:extLst>
          </p:cNvPr>
          <p:cNvSpPr/>
          <p:nvPr/>
        </p:nvSpPr>
        <p:spPr>
          <a:xfrm>
            <a:off x="3766829" y="2108784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1F3DEA2-CF69-C5BA-1366-3404A31A8A4F}"/>
              </a:ext>
            </a:extLst>
          </p:cNvPr>
          <p:cNvSpPr/>
          <p:nvPr/>
        </p:nvSpPr>
        <p:spPr>
          <a:xfrm>
            <a:off x="3689900" y="2843965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B38C4A8-5A25-5FBE-D6A4-63B3370F6174}"/>
              </a:ext>
            </a:extLst>
          </p:cNvPr>
          <p:cNvSpPr/>
          <p:nvPr/>
        </p:nvSpPr>
        <p:spPr>
          <a:xfrm>
            <a:off x="3402432" y="3595704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FB2B0A8-34E3-BCE8-0090-76D6169D5A98}"/>
              </a:ext>
            </a:extLst>
          </p:cNvPr>
          <p:cNvSpPr/>
          <p:nvPr/>
        </p:nvSpPr>
        <p:spPr>
          <a:xfrm>
            <a:off x="3321779" y="4025000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CF4B59E-37F6-306D-00D3-C6F60F59E513}"/>
              </a:ext>
            </a:extLst>
          </p:cNvPr>
          <p:cNvSpPr/>
          <p:nvPr/>
        </p:nvSpPr>
        <p:spPr>
          <a:xfrm>
            <a:off x="4147292" y="6255450"/>
            <a:ext cx="498433" cy="42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39DF8D2-7E96-DA2D-1EBD-861A26F00AA1}"/>
                  </a:ext>
                </a:extLst>
              </p:cNvPr>
              <p:cNvSpPr txBox="1"/>
              <p:nvPr/>
            </p:nvSpPr>
            <p:spPr>
              <a:xfrm>
                <a:off x="563210" y="1440348"/>
                <a:ext cx="1775520" cy="65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𝑧𝑄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&lt;0.5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5E2D7F5-419D-E7AD-F664-F4E8030F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0" y="1440348"/>
                <a:ext cx="1775520" cy="652102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581743FA-8157-3DB7-9CB6-FCD5715B1E33}"/>
              </a:ext>
            </a:extLst>
          </p:cNvPr>
          <p:cNvSpPr txBox="1"/>
          <p:nvPr/>
        </p:nvSpPr>
        <p:spPr>
          <a:xfrm>
            <a:off x="2983739" y="1355396"/>
            <a:ext cx="21362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673, 127 (2009).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BA0FE72-123E-02ED-DAF2-2498314737EA}"/>
              </a:ext>
            </a:extLst>
          </p:cNvPr>
          <p:cNvSpPr txBox="1"/>
          <p:nvPr/>
        </p:nvSpPr>
        <p:spPr>
          <a:xfrm>
            <a:off x="2974456" y="2273004"/>
            <a:ext cx="21698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744, 250 (2015).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992D562-3BC5-3EB3-F4C3-816B1EF8B64D}"/>
              </a:ext>
            </a:extLst>
          </p:cNvPr>
          <p:cNvSpPr txBox="1"/>
          <p:nvPr/>
        </p:nvSpPr>
        <p:spPr>
          <a:xfrm>
            <a:off x="2973307" y="3036455"/>
            <a:ext cx="2516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High Energy Phys. 12 (2020) 010.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E94E912-F473-9B35-B33D-12F9DF1EE1B1}"/>
              </a:ext>
            </a:extLst>
          </p:cNvPr>
          <p:cNvSpPr txBox="1"/>
          <p:nvPr/>
        </p:nvSpPr>
        <p:spPr>
          <a:xfrm>
            <a:off x="2973056" y="3724833"/>
            <a:ext cx="24748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107, 072003 (2011).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ED2C9F-9390-C25D-097A-0867180F5A3E}"/>
              </a:ext>
            </a:extLst>
          </p:cNvPr>
          <p:cNvSpPr txBox="1"/>
          <p:nvPr/>
        </p:nvSpPr>
        <p:spPr>
          <a:xfrm>
            <a:off x="2968261" y="4133759"/>
            <a:ext cx="22574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90, 055201 (2014).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149E678B-78F1-7E9C-8109-28F92C947EFF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3005234" y="3950684"/>
            <a:ext cx="388036" cy="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1870700" cy="830997"/>
            <a:chOff x="934400" y="936575"/>
            <a:chExt cx="1870700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17395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 for </a:t>
              </a:r>
            </a:p>
            <a:p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207F35D8-FEF2-61C9-1B7A-2BCC1C8DBF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370" y="1928652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SIDIS data:277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86D73-47CD-001E-98D5-1D30960B383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3116" y="3807539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data:120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001C69-068D-A192-E104-D83D8C82A2C9}"/>
              </a:ext>
            </a:extLst>
          </p:cNvPr>
          <p:cNvSpPr txBox="1"/>
          <p:nvPr/>
        </p:nvSpPr>
        <p:spPr>
          <a:xfrm>
            <a:off x="174451" y="4497752"/>
            <a:ext cx="333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world data:397</a:t>
            </a: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FB8A9F6C-88E4-D8B7-9C7A-8CC5EE74E9AB}"/>
              </a:ext>
            </a:extLst>
          </p:cNvPr>
          <p:cNvCxnSpPr/>
          <p:nvPr/>
        </p:nvCxnSpPr>
        <p:spPr>
          <a:xfrm>
            <a:off x="9754169" y="1555948"/>
            <a:ext cx="0" cy="3804306"/>
          </a:xfrm>
          <a:prstGeom prst="line">
            <a:avLst/>
          </a:prstGeom>
          <a:ln w="19050"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EB0C62D-98DA-37C2-37DB-9DCA6280A335}"/>
              </a:ext>
            </a:extLst>
          </p:cNvPr>
          <p:cNvGrpSpPr/>
          <p:nvPr/>
        </p:nvGrpSpPr>
        <p:grpSpPr>
          <a:xfrm>
            <a:off x="9647914" y="1383271"/>
            <a:ext cx="212510" cy="212510"/>
            <a:chOff x="1007133" y="1965171"/>
            <a:chExt cx="212510" cy="21251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01654B4A-1AF5-CA6F-F7EE-5A80CCAD7AFC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D9020D58-1BFD-6E09-C0B6-E431F6BF37A1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C07B409D-2318-21CA-0447-F94979335734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3B2197C-C9ED-29B1-A87B-BCA4F447C05C}"/>
              </a:ext>
            </a:extLst>
          </p:cNvPr>
          <p:cNvGrpSpPr/>
          <p:nvPr/>
        </p:nvGrpSpPr>
        <p:grpSpPr>
          <a:xfrm>
            <a:off x="10036667" y="1340768"/>
            <a:ext cx="3047337" cy="688830"/>
            <a:chOff x="1234031" y="1873695"/>
            <a:chExt cx="3047337" cy="688830"/>
          </a:xfrm>
        </p:grpSpPr>
        <p:sp>
          <p:nvSpPr>
            <p:cNvPr id="90" name="品牌价值体系建立…">
              <a:extLst>
                <a:ext uri="{FF2B5EF4-FFF2-40B4-BE49-F238E27FC236}">
                  <a16:creationId xmlns:a16="http://schemas.microsoft.com/office/drawing/2014/main" id="{8E02CA4F-5573-29AF-BA2A-FB15FCD0D643}"/>
                </a:ext>
              </a:extLst>
            </p:cNvPr>
            <p:cNvSpPr txBox="1"/>
            <p:nvPr/>
          </p:nvSpPr>
          <p:spPr>
            <a:xfrm>
              <a:off x="1334130" y="2265008"/>
              <a:ext cx="2947238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uncertainty</a:t>
              </a:r>
              <a:endParaRPr lang="zh-CN" altLang="en-US" sz="1600" dirty="0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B9E2EB1-9AB8-EC31-E98C-A14F99DF86E3}"/>
                </a:ext>
              </a:extLst>
            </p:cNvPr>
            <p:cNvGrpSpPr/>
            <p:nvPr/>
          </p:nvGrpSpPr>
          <p:grpSpPr>
            <a:xfrm>
              <a:off x="1234031" y="1873695"/>
              <a:ext cx="1151982" cy="297517"/>
              <a:chOff x="1234031" y="1849520"/>
              <a:chExt cx="1151982" cy="297517"/>
            </a:xfrm>
          </p:grpSpPr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67AED632-B9B0-8126-8672-49872D29D14F}"/>
                  </a:ext>
                </a:extLst>
              </p:cNvPr>
              <p:cNvSpPr/>
              <p:nvPr/>
            </p:nvSpPr>
            <p:spPr>
              <a:xfrm>
                <a:off x="1234031" y="184952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品牌搭建">
                <a:extLst>
                  <a:ext uri="{FF2B5EF4-FFF2-40B4-BE49-F238E27FC236}">
                    <a16:creationId xmlns:a16="http://schemas.microsoft.com/office/drawing/2014/main" id="{5B3A3568-7442-C5BA-8F5B-66839964D4A7}"/>
                  </a:ext>
                </a:extLst>
              </p:cNvPr>
              <p:cNvSpPr txBox="1"/>
              <p:nvPr/>
            </p:nvSpPr>
            <p:spPr>
              <a:xfrm>
                <a:off x="1321912" y="1849520"/>
                <a:ext cx="976228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world data </a:t>
                </a: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138D601-E396-7A9F-AF0F-0EC0D1B5CFF7}"/>
              </a:ext>
            </a:extLst>
          </p:cNvPr>
          <p:cNvGrpSpPr/>
          <p:nvPr/>
        </p:nvGrpSpPr>
        <p:grpSpPr>
          <a:xfrm>
            <a:off x="10036667" y="2256019"/>
            <a:ext cx="3584044" cy="698864"/>
            <a:chOff x="1234031" y="2811785"/>
            <a:chExt cx="3584044" cy="698864"/>
          </a:xfrm>
        </p:grpSpPr>
        <p:sp>
          <p:nvSpPr>
            <p:cNvPr id="95" name="品牌新媒体矩阵产品首发声…">
              <a:extLst>
                <a:ext uri="{FF2B5EF4-FFF2-40B4-BE49-F238E27FC236}">
                  <a16:creationId xmlns:a16="http://schemas.microsoft.com/office/drawing/2014/main" id="{9DFF58B3-4952-78C6-BCC9-D15A1349FED9}"/>
                </a:ext>
              </a:extLst>
            </p:cNvPr>
            <p:cNvSpPr txBox="1"/>
            <p:nvPr/>
          </p:nvSpPr>
          <p:spPr>
            <a:xfrm>
              <a:off x="1334130" y="3213132"/>
              <a:ext cx="3483945" cy="29751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 independently</a:t>
              </a: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D2459D00-615C-8E05-CD05-9D7DE9C23BD5}"/>
                </a:ext>
              </a:extLst>
            </p:cNvPr>
            <p:cNvGrpSpPr/>
            <p:nvPr/>
          </p:nvGrpSpPr>
          <p:grpSpPr>
            <a:xfrm>
              <a:off x="1234031" y="2811785"/>
              <a:ext cx="1151982" cy="297517"/>
              <a:chOff x="1234031" y="2787610"/>
              <a:chExt cx="1151982" cy="297517"/>
            </a:xfrm>
          </p:grpSpPr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16E0CA71-642E-FEE1-08CF-4ECBAE940449}"/>
                  </a:ext>
                </a:extLst>
              </p:cNvPr>
              <p:cNvSpPr/>
              <p:nvPr/>
            </p:nvSpPr>
            <p:spPr>
              <a:xfrm>
                <a:off x="1234031" y="278761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品牌预热">
                <a:extLst>
                  <a:ext uri="{FF2B5EF4-FFF2-40B4-BE49-F238E27FC236}">
                    <a16:creationId xmlns:a16="http://schemas.microsoft.com/office/drawing/2014/main" id="{CD3CFE8F-E063-95E3-B0DF-E49226E00C20}"/>
                  </a:ext>
                </a:extLst>
              </p:cNvPr>
              <p:cNvSpPr txBox="1"/>
              <p:nvPr/>
            </p:nvSpPr>
            <p:spPr>
              <a:xfrm>
                <a:off x="1273024" y="2787610"/>
                <a:ext cx="1074012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replica</a:t>
                </a: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CB4FB466-F106-3E86-3DF1-2009812C3EB5}"/>
              </a:ext>
            </a:extLst>
          </p:cNvPr>
          <p:cNvGrpSpPr/>
          <p:nvPr/>
        </p:nvGrpSpPr>
        <p:grpSpPr>
          <a:xfrm>
            <a:off x="10036667" y="3171270"/>
            <a:ext cx="1963989" cy="853402"/>
            <a:chOff x="1234031" y="3749875"/>
            <a:chExt cx="1963989" cy="853402"/>
          </a:xfrm>
        </p:grpSpPr>
        <p:sp>
          <p:nvSpPr>
            <p:cNvPr id="100" name="品牌发布会…">
              <a:extLst>
                <a:ext uri="{FF2B5EF4-FFF2-40B4-BE49-F238E27FC236}">
                  <a16:creationId xmlns:a16="http://schemas.microsoft.com/office/drawing/2014/main" id="{4EFD31D7-840E-D4ED-8252-9860A0744F74}"/>
                </a:ext>
              </a:extLst>
            </p:cNvPr>
            <p:cNvSpPr txBox="1"/>
            <p:nvPr/>
          </p:nvSpPr>
          <p:spPr>
            <a:xfrm>
              <a:off x="1334130" y="4059538"/>
              <a:ext cx="1863890" cy="543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average and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Lantinghei SC Extralight"/>
                  <a:ea typeface="Lantinghei SC Extralight"/>
                  <a:cs typeface="Lantinghei SC Extralight"/>
                  <a:sym typeface="Lantinghei SC Extralight"/>
                </a:defRPr>
              </a:pPr>
              <a:r>
                <a:rPr kumimoji="0" lang="en-US" altLang="zh-CN" sz="16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standard deviation </a:t>
              </a: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64287234-5812-A39D-2269-14F1E9FCC8CB}"/>
                </a:ext>
              </a:extLst>
            </p:cNvPr>
            <p:cNvGrpSpPr/>
            <p:nvPr/>
          </p:nvGrpSpPr>
          <p:grpSpPr>
            <a:xfrm>
              <a:off x="1234031" y="3749875"/>
              <a:ext cx="1151982" cy="297517"/>
              <a:chOff x="1234031" y="3725700"/>
              <a:chExt cx="1151982" cy="297517"/>
            </a:xfrm>
          </p:grpSpPr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7AA54588-0A00-E9CC-9192-36018AF21D37}"/>
                  </a:ext>
                </a:extLst>
              </p:cNvPr>
              <p:cNvSpPr/>
              <p:nvPr/>
            </p:nvSpPr>
            <p:spPr>
              <a:xfrm>
                <a:off x="1234031" y="3725701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声量爆发">
                <a:extLst>
                  <a:ext uri="{FF2B5EF4-FFF2-40B4-BE49-F238E27FC236}">
                    <a16:creationId xmlns:a16="http://schemas.microsoft.com/office/drawing/2014/main" id="{86569811-9024-BFD9-BE3F-3C8BDFF35804}"/>
                  </a:ext>
                </a:extLst>
              </p:cNvPr>
              <p:cNvSpPr txBox="1"/>
              <p:nvPr/>
            </p:nvSpPr>
            <p:spPr>
              <a:xfrm>
                <a:off x="1284247" y="3725700"/>
                <a:ext cx="1051570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1000 results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557CECB-4A89-1E8E-473E-CD0799152608}"/>
              </a:ext>
            </a:extLst>
          </p:cNvPr>
          <p:cNvGrpSpPr/>
          <p:nvPr/>
        </p:nvGrpSpPr>
        <p:grpSpPr>
          <a:xfrm>
            <a:off x="10036667" y="4125804"/>
            <a:ext cx="2129607" cy="827968"/>
            <a:chOff x="1234031" y="4964964"/>
            <a:chExt cx="2286117" cy="827968"/>
          </a:xfrm>
        </p:grpSpPr>
        <p:sp>
          <p:nvSpPr>
            <p:cNvPr id="105" name="混动之夜-领克01 HEV上市…">
              <a:extLst>
                <a:ext uri="{FF2B5EF4-FFF2-40B4-BE49-F238E27FC236}">
                  <a16:creationId xmlns:a16="http://schemas.microsoft.com/office/drawing/2014/main" id="{E343DCC6-C6A0-F355-9BE5-509FC20025AA}"/>
                </a:ext>
              </a:extLst>
            </p:cNvPr>
            <p:cNvSpPr txBox="1"/>
            <p:nvPr/>
          </p:nvSpPr>
          <p:spPr>
            <a:xfrm>
              <a:off x="1334128" y="5249193"/>
              <a:ext cx="2186020" cy="543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Collins function &amp; </a:t>
              </a:r>
            </a:p>
            <a:p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ransversity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</a:t>
              </a:r>
              <a:endParaRPr lang="zh-CN" altLang="en-US" sz="1600" dirty="0"/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D833983-BECD-D2A8-E2FC-CAE3C8B13D2F}"/>
                </a:ext>
              </a:extLst>
            </p:cNvPr>
            <p:cNvGrpSpPr/>
            <p:nvPr/>
          </p:nvGrpSpPr>
          <p:grpSpPr>
            <a:xfrm>
              <a:off x="1234031" y="4964964"/>
              <a:ext cx="1151982" cy="297517"/>
              <a:chOff x="1234031" y="4940789"/>
              <a:chExt cx="1151982" cy="297517"/>
            </a:xfrm>
          </p:grpSpPr>
          <p:sp>
            <p:nvSpPr>
              <p:cNvPr id="107" name="矩形: 圆角 106">
                <a:extLst>
                  <a:ext uri="{FF2B5EF4-FFF2-40B4-BE49-F238E27FC236}">
                    <a16:creationId xmlns:a16="http://schemas.microsoft.com/office/drawing/2014/main" id="{16BC2106-1687-F4C4-B9A5-082C34F53E97}"/>
                  </a:ext>
                </a:extLst>
              </p:cNvPr>
              <p:cNvSpPr/>
              <p:nvPr/>
            </p:nvSpPr>
            <p:spPr>
              <a:xfrm>
                <a:off x="1234031" y="4940790"/>
                <a:ext cx="1151982" cy="29751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持续传播">
                <a:extLst>
                  <a:ext uri="{FF2B5EF4-FFF2-40B4-BE49-F238E27FC236}">
                    <a16:creationId xmlns:a16="http://schemas.microsoft.com/office/drawing/2014/main" id="{00210047-75ED-DE6D-0E5C-1DD550066698}"/>
                  </a:ext>
                </a:extLst>
              </p:cNvPr>
              <p:cNvSpPr txBox="1"/>
              <p:nvPr/>
            </p:nvSpPr>
            <p:spPr>
              <a:xfrm>
                <a:off x="1443704" y="4940789"/>
                <a:ext cx="762461" cy="29751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defRPr>
                    <a:latin typeface="Lantinghei SC Extralight"/>
                    <a:ea typeface="Lantinghei SC Extralight"/>
                    <a:cs typeface="Lantinghei SC Extralight"/>
                    <a:sym typeface="Lantinghei SC Extraligh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lt"/>
                  </a:rPr>
                  <a:t>TMDs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F719A26A-9ACC-3F66-6389-02AC2F3B3B8E}"/>
              </a:ext>
            </a:extLst>
          </p:cNvPr>
          <p:cNvGrpSpPr/>
          <p:nvPr/>
        </p:nvGrpSpPr>
        <p:grpSpPr>
          <a:xfrm>
            <a:off x="9647914" y="2298522"/>
            <a:ext cx="212510" cy="212510"/>
            <a:chOff x="1007133" y="1965171"/>
            <a:chExt cx="212510" cy="212510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A06CF7F-06CD-0ED0-80EB-541812FAB4C6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EB781C7-090E-DA26-4AD7-8762FCDD5238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5963BC18-07DF-1B39-28FC-4781EC4CB8D0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971D0E6B-C651-F5FC-ED73-075EAD40C2E9}"/>
              </a:ext>
            </a:extLst>
          </p:cNvPr>
          <p:cNvGrpSpPr/>
          <p:nvPr/>
        </p:nvGrpSpPr>
        <p:grpSpPr>
          <a:xfrm>
            <a:off x="9647914" y="3203490"/>
            <a:ext cx="212510" cy="212510"/>
            <a:chOff x="1007133" y="1965171"/>
            <a:chExt cx="212510" cy="212510"/>
          </a:xfrm>
        </p:grpSpPr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1EF14252-5F9D-49D5-52DC-54C9CD778DF2}"/>
                </a:ext>
              </a:extLst>
            </p:cNvPr>
            <p:cNvSpPr/>
            <p:nvPr/>
          </p:nvSpPr>
          <p:spPr>
            <a:xfrm>
              <a:off x="1021172" y="1979210"/>
              <a:ext cx="184432" cy="184432"/>
            </a:xfrm>
            <a:prstGeom prst="ellipse">
              <a:avLst/>
            </a:prstGeom>
            <a:noFill/>
            <a:ln>
              <a:solidFill>
                <a:srgbClr val="FB5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6A14F9F2-0697-7D68-D306-B3975DF5ED06}"/>
                </a:ext>
              </a:extLst>
            </p:cNvPr>
            <p:cNvSpPr/>
            <p:nvPr/>
          </p:nvSpPr>
          <p:spPr>
            <a:xfrm>
              <a:off x="1046966" y="2005004"/>
              <a:ext cx="132844" cy="132844"/>
            </a:xfrm>
            <a:prstGeom prst="ellipse">
              <a:avLst/>
            </a:prstGeom>
            <a:solidFill>
              <a:srgbClr val="FB5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6FB4E983-B9A8-FAF8-3277-FEFA18C447B1}"/>
                </a:ext>
              </a:extLst>
            </p:cNvPr>
            <p:cNvSpPr/>
            <p:nvPr/>
          </p:nvSpPr>
          <p:spPr>
            <a:xfrm>
              <a:off x="1007133" y="1965171"/>
              <a:ext cx="212510" cy="212510"/>
            </a:xfrm>
            <a:prstGeom prst="ellipse">
              <a:avLst/>
            </a:prstGeom>
            <a:noFill/>
            <a:ln w="3175">
              <a:solidFill>
                <a:srgbClr val="FB5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6ED74B2C-7693-8E97-83EE-E4518CA9A581}"/>
              </a:ext>
            </a:extLst>
          </p:cNvPr>
          <p:cNvGrpSpPr/>
          <p:nvPr/>
        </p:nvGrpSpPr>
        <p:grpSpPr>
          <a:xfrm>
            <a:off x="9624392" y="1358303"/>
            <a:ext cx="259554" cy="259554"/>
            <a:chOff x="7795721" y="3233124"/>
            <a:chExt cx="393398" cy="393398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A53B5631-52A4-A6E1-A880-5C149200A898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06D2A2DF-C0A0-1374-2EAD-BFA1015F6274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185D5382-E299-D1FA-B228-C637464446D8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9" name="L 形 118">
              <a:extLst>
                <a:ext uri="{FF2B5EF4-FFF2-40B4-BE49-F238E27FC236}">
                  <a16:creationId xmlns:a16="http://schemas.microsoft.com/office/drawing/2014/main" id="{728C737C-58DD-F905-0EBE-2027AE1DBE13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9203F237-657D-7422-E0B5-573C71DC913A}"/>
              </a:ext>
            </a:extLst>
          </p:cNvPr>
          <p:cNvGrpSpPr/>
          <p:nvPr/>
        </p:nvGrpSpPr>
        <p:grpSpPr>
          <a:xfrm>
            <a:off x="9624392" y="2274200"/>
            <a:ext cx="259554" cy="259554"/>
            <a:chOff x="7795721" y="3233124"/>
            <a:chExt cx="393398" cy="393398"/>
          </a:xfrm>
        </p:grpSpPr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AAC2E85D-4E0F-5C2E-DB2C-902BA23781F5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12AF8D47-A39B-91B7-82E4-D84204A7EC8F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A1D1F3EB-D71B-9350-79A0-8A9ED7E32ABA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4" name="L 形 123">
              <a:extLst>
                <a:ext uri="{FF2B5EF4-FFF2-40B4-BE49-F238E27FC236}">
                  <a16:creationId xmlns:a16="http://schemas.microsoft.com/office/drawing/2014/main" id="{3E5CC517-BABD-6F94-7810-5C275FA6F79A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738D07FB-1546-1B9B-726E-672F2575A9AC}"/>
              </a:ext>
            </a:extLst>
          </p:cNvPr>
          <p:cNvGrpSpPr/>
          <p:nvPr/>
        </p:nvGrpSpPr>
        <p:grpSpPr>
          <a:xfrm>
            <a:off x="9624392" y="3183678"/>
            <a:ext cx="259554" cy="259554"/>
            <a:chOff x="7795721" y="3233124"/>
            <a:chExt cx="393398" cy="393398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8DA3EE70-14F7-31A1-EE08-B1BCE9D0981F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17010C38-1B7E-5372-9990-359C659AD970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BE604C70-7193-74E7-098B-BCAB8CE630F0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9" name="L 形 128">
              <a:extLst>
                <a:ext uri="{FF2B5EF4-FFF2-40B4-BE49-F238E27FC236}">
                  <a16:creationId xmlns:a16="http://schemas.microsoft.com/office/drawing/2014/main" id="{36BA3818-A0D7-A61F-FDCE-DD9AFD0A94E7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AD9EB52-C1F2-360C-6939-D4ED8A4566D0}"/>
              </a:ext>
            </a:extLst>
          </p:cNvPr>
          <p:cNvGrpSpPr/>
          <p:nvPr/>
        </p:nvGrpSpPr>
        <p:grpSpPr>
          <a:xfrm>
            <a:off x="9643426" y="4144785"/>
            <a:ext cx="259554" cy="259554"/>
            <a:chOff x="7795721" y="3233124"/>
            <a:chExt cx="393398" cy="393398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C87D1C8C-8302-A91F-7E08-9EBF06B3529D}"/>
                </a:ext>
              </a:extLst>
            </p:cNvPr>
            <p:cNvGrpSpPr/>
            <p:nvPr/>
          </p:nvGrpSpPr>
          <p:grpSpPr>
            <a:xfrm>
              <a:off x="7795721" y="3233124"/>
              <a:ext cx="393398" cy="393398"/>
              <a:chOff x="7863491" y="3300894"/>
              <a:chExt cx="257858" cy="257858"/>
            </a:xfrm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2223B20-FCFA-C929-F0CB-C7C89CCD593E}"/>
                  </a:ext>
                </a:extLst>
              </p:cNvPr>
              <p:cNvSpPr/>
              <p:nvPr/>
            </p:nvSpPr>
            <p:spPr>
              <a:xfrm>
                <a:off x="7863491" y="3300894"/>
                <a:ext cx="257858" cy="257858"/>
              </a:xfrm>
              <a:prstGeom prst="ellipse">
                <a:avLst/>
              </a:prstGeom>
              <a:solidFill>
                <a:srgbClr val="E2E2E2"/>
              </a:solidFill>
              <a:ln w="12700">
                <a:solidFill>
                  <a:srgbClr val="E7503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E5CE82F3-A9F5-81CB-78EC-1419C9A303DC}"/>
                  </a:ext>
                </a:extLst>
              </p:cNvPr>
              <p:cNvSpPr/>
              <p:nvPr/>
            </p:nvSpPr>
            <p:spPr>
              <a:xfrm>
                <a:off x="7893966" y="3331369"/>
                <a:ext cx="196908" cy="196908"/>
              </a:xfrm>
              <a:prstGeom prst="ellipse">
                <a:avLst/>
              </a:prstGeom>
              <a:solidFill>
                <a:srgbClr val="0E41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7" name="L 形 136">
              <a:extLst>
                <a:ext uri="{FF2B5EF4-FFF2-40B4-BE49-F238E27FC236}">
                  <a16:creationId xmlns:a16="http://schemas.microsoft.com/office/drawing/2014/main" id="{6EFA8DB3-5F1B-ABA1-6C75-65938B4B46ED}"/>
                </a:ext>
              </a:extLst>
            </p:cNvPr>
            <p:cNvSpPr/>
            <p:nvPr/>
          </p:nvSpPr>
          <p:spPr>
            <a:xfrm rot="18900000">
              <a:off x="7895978" y="3355406"/>
              <a:ext cx="192882" cy="100844"/>
            </a:xfrm>
            <a:prstGeom prst="corner">
              <a:avLst>
                <a:gd name="adj1" fmla="val 31729"/>
                <a:gd name="adj2" fmla="val 33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8FA1033-730E-C99E-0697-402671E2AF43}"/>
              </a:ext>
            </a:extLst>
          </p:cNvPr>
          <p:cNvSpPr txBox="1"/>
          <p:nvPr/>
        </p:nvSpPr>
        <p:spPr>
          <a:xfrm>
            <a:off x="174451" y="5491870"/>
            <a:ext cx="23762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pseudodata:1347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/>
              <p:nvPr/>
            </p:nvSpPr>
            <p:spPr>
              <a:xfrm>
                <a:off x="457115" y="5815900"/>
                <a:ext cx="1775520" cy="65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𝑧𝑄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&lt;0.3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1F8307-E552-CE8E-97EE-7BE6EEC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5" y="5815900"/>
                <a:ext cx="1775520" cy="652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2D4C858-A773-7B2B-D095-48BF3FABB38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E7BDFD3-133F-2EF2-43FE-E0EAA55E09E4}"/>
              </a:ext>
            </a:extLst>
          </p:cNvPr>
          <p:cNvGrpSpPr/>
          <p:nvPr/>
        </p:nvGrpSpPr>
        <p:grpSpPr>
          <a:xfrm>
            <a:off x="3676493" y="5502773"/>
            <a:ext cx="371880" cy="1099537"/>
            <a:chOff x="3676493" y="5502773"/>
            <a:chExt cx="371880" cy="10995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81B15343-BB8D-97B8-F140-F51B81B4E227}"/>
                    </a:ext>
                  </a:extLst>
                </p14:cNvPr>
                <p14:cNvContentPartPr/>
                <p14:nvPr/>
              </p14:nvContentPartPr>
              <p14:xfrm>
                <a:off x="3945413" y="5504933"/>
                <a:ext cx="78840" cy="828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81B15343-BB8D-97B8-F140-F51B81B4E2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27773" y="5486933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7F35453B-8607-86CC-0320-840821C0B8AA}"/>
                    </a:ext>
                  </a:extLst>
                </p14:cNvPr>
                <p14:cNvContentPartPr/>
                <p14:nvPr/>
              </p14:nvContentPartPr>
              <p14:xfrm>
                <a:off x="4017053" y="5502773"/>
                <a:ext cx="5400" cy="216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7F35453B-8607-86CC-0320-840821C0B8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9053" y="5485133"/>
                  <a:ext cx="4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AA7ECD34-4859-64AB-044B-E90BC96160AE}"/>
                    </a:ext>
                  </a:extLst>
                </p14:cNvPr>
                <p14:cNvContentPartPr/>
                <p14:nvPr/>
              </p14:nvContentPartPr>
              <p14:xfrm>
                <a:off x="3964493" y="5529053"/>
                <a:ext cx="41040" cy="24012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AA7ECD34-4859-64AB-044B-E90BC96160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6853" y="5511413"/>
                  <a:ext cx="76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A94524A9-161B-41ED-9EB1-D01AFE75BE81}"/>
                    </a:ext>
                  </a:extLst>
                </p14:cNvPr>
                <p14:cNvContentPartPr/>
                <p14:nvPr/>
              </p14:nvContentPartPr>
              <p14:xfrm>
                <a:off x="4000133" y="5560013"/>
                <a:ext cx="26640" cy="22644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A94524A9-161B-41ED-9EB1-D01AFE75BE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82493" y="5542373"/>
                  <a:ext cx="6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594F2B5D-A772-7C2E-A8E6-7D9B8B21B7F3}"/>
                    </a:ext>
                  </a:extLst>
                </p14:cNvPr>
                <p14:cNvContentPartPr/>
                <p14:nvPr/>
              </p14:nvContentPartPr>
              <p14:xfrm>
                <a:off x="3982853" y="5600333"/>
                <a:ext cx="10800" cy="2638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594F2B5D-A772-7C2E-A8E6-7D9B8B21B7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65213" y="5582693"/>
                  <a:ext cx="46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CC78D650-3A8D-D00F-8A8C-0544D7EB6E6F}"/>
                    </a:ext>
                  </a:extLst>
                </p14:cNvPr>
                <p14:cNvContentPartPr/>
                <p14:nvPr/>
              </p14:nvContentPartPr>
              <p14:xfrm>
                <a:off x="3955133" y="5705190"/>
                <a:ext cx="7920" cy="33804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CC78D650-3A8D-D00F-8A8C-0544D7EB6E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37133" y="5687550"/>
                  <a:ext cx="43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BB697651-E27D-2DAD-30F3-A32C5EA91809}"/>
                    </a:ext>
                  </a:extLst>
                </p14:cNvPr>
                <p14:cNvContentPartPr/>
                <p14:nvPr/>
              </p14:nvContentPartPr>
              <p14:xfrm>
                <a:off x="4012013" y="5722110"/>
                <a:ext cx="10800" cy="405720"/>
              </p14:xfrm>
            </p:contentPart>
          </mc:Choice>
          <mc:Fallback xmlns=""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BB697651-E27D-2DAD-30F3-A32C5EA918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4373" y="5704110"/>
                  <a:ext cx="46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53E1BED1-0D46-4877-9BF3-0EC68E8AF652}"/>
                    </a:ext>
                  </a:extLst>
                </p14:cNvPr>
                <p14:cNvContentPartPr/>
                <p14:nvPr/>
              </p14:nvContentPartPr>
              <p14:xfrm>
                <a:off x="3976373" y="5848110"/>
                <a:ext cx="22680" cy="34344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53E1BED1-0D46-4877-9BF3-0EC68E8AF6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8733" y="5830470"/>
                  <a:ext cx="58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C1AF45A0-B982-CED6-A163-BE306B855744}"/>
                    </a:ext>
                  </a:extLst>
                </p14:cNvPr>
                <p14:cNvContentPartPr/>
                <p14:nvPr/>
              </p14:nvContentPartPr>
              <p14:xfrm>
                <a:off x="4045493" y="6091110"/>
                <a:ext cx="2880" cy="74160"/>
              </p14:xfrm>
            </p:contentPart>
          </mc:Choice>
          <mc:Fallback xmlns=""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C1AF45A0-B982-CED6-A163-BE306B8557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7853" y="6073110"/>
                  <a:ext cx="3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墨迹 56">
                  <a:extLst>
                    <a:ext uri="{FF2B5EF4-FFF2-40B4-BE49-F238E27FC236}">
                      <a16:creationId xmlns:a16="http://schemas.microsoft.com/office/drawing/2014/main" id="{4C38D1E0-8B32-997E-2FAF-B672D2BA4766}"/>
                    </a:ext>
                  </a:extLst>
                </p14:cNvPr>
                <p14:cNvContentPartPr/>
                <p14:nvPr/>
              </p14:nvContentPartPr>
              <p14:xfrm>
                <a:off x="4036133" y="6110190"/>
                <a:ext cx="2880" cy="98640"/>
              </p14:xfrm>
            </p:contentPart>
          </mc:Choice>
          <mc:Fallback xmlns="">
            <p:pic>
              <p:nvPicPr>
                <p:cNvPr id="57" name="墨迹 56">
                  <a:extLst>
                    <a:ext uri="{FF2B5EF4-FFF2-40B4-BE49-F238E27FC236}">
                      <a16:creationId xmlns:a16="http://schemas.microsoft.com/office/drawing/2014/main" id="{4C38D1E0-8B32-997E-2FAF-B672D2BA47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18133" y="6092190"/>
                  <a:ext cx="38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墨迹 58">
                  <a:extLst>
                    <a:ext uri="{FF2B5EF4-FFF2-40B4-BE49-F238E27FC236}">
                      <a16:creationId xmlns:a16="http://schemas.microsoft.com/office/drawing/2014/main" id="{2DC7EDE7-F9D9-45F1-7389-797939D665E2}"/>
                    </a:ext>
                  </a:extLst>
                </p14:cNvPr>
                <p14:cNvContentPartPr/>
                <p14:nvPr/>
              </p14:nvContentPartPr>
              <p14:xfrm>
                <a:off x="3940733" y="6081390"/>
                <a:ext cx="12600" cy="240120"/>
              </p14:xfrm>
            </p:contentPart>
          </mc:Choice>
          <mc:Fallback xmlns="">
            <p:pic>
              <p:nvPicPr>
                <p:cNvPr id="59" name="墨迹 58">
                  <a:extLst>
                    <a:ext uri="{FF2B5EF4-FFF2-40B4-BE49-F238E27FC236}">
                      <a16:creationId xmlns:a16="http://schemas.microsoft.com/office/drawing/2014/main" id="{2DC7EDE7-F9D9-45F1-7389-797939D665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2733" y="6063750"/>
                  <a:ext cx="48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墨迹 59">
                  <a:extLst>
                    <a:ext uri="{FF2B5EF4-FFF2-40B4-BE49-F238E27FC236}">
                      <a16:creationId xmlns:a16="http://schemas.microsoft.com/office/drawing/2014/main" id="{300B2034-75DA-41E2-A9B8-E077B22A353C}"/>
                    </a:ext>
                  </a:extLst>
                </p14:cNvPr>
                <p14:cNvContentPartPr/>
                <p14:nvPr/>
              </p14:nvContentPartPr>
              <p14:xfrm>
                <a:off x="3955133" y="6186150"/>
                <a:ext cx="17280" cy="331560"/>
              </p14:xfrm>
            </p:contentPart>
          </mc:Choice>
          <mc:Fallback xmlns="">
            <p:pic>
              <p:nvPicPr>
                <p:cNvPr id="60" name="墨迹 59">
                  <a:extLst>
                    <a:ext uri="{FF2B5EF4-FFF2-40B4-BE49-F238E27FC236}">
                      <a16:creationId xmlns:a16="http://schemas.microsoft.com/office/drawing/2014/main" id="{300B2034-75DA-41E2-A9B8-E077B22A35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7133" y="6168510"/>
                  <a:ext cx="52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墨迹 61">
                  <a:extLst>
                    <a:ext uri="{FF2B5EF4-FFF2-40B4-BE49-F238E27FC236}">
                      <a16:creationId xmlns:a16="http://schemas.microsoft.com/office/drawing/2014/main" id="{DE6D2876-AA8C-28F9-87CB-B7DBA363AE20}"/>
                    </a:ext>
                  </a:extLst>
                </p14:cNvPr>
                <p14:cNvContentPartPr/>
                <p14:nvPr/>
              </p14:nvContentPartPr>
              <p14:xfrm>
                <a:off x="3902573" y="6181470"/>
                <a:ext cx="22680" cy="278280"/>
              </p14:xfrm>
            </p:contentPart>
          </mc:Choice>
          <mc:Fallback xmlns="">
            <p:pic>
              <p:nvPicPr>
                <p:cNvPr id="62" name="墨迹 61">
                  <a:extLst>
                    <a:ext uri="{FF2B5EF4-FFF2-40B4-BE49-F238E27FC236}">
                      <a16:creationId xmlns:a16="http://schemas.microsoft.com/office/drawing/2014/main" id="{DE6D2876-AA8C-28F9-87CB-B7DBA363AE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4933" y="6163830"/>
                  <a:ext cx="58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3A6EEE48-CD2B-53DF-BEBB-F4E554FA2C33}"/>
                    </a:ext>
                  </a:extLst>
                </p14:cNvPr>
                <p14:cNvContentPartPr/>
                <p14:nvPr/>
              </p14:nvContentPartPr>
              <p14:xfrm>
                <a:off x="3932093" y="6307830"/>
                <a:ext cx="2520" cy="10872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3A6EEE48-CD2B-53DF-BEBB-F4E554FA2C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14453" y="6289830"/>
                  <a:ext cx="3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墨迹 63">
                  <a:extLst>
                    <a:ext uri="{FF2B5EF4-FFF2-40B4-BE49-F238E27FC236}">
                      <a16:creationId xmlns:a16="http://schemas.microsoft.com/office/drawing/2014/main" id="{20B5AA5C-C8BA-F670-4426-BAA0AE7BBC1D}"/>
                    </a:ext>
                  </a:extLst>
                </p14:cNvPr>
                <p14:cNvContentPartPr/>
                <p14:nvPr/>
              </p14:nvContentPartPr>
              <p14:xfrm>
                <a:off x="3886373" y="6295950"/>
                <a:ext cx="10080" cy="217440"/>
              </p14:xfrm>
            </p:contentPart>
          </mc:Choice>
          <mc:Fallback xmlns="">
            <p:pic>
              <p:nvPicPr>
                <p:cNvPr id="64" name="墨迹 63">
                  <a:extLst>
                    <a:ext uri="{FF2B5EF4-FFF2-40B4-BE49-F238E27FC236}">
                      <a16:creationId xmlns:a16="http://schemas.microsoft.com/office/drawing/2014/main" id="{20B5AA5C-C8BA-F670-4426-BAA0AE7BBC1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8733" y="6277950"/>
                  <a:ext cx="45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墨迹 65">
                  <a:extLst>
                    <a:ext uri="{FF2B5EF4-FFF2-40B4-BE49-F238E27FC236}">
                      <a16:creationId xmlns:a16="http://schemas.microsoft.com/office/drawing/2014/main" id="{ED547CE5-0CF1-28DA-36E0-8F31E0320301}"/>
                    </a:ext>
                  </a:extLst>
                </p14:cNvPr>
                <p14:cNvContentPartPr/>
                <p14:nvPr/>
              </p14:nvContentPartPr>
              <p14:xfrm>
                <a:off x="3676493" y="6512670"/>
                <a:ext cx="189720" cy="89640"/>
              </p14:xfrm>
            </p:contentPart>
          </mc:Choice>
          <mc:Fallback xmlns="">
            <p:pic>
              <p:nvPicPr>
                <p:cNvPr id="66" name="墨迹 65">
                  <a:extLst>
                    <a:ext uri="{FF2B5EF4-FFF2-40B4-BE49-F238E27FC236}">
                      <a16:creationId xmlns:a16="http://schemas.microsoft.com/office/drawing/2014/main" id="{ED547CE5-0CF1-28DA-36E0-8F31E03203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58493" y="6494670"/>
                  <a:ext cx="2253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14:cNvPr>
              <p14:cNvContentPartPr/>
              <p14:nvPr/>
            </p14:nvContentPartPr>
            <p14:xfrm>
              <a:off x="3681173" y="6603030"/>
              <a:ext cx="360" cy="360"/>
            </p14:xfrm>
          </p:contentPart>
        </mc:Choice>
        <mc:Fallback xmlns="">
          <p:pic>
            <p:nvPicPr>
              <p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3173" y="658503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56EEB44B-A176-2AA7-35BB-56D1DC8D9679}"/>
              </a:ext>
            </a:extLst>
          </p:cNvPr>
          <p:cNvGrpSpPr/>
          <p:nvPr/>
        </p:nvGrpSpPr>
        <p:grpSpPr>
          <a:xfrm>
            <a:off x="5920733" y="5500530"/>
            <a:ext cx="194760" cy="910440"/>
            <a:chOff x="5920733" y="5500530"/>
            <a:chExt cx="19476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墨迹 68">
                  <a:extLst>
                    <a:ext uri="{FF2B5EF4-FFF2-40B4-BE49-F238E27FC236}">
                      <a16:creationId xmlns:a16="http://schemas.microsoft.com/office/drawing/2014/main" id="{E9724F14-914E-B22E-8937-89DE1CBB1150}"/>
                    </a:ext>
                  </a:extLst>
                </p14:cNvPr>
                <p14:cNvContentPartPr/>
                <p14:nvPr/>
              </p14:nvContentPartPr>
              <p14:xfrm>
                <a:off x="5943413" y="5500530"/>
                <a:ext cx="172080" cy="273240"/>
              </p14:xfrm>
            </p:contentPart>
          </mc:Choice>
          <mc:Fallback xmlns="">
            <p:pic>
              <p:nvPicPr>
                <p:cNvPr id="69" name="墨迹 68">
                  <a:extLst>
                    <a:ext uri="{FF2B5EF4-FFF2-40B4-BE49-F238E27FC236}">
                      <a16:creationId xmlns:a16="http://schemas.microsoft.com/office/drawing/2014/main" id="{E9724F14-914E-B22E-8937-89DE1CBB11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25413" y="5482530"/>
                  <a:ext cx="207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墨迹 69">
                  <a:extLst>
                    <a:ext uri="{FF2B5EF4-FFF2-40B4-BE49-F238E27FC236}">
                      <a16:creationId xmlns:a16="http://schemas.microsoft.com/office/drawing/2014/main" id="{8357115D-C771-7BE5-3F4A-E9BF095DB3F8}"/>
                    </a:ext>
                  </a:extLst>
                </p14:cNvPr>
                <p14:cNvContentPartPr/>
                <p14:nvPr/>
              </p14:nvContentPartPr>
              <p14:xfrm>
                <a:off x="6021893" y="5652810"/>
                <a:ext cx="88560" cy="172080"/>
              </p14:xfrm>
            </p:contentPart>
          </mc:Choice>
          <mc:Fallback xmlns="">
            <p:pic>
              <p:nvPicPr>
                <p:cNvPr id="70" name="墨迹 69">
                  <a:extLst>
                    <a:ext uri="{FF2B5EF4-FFF2-40B4-BE49-F238E27FC236}">
                      <a16:creationId xmlns:a16="http://schemas.microsoft.com/office/drawing/2014/main" id="{8357115D-C771-7BE5-3F4A-E9BF095DB3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03893" y="5635170"/>
                  <a:ext cx="124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墨迹 71">
                  <a:extLst>
                    <a:ext uri="{FF2B5EF4-FFF2-40B4-BE49-F238E27FC236}">
                      <a16:creationId xmlns:a16="http://schemas.microsoft.com/office/drawing/2014/main" id="{C55720E7-14E1-68B3-F595-10351F0035D5}"/>
                    </a:ext>
                  </a:extLst>
                </p14:cNvPr>
                <p14:cNvContentPartPr/>
                <p14:nvPr/>
              </p14:nvContentPartPr>
              <p14:xfrm>
                <a:off x="5984093" y="5745690"/>
                <a:ext cx="18000" cy="119880"/>
              </p14:xfrm>
            </p:contentPart>
          </mc:Choice>
          <mc:Fallback xmlns="">
            <p:pic>
              <p:nvPicPr>
                <p:cNvPr id="72" name="墨迹 71">
                  <a:extLst>
                    <a:ext uri="{FF2B5EF4-FFF2-40B4-BE49-F238E27FC236}">
                      <a16:creationId xmlns:a16="http://schemas.microsoft.com/office/drawing/2014/main" id="{C55720E7-14E1-68B3-F595-10351F0035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6093" y="5728050"/>
                  <a:ext cx="5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墨迹 72">
                  <a:extLst>
                    <a:ext uri="{FF2B5EF4-FFF2-40B4-BE49-F238E27FC236}">
                      <a16:creationId xmlns:a16="http://schemas.microsoft.com/office/drawing/2014/main" id="{FB0B17D2-F66B-E3A1-84FF-32FA61585AA5}"/>
                    </a:ext>
                  </a:extLst>
                </p14:cNvPr>
                <p14:cNvContentPartPr/>
                <p14:nvPr/>
              </p14:nvContentPartPr>
              <p14:xfrm>
                <a:off x="6002813" y="5724450"/>
                <a:ext cx="47880" cy="324720"/>
              </p14:xfrm>
            </p:contentPart>
          </mc:Choice>
          <mc:Fallback xmlns="">
            <p:pic>
              <p:nvPicPr>
                <p:cNvPr id="73" name="墨迹 72">
                  <a:extLst>
                    <a:ext uri="{FF2B5EF4-FFF2-40B4-BE49-F238E27FC236}">
                      <a16:creationId xmlns:a16="http://schemas.microsoft.com/office/drawing/2014/main" id="{FB0B17D2-F66B-E3A1-84FF-32FA61585A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85173" y="5706450"/>
                  <a:ext cx="83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墨迹 73">
                  <a:extLst>
                    <a:ext uri="{FF2B5EF4-FFF2-40B4-BE49-F238E27FC236}">
                      <a16:creationId xmlns:a16="http://schemas.microsoft.com/office/drawing/2014/main" id="{5719D770-C5E5-93B3-A2B1-BD1CB607431E}"/>
                    </a:ext>
                  </a:extLst>
                </p14:cNvPr>
                <p14:cNvContentPartPr/>
                <p14:nvPr/>
              </p14:nvContentPartPr>
              <p14:xfrm>
                <a:off x="6033413" y="5769450"/>
                <a:ext cx="3600" cy="217080"/>
              </p14:xfrm>
            </p:contentPart>
          </mc:Choice>
          <mc:Fallback xmlns="">
            <p:pic>
              <p:nvPicPr>
                <p:cNvPr id="74" name="墨迹 73">
                  <a:extLst>
                    <a:ext uri="{FF2B5EF4-FFF2-40B4-BE49-F238E27FC236}">
                      <a16:creationId xmlns:a16="http://schemas.microsoft.com/office/drawing/2014/main" id="{5719D770-C5E5-93B3-A2B1-BD1CB607431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15413" y="5751810"/>
                  <a:ext cx="39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墨迹 74">
                  <a:extLst>
                    <a:ext uri="{FF2B5EF4-FFF2-40B4-BE49-F238E27FC236}">
                      <a16:creationId xmlns:a16="http://schemas.microsoft.com/office/drawing/2014/main" id="{4C3F8B27-22D6-6B3D-0F3A-64C3C32D03D6}"/>
                    </a:ext>
                  </a:extLst>
                </p14:cNvPr>
                <p14:cNvContentPartPr/>
                <p14:nvPr/>
              </p14:nvContentPartPr>
              <p14:xfrm>
                <a:off x="6071933" y="5817330"/>
                <a:ext cx="16920" cy="214920"/>
              </p14:xfrm>
            </p:contentPart>
          </mc:Choice>
          <mc:Fallback xmlns="">
            <p:pic>
              <p:nvPicPr>
                <p:cNvPr id="75" name="墨迹 74">
                  <a:extLst>
                    <a:ext uri="{FF2B5EF4-FFF2-40B4-BE49-F238E27FC236}">
                      <a16:creationId xmlns:a16="http://schemas.microsoft.com/office/drawing/2014/main" id="{4C3F8B27-22D6-6B3D-0F3A-64C3C32D03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54293" y="5799330"/>
                  <a:ext cx="52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墨迹 75">
                  <a:extLst>
                    <a:ext uri="{FF2B5EF4-FFF2-40B4-BE49-F238E27FC236}">
                      <a16:creationId xmlns:a16="http://schemas.microsoft.com/office/drawing/2014/main" id="{CF4748E2-315D-266C-B3BD-88CD151F344C}"/>
                    </a:ext>
                  </a:extLst>
                </p14:cNvPr>
                <p14:cNvContentPartPr/>
                <p14:nvPr/>
              </p14:nvContentPartPr>
              <p14:xfrm>
                <a:off x="6088853" y="5824170"/>
                <a:ext cx="8280" cy="309960"/>
              </p14:xfrm>
            </p:contentPart>
          </mc:Choice>
          <mc:Fallback xmlns="">
            <p:pic>
              <p:nvPicPr>
                <p:cNvPr id="76" name="墨迹 75">
                  <a:extLst>
                    <a:ext uri="{FF2B5EF4-FFF2-40B4-BE49-F238E27FC236}">
                      <a16:creationId xmlns:a16="http://schemas.microsoft.com/office/drawing/2014/main" id="{CF4748E2-315D-266C-B3BD-88CD151F34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70853" y="5806530"/>
                  <a:ext cx="43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7" name="墨迹 76">
                  <a:extLst>
                    <a:ext uri="{FF2B5EF4-FFF2-40B4-BE49-F238E27FC236}">
                      <a16:creationId xmlns:a16="http://schemas.microsoft.com/office/drawing/2014/main" id="{B2F003D0-229E-2C77-6169-4713355B139B}"/>
                    </a:ext>
                  </a:extLst>
                </p14:cNvPr>
                <p14:cNvContentPartPr/>
                <p14:nvPr/>
              </p14:nvContentPartPr>
              <p14:xfrm>
                <a:off x="6085613" y="5988690"/>
                <a:ext cx="15120" cy="214920"/>
              </p14:xfrm>
            </p:contentPart>
          </mc:Choice>
          <mc:Fallback xmlns="">
            <p:pic>
              <p:nvPicPr>
                <p:cNvPr id="77" name="墨迹 76">
                  <a:extLst>
                    <a:ext uri="{FF2B5EF4-FFF2-40B4-BE49-F238E27FC236}">
                      <a16:creationId xmlns:a16="http://schemas.microsoft.com/office/drawing/2014/main" id="{B2F003D0-229E-2C77-6169-4713355B13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67973" y="5970690"/>
                  <a:ext cx="50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墨迹 78">
                  <a:extLst>
                    <a:ext uri="{FF2B5EF4-FFF2-40B4-BE49-F238E27FC236}">
                      <a16:creationId xmlns:a16="http://schemas.microsoft.com/office/drawing/2014/main" id="{ADD4C714-FA94-449F-45C6-AF460EECE931}"/>
                    </a:ext>
                  </a:extLst>
                </p14:cNvPr>
                <p14:cNvContentPartPr/>
                <p14:nvPr/>
              </p14:nvContentPartPr>
              <p14:xfrm>
                <a:off x="5985533" y="5860170"/>
                <a:ext cx="9000" cy="273960"/>
              </p14:xfrm>
            </p:contentPart>
          </mc:Choice>
          <mc:Fallback xmlns="">
            <p:pic>
              <p:nvPicPr>
                <p:cNvPr id="79" name="墨迹 78">
                  <a:extLst>
                    <a:ext uri="{FF2B5EF4-FFF2-40B4-BE49-F238E27FC236}">
                      <a16:creationId xmlns:a16="http://schemas.microsoft.com/office/drawing/2014/main" id="{ADD4C714-FA94-449F-45C6-AF460EECE9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67533" y="5842170"/>
                  <a:ext cx="4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9B167560-6BC9-472E-9ADC-0E5B66C7A7FF}"/>
                    </a:ext>
                  </a:extLst>
                </p14:cNvPr>
                <p14:cNvContentPartPr/>
                <p14:nvPr/>
              </p14:nvContentPartPr>
              <p14:xfrm>
                <a:off x="6021173" y="5953050"/>
                <a:ext cx="6120" cy="225000"/>
              </p14:xfrm>
            </p:contentPart>
          </mc:Choice>
          <mc:Fallback xmlns=""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9B167560-6BC9-472E-9ADC-0E5B66C7A7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03173" y="5935050"/>
                  <a:ext cx="41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墨迹 80">
                  <a:extLst>
                    <a:ext uri="{FF2B5EF4-FFF2-40B4-BE49-F238E27FC236}">
                      <a16:creationId xmlns:a16="http://schemas.microsoft.com/office/drawing/2014/main" id="{1714ED9B-285E-2A38-D5E9-CA4C33DC943C}"/>
                    </a:ext>
                  </a:extLst>
                </p14:cNvPr>
                <p14:cNvContentPartPr/>
                <p14:nvPr/>
              </p14:nvContentPartPr>
              <p14:xfrm>
                <a:off x="6074453" y="6036210"/>
                <a:ext cx="360" cy="153000"/>
              </p14:xfrm>
            </p:contentPart>
          </mc:Choice>
          <mc:Fallback xmlns="">
            <p:pic>
              <p:nvPicPr>
                <p:cNvPr id="81" name="墨迹 80">
                  <a:extLst>
                    <a:ext uri="{FF2B5EF4-FFF2-40B4-BE49-F238E27FC236}">
                      <a16:creationId xmlns:a16="http://schemas.microsoft.com/office/drawing/2014/main" id="{1714ED9B-285E-2A38-D5E9-CA4C33DC94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56453" y="6018570"/>
                  <a:ext cx="3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墨迹 81">
                  <a:extLst>
                    <a:ext uri="{FF2B5EF4-FFF2-40B4-BE49-F238E27FC236}">
                      <a16:creationId xmlns:a16="http://schemas.microsoft.com/office/drawing/2014/main" id="{5FAB4315-800D-83F9-BCD5-C1CA08ED65B6}"/>
                    </a:ext>
                  </a:extLst>
                </p14:cNvPr>
                <p14:cNvContentPartPr/>
                <p14:nvPr/>
              </p14:nvContentPartPr>
              <p14:xfrm>
                <a:off x="5990933" y="6071850"/>
                <a:ext cx="19440" cy="188640"/>
              </p14:xfrm>
            </p:contentPart>
          </mc:Choice>
          <mc:Fallback xmlns="">
            <p:pic>
              <p:nvPicPr>
                <p:cNvPr id="82" name="墨迹 81">
                  <a:extLst>
                    <a:ext uri="{FF2B5EF4-FFF2-40B4-BE49-F238E27FC236}">
                      <a16:creationId xmlns:a16="http://schemas.microsoft.com/office/drawing/2014/main" id="{5FAB4315-800D-83F9-BCD5-C1CA08ED65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73293" y="6054210"/>
                  <a:ext cx="55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2" name="墨迹 131">
                  <a:extLst>
                    <a:ext uri="{FF2B5EF4-FFF2-40B4-BE49-F238E27FC236}">
                      <a16:creationId xmlns:a16="http://schemas.microsoft.com/office/drawing/2014/main" id="{7B4E3123-3073-9E94-52D4-4BA1D8789CA4}"/>
                    </a:ext>
                  </a:extLst>
                </p14:cNvPr>
                <p14:cNvContentPartPr/>
                <p14:nvPr/>
              </p14:nvContentPartPr>
              <p14:xfrm>
                <a:off x="5938733" y="6188850"/>
                <a:ext cx="97920" cy="214200"/>
              </p14:xfrm>
            </p:contentPart>
          </mc:Choice>
          <mc:Fallback xmlns="">
            <p:pic>
              <p:nvPicPr>
                <p:cNvPr id="132" name="墨迹 131">
                  <a:extLst>
                    <a:ext uri="{FF2B5EF4-FFF2-40B4-BE49-F238E27FC236}">
                      <a16:creationId xmlns:a16="http://schemas.microsoft.com/office/drawing/2014/main" id="{7B4E3123-3073-9E94-52D4-4BA1D8789C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20733" y="6170850"/>
                  <a:ext cx="133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3" name="墨迹 132">
                  <a:extLst>
                    <a:ext uri="{FF2B5EF4-FFF2-40B4-BE49-F238E27FC236}">
                      <a16:creationId xmlns:a16="http://schemas.microsoft.com/office/drawing/2014/main" id="{4565B266-A6D7-2754-AA02-D9E605E33FE4}"/>
                    </a:ext>
                  </a:extLst>
                </p14:cNvPr>
                <p14:cNvContentPartPr/>
                <p14:nvPr/>
              </p14:nvContentPartPr>
              <p14:xfrm>
                <a:off x="6022253" y="6310170"/>
                <a:ext cx="6840" cy="100800"/>
              </p14:xfrm>
            </p:contentPart>
          </mc:Choice>
          <mc:Fallback xmlns="">
            <p:pic>
              <p:nvPicPr>
                <p:cNvPr id="133" name="墨迹 132">
                  <a:extLst>
                    <a:ext uri="{FF2B5EF4-FFF2-40B4-BE49-F238E27FC236}">
                      <a16:creationId xmlns:a16="http://schemas.microsoft.com/office/drawing/2014/main" id="{4565B266-A6D7-2754-AA02-D9E605E33F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04253" y="6292170"/>
                  <a:ext cx="42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4" name="墨迹 133">
                  <a:extLst>
                    <a:ext uri="{FF2B5EF4-FFF2-40B4-BE49-F238E27FC236}">
                      <a16:creationId xmlns:a16="http://schemas.microsoft.com/office/drawing/2014/main" id="{EC42CCD9-1BAA-4E1D-951E-132A9BF86DE3}"/>
                    </a:ext>
                  </a:extLst>
                </p14:cNvPr>
                <p14:cNvContentPartPr/>
                <p14:nvPr/>
              </p14:nvContentPartPr>
              <p14:xfrm>
                <a:off x="6036293" y="6322050"/>
                <a:ext cx="3960" cy="68040"/>
              </p14:xfrm>
            </p:contentPart>
          </mc:Choice>
          <mc:Fallback xmlns="">
            <p:pic>
              <p:nvPicPr>
                <p:cNvPr id="134" name="墨迹 133">
                  <a:extLst>
                    <a:ext uri="{FF2B5EF4-FFF2-40B4-BE49-F238E27FC236}">
                      <a16:creationId xmlns:a16="http://schemas.microsoft.com/office/drawing/2014/main" id="{EC42CCD9-1BAA-4E1D-951E-132A9BF86D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18653" y="6304050"/>
                  <a:ext cx="39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0" name="墨迹 139">
                  <a:extLst>
                    <a:ext uri="{FF2B5EF4-FFF2-40B4-BE49-F238E27FC236}">
                      <a16:creationId xmlns:a16="http://schemas.microsoft.com/office/drawing/2014/main" id="{D14CF44D-A98E-4CD0-939F-10ACD274359B}"/>
                    </a:ext>
                  </a:extLst>
                </p14:cNvPr>
                <p14:cNvContentPartPr/>
                <p14:nvPr/>
              </p14:nvContentPartPr>
              <p14:xfrm>
                <a:off x="5920733" y="6186330"/>
                <a:ext cx="87120" cy="203040"/>
              </p14:xfrm>
            </p:contentPart>
          </mc:Choice>
          <mc:Fallback xmlns="">
            <p:pic>
              <p:nvPicPr>
                <p:cNvPr id="140" name="墨迹 139">
                  <a:extLst>
                    <a:ext uri="{FF2B5EF4-FFF2-40B4-BE49-F238E27FC236}">
                      <a16:creationId xmlns:a16="http://schemas.microsoft.com/office/drawing/2014/main" id="{D14CF44D-A98E-4CD0-939F-10ACD27435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3093" y="6168330"/>
                  <a:ext cx="122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1" name="墨迹 140">
                  <a:extLst>
                    <a:ext uri="{FF2B5EF4-FFF2-40B4-BE49-F238E27FC236}">
                      <a16:creationId xmlns:a16="http://schemas.microsoft.com/office/drawing/2014/main" id="{35796D43-46FB-ECDD-AC5F-9915763B2B37}"/>
                    </a:ext>
                  </a:extLst>
                </p14:cNvPr>
                <p14:cNvContentPartPr/>
                <p14:nvPr/>
              </p14:nvContentPartPr>
              <p14:xfrm>
                <a:off x="5976533" y="6164730"/>
                <a:ext cx="7920" cy="147960"/>
              </p14:xfrm>
            </p:contentPart>
          </mc:Choice>
          <mc:Fallback xmlns="">
            <p:pic>
              <p:nvPicPr>
                <p:cNvPr id="141" name="墨迹 140">
                  <a:extLst>
                    <a:ext uri="{FF2B5EF4-FFF2-40B4-BE49-F238E27FC236}">
                      <a16:creationId xmlns:a16="http://schemas.microsoft.com/office/drawing/2014/main" id="{35796D43-46FB-ECDD-AC5F-9915763B2B3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58533" y="6147090"/>
                  <a:ext cx="43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2" name="墨迹 141">
                  <a:extLst>
                    <a:ext uri="{FF2B5EF4-FFF2-40B4-BE49-F238E27FC236}">
                      <a16:creationId xmlns:a16="http://schemas.microsoft.com/office/drawing/2014/main" id="{1174EAB5-68A9-476E-5BB9-2E409FB2DD42}"/>
                    </a:ext>
                  </a:extLst>
                </p14:cNvPr>
                <p14:cNvContentPartPr/>
                <p14:nvPr/>
              </p14:nvContentPartPr>
              <p14:xfrm>
                <a:off x="5948813" y="6255450"/>
                <a:ext cx="45360" cy="133200"/>
              </p14:xfrm>
            </p:contentPart>
          </mc:Choice>
          <mc:Fallback xmlns="">
            <p:pic>
              <p:nvPicPr>
                <p:cNvPr id="142" name="墨迹 141">
                  <a:extLst>
                    <a:ext uri="{FF2B5EF4-FFF2-40B4-BE49-F238E27FC236}">
                      <a16:creationId xmlns:a16="http://schemas.microsoft.com/office/drawing/2014/main" id="{1174EAB5-68A9-476E-5BB9-2E409FB2DD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1173" y="6237450"/>
                  <a:ext cx="81000" cy="168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371815C-E5FC-B2C5-DDB9-FC4B3FE42CE9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866460" y="658524"/>
            <a:ext cx="6150368" cy="280518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23E0B13-987E-4495-30D2-E964C77B587B}"/>
              </a:ext>
            </a:extLst>
          </p:cNvPr>
          <p:cNvSpPr/>
          <p:nvPr/>
        </p:nvSpPr>
        <p:spPr>
          <a:xfrm>
            <a:off x="3298469" y="3089674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47B797-AB1C-41D5-8472-A83F4933D0ED}"/>
              </a:ext>
            </a:extLst>
          </p:cNvPr>
          <p:cNvSpPr/>
          <p:nvPr/>
        </p:nvSpPr>
        <p:spPr>
          <a:xfrm>
            <a:off x="3315615" y="2807773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3ED37-71EE-A62F-0296-888ED84422D0}"/>
              </a:ext>
            </a:extLst>
          </p:cNvPr>
          <p:cNvSpPr/>
          <p:nvPr/>
        </p:nvSpPr>
        <p:spPr>
          <a:xfrm>
            <a:off x="3544721" y="2214195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F3A5D7-5962-8701-4396-2204EE69226F}"/>
              </a:ext>
            </a:extLst>
          </p:cNvPr>
          <p:cNvSpPr/>
          <p:nvPr/>
        </p:nvSpPr>
        <p:spPr>
          <a:xfrm>
            <a:off x="3606522" y="1650485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5A0D3D-019C-C7D7-6F29-5B7AFD66C2F0}"/>
              </a:ext>
            </a:extLst>
          </p:cNvPr>
          <p:cNvSpPr/>
          <p:nvPr/>
        </p:nvSpPr>
        <p:spPr>
          <a:xfrm>
            <a:off x="3628241" y="107289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ADD173-DC04-0B4E-1B2E-94BF55E58685}"/>
              </a:ext>
            </a:extLst>
          </p:cNvPr>
          <p:cNvSpPr/>
          <p:nvPr/>
        </p:nvSpPr>
        <p:spPr>
          <a:xfrm>
            <a:off x="4439816" y="666074"/>
            <a:ext cx="720080" cy="144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B2AD02BE-B864-906F-90AB-9F6E3D283916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2881038" y="3416646"/>
            <a:ext cx="6106332" cy="1591785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DCEF4500-5D78-CA30-CD55-22BC6E30FCF4}"/>
              </a:ext>
            </a:extLst>
          </p:cNvPr>
          <p:cNvSpPr/>
          <p:nvPr/>
        </p:nvSpPr>
        <p:spPr>
          <a:xfrm>
            <a:off x="3458008" y="3807539"/>
            <a:ext cx="405744" cy="26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5CD069F-1E13-EC31-C668-2EA08FED33AC}"/>
              </a:ext>
            </a:extLst>
          </p:cNvPr>
          <p:cNvSpPr/>
          <p:nvPr/>
        </p:nvSpPr>
        <p:spPr>
          <a:xfrm>
            <a:off x="3473876" y="420531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1B94AC2-DE80-4E19-067E-183F78DEB1D3}"/>
              </a:ext>
            </a:extLst>
          </p:cNvPr>
          <p:cNvSpPr/>
          <p:nvPr/>
        </p:nvSpPr>
        <p:spPr>
          <a:xfrm>
            <a:off x="3424449" y="4606874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7363B0C-3666-1CA1-16D6-2377B5D300D7}"/>
              </a:ext>
            </a:extLst>
          </p:cNvPr>
          <p:cNvSpPr/>
          <p:nvPr/>
        </p:nvSpPr>
        <p:spPr>
          <a:xfrm>
            <a:off x="4591812" y="3444327"/>
            <a:ext cx="648557" cy="124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5A4F576C-A6F3-024D-0938-EEF399C073B3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3151016" y="4966566"/>
            <a:ext cx="5539433" cy="1804545"/>
          </a:xfrm>
          <a:prstGeom prst="rect">
            <a:avLst/>
          </a:prstGeom>
        </p:spPr>
      </p:pic>
      <p:sp>
        <p:nvSpPr>
          <p:cNvPr id="83" name="矩形 82">
            <a:extLst>
              <a:ext uri="{FF2B5EF4-FFF2-40B4-BE49-F238E27FC236}">
                <a16:creationId xmlns:a16="http://schemas.microsoft.com/office/drawing/2014/main" id="{5BB1D878-797F-1B07-D4C6-C74E37068C14}"/>
              </a:ext>
            </a:extLst>
          </p:cNvPr>
          <p:cNvSpPr/>
          <p:nvPr/>
        </p:nvSpPr>
        <p:spPr>
          <a:xfrm>
            <a:off x="3844265" y="5347254"/>
            <a:ext cx="216024" cy="725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52FC07C-FBA8-70F6-4025-EF58B3E24503}"/>
              </a:ext>
            </a:extLst>
          </p:cNvPr>
          <p:cNvSpPr/>
          <p:nvPr/>
        </p:nvSpPr>
        <p:spPr>
          <a:xfrm>
            <a:off x="3791114" y="6070002"/>
            <a:ext cx="216024" cy="376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341F8109-C84F-1F27-E13D-2A60A3D656B1}"/>
              </a:ext>
            </a:extLst>
          </p:cNvPr>
          <p:cNvSpPr/>
          <p:nvPr/>
        </p:nvSpPr>
        <p:spPr>
          <a:xfrm>
            <a:off x="3537803" y="6410330"/>
            <a:ext cx="252950" cy="135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72F3213C-4864-02AB-B780-643564CEB3E5}"/>
              </a:ext>
            </a:extLst>
          </p:cNvPr>
          <p:cNvSpPr/>
          <p:nvPr/>
        </p:nvSpPr>
        <p:spPr>
          <a:xfrm>
            <a:off x="5948813" y="5346934"/>
            <a:ext cx="233102" cy="709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91E4A060-7587-81E4-F936-6540AC2FD1AB}"/>
              </a:ext>
            </a:extLst>
          </p:cNvPr>
          <p:cNvSpPr/>
          <p:nvPr/>
        </p:nvSpPr>
        <p:spPr>
          <a:xfrm>
            <a:off x="5916322" y="6063018"/>
            <a:ext cx="235066" cy="267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736FC7C-E628-D9F2-002B-D49C116AE94D}"/>
              </a:ext>
            </a:extLst>
          </p:cNvPr>
          <p:cNvSpPr/>
          <p:nvPr/>
        </p:nvSpPr>
        <p:spPr>
          <a:xfrm>
            <a:off x="3215195" y="5004973"/>
            <a:ext cx="648557" cy="124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BC1753F-321D-4914-EFA0-2BD8855A33C4}"/>
              </a:ext>
            </a:extLst>
          </p:cNvPr>
          <p:cNvSpPr txBox="1"/>
          <p:nvPr/>
        </p:nvSpPr>
        <p:spPr>
          <a:xfrm>
            <a:off x="2947060" y="1148787"/>
            <a:ext cx="21362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673, 127 (2009).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AF19E0-20D5-E7EE-1A83-371033A2BCBB}"/>
              </a:ext>
            </a:extLst>
          </p:cNvPr>
          <p:cNvSpPr txBox="1"/>
          <p:nvPr/>
        </p:nvSpPr>
        <p:spPr>
          <a:xfrm>
            <a:off x="2931582" y="1779982"/>
            <a:ext cx="21698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744, 250 (2015).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DE2F97-0297-E204-9DB3-71994057818F}"/>
              </a:ext>
            </a:extLst>
          </p:cNvPr>
          <p:cNvSpPr txBox="1"/>
          <p:nvPr/>
        </p:nvSpPr>
        <p:spPr>
          <a:xfrm>
            <a:off x="2931582" y="2365051"/>
            <a:ext cx="2516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High Energy Phys. 12 (2020) 010.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F22F87-0EF6-0CFF-0526-EF49F3EF8E37}"/>
              </a:ext>
            </a:extLst>
          </p:cNvPr>
          <p:cNvSpPr txBox="1"/>
          <p:nvPr/>
        </p:nvSpPr>
        <p:spPr>
          <a:xfrm>
            <a:off x="2912913" y="2846269"/>
            <a:ext cx="24748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107, 072003 (2011).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557066-BA0C-D003-F8F6-56E440B88096}"/>
              </a:ext>
            </a:extLst>
          </p:cNvPr>
          <p:cNvSpPr txBox="1"/>
          <p:nvPr/>
        </p:nvSpPr>
        <p:spPr>
          <a:xfrm>
            <a:off x="2913903" y="3162223"/>
            <a:ext cx="22574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90, 055201 (2014).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F2123E9-50CE-407C-E685-F76BA6BBD4EB}"/>
              </a:ext>
            </a:extLst>
          </p:cNvPr>
          <p:cNvSpPr txBox="1"/>
          <p:nvPr/>
        </p:nvSpPr>
        <p:spPr>
          <a:xfrm>
            <a:off x="8972330" y="5542263"/>
            <a:ext cx="6810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Rev.D 78, 032011 (2008); 86, 039905(E) (2012).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67B6FB1-D668-32E9-149F-26DCA0C925F5}"/>
              </a:ext>
            </a:extLst>
          </p:cNvPr>
          <p:cNvSpPr txBox="1"/>
          <p:nvPr/>
        </p:nvSpPr>
        <p:spPr>
          <a:xfrm>
            <a:off x="8976010" y="5726406"/>
            <a:ext cx="6810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90, 052003 (2014).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69C9CEA-E652-39E9-55A7-77F153ADBD20}"/>
              </a:ext>
            </a:extLst>
          </p:cNvPr>
          <p:cNvSpPr txBox="1"/>
          <p:nvPr/>
        </p:nvSpPr>
        <p:spPr>
          <a:xfrm>
            <a:off x="8982660" y="5924663"/>
            <a:ext cx="6810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92, 111101 (2015).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58F06261-F613-D835-D5B2-DD460B405543}"/>
              </a:ext>
            </a:extLst>
          </p:cNvPr>
          <p:cNvSpPr txBox="1"/>
          <p:nvPr/>
        </p:nvSpPr>
        <p:spPr>
          <a:xfrm>
            <a:off x="8990818" y="6104370"/>
            <a:ext cx="6810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116, 042001 (2016).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0726DB80-3690-BCDD-3959-6A5FB42EAA78}"/>
              </a:ext>
            </a:extLst>
          </p:cNvPr>
          <p:cNvSpPr txBox="1"/>
          <p:nvPr/>
        </p:nvSpPr>
        <p:spPr>
          <a:xfrm>
            <a:off x="8976010" y="5336272"/>
            <a:ext cx="6810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 datasets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3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4082844" cy="461665"/>
            <a:chOff x="934400" y="936575"/>
            <a:chExt cx="4082844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3951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 for Sivers asymmetry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2D4C858-A773-7B2B-D095-48BF3FABB38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14:cNvPr>
              <p14:cNvContentPartPr/>
              <p14:nvPr/>
            </p14:nvContentPartPr>
            <p14:xfrm>
              <a:off x="3681173" y="6603030"/>
              <a:ext cx="360" cy="360"/>
            </p14:xfrm>
          </p:contentPart>
        </mc:Choice>
        <mc:Fallback xmlns="">
          <p:pic>
            <p:nvPicPr>
              <p:cNvPr id="68" name="墨迹 67">
                <a:extLst>
                  <a:ext uri="{FF2B5EF4-FFF2-40B4-BE49-F238E27FC236}">
                    <a16:creationId xmlns:a16="http://schemas.microsoft.com/office/drawing/2014/main" id="{0E695245-2ED7-8A4A-826F-A40E84D147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3173" y="658503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023E0B13-987E-4495-30D2-E964C77B587B}"/>
              </a:ext>
            </a:extLst>
          </p:cNvPr>
          <p:cNvSpPr/>
          <p:nvPr/>
        </p:nvSpPr>
        <p:spPr>
          <a:xfrm>
            <a:off x="2728237" y="4297567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47B797-AB1C-41D5-8472-A83F4933D0ED}"/>
              </a:ext>
            </a:extLst>
          </p:cNvPr>
          <p:cNvSpPr/>
          <p:nvPr/>
        </p:nvSpPr>
        <p:spPr>
          <a:xfrm>
            <a:off x="3766829" y="1193853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43ED37-71EE-A62F-0296-888ED84422D0}"/>
              </a:ext>
            </a:extLst>
          </p:cNvPr>
          <p:cNvSpPr/>
          <p:nvPr/>
        </p:nvSpPr>
        <p:spPr>
          <a:xfrm>
            <a:off x="2974489" y="3422088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5A0D3D-019C-C7D7-6F29-5B7AFD66C2F0}"/>
              </a:ext>
            </a:extLst>
          </p:cNvPr>
          <p:cNvSpPr/>
          <p:nvPr/>
        </p:nvSpPr>
        <p:spPr>
          <a:xfrm>
            <a:off x="3789186" y="2131489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ADD173-DC04-0B4E-1B2E-94BF55E58685}"/>
              </a:ext>
            </a:extLst>
          </p:cNvPr>
          <p:cNvSpPr/>
          <p:nvPr/>
        </p:nvSpPr>
        <p:spPr>
          <a:xfrm>
            <a:off x="3935558" y="671178"/>
            <a:ext cx="1512369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CEF4500-5D78-CA30-CD55-22BC6E30FCF4}"/>
              </a:ext>
            </a:extLst>
          </p:cNvPr>
          <p:cNvSpPr/>
          <p:nvPr/>
        </p:nvSpPr>
        <p:spPr>
          <a:xfrm>
            <a:off x="2886004" y="5015432"/>
            <a:ext cx="405744" cy="26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5CD069F-1E13-EC31-C668-2EA08FED33AC}"/>
              </a:ext>
            </a:extLst>
          </p:cNvPr>
          <p:cNvSpPr/>
          <p:nvPr/>
        </p:nvSpPr>
        <p:spPr>
          <a:xfrm>
            <a:off x="2903644" y="5413210"/>
            <a:ext cx="216024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BB1D878-797F-1B07-D4C6-C74E37068C14}"/>
              </a:ext>
            </a:extLst>
          </p:cNvPr>
          <p:cNvSpPr/>
          <p:nvPr/>
        </p:nvSpPr>
        <p:spPr>
          <a:xfrm>
            <a:off x="4465536" y="5338692"/>
            <a:ext cx="271765" cy="982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341F8109-C84F-1F27-E13D-2A60A3D656B1}"/>
              </a:ext>
            </a:extLst>
          </p:cNvPr>
          <p:cNvSpPr/>
          <p:nvPr/>
        </p:nvSpPr>
        <p:spPr>
          <a:xfrm>
            <a:off x="3537803" y="6410330"/>
            <a:ext cx="252950" cy="135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91E4A060-7587-81E4-F936-6540AC2FD1AB}"/>
              </a:ext>
            </a:extLst>
          </p:cNvPr>
          <p:cNvSpPr/>
          <p:nvPr/>
        </p:nvSpPr>
        <p:spPr>
          <a:xfrm>
            <a:off x="5739511" y="6113698"/>
            <a:ext cx="235066" cy="267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736FC7C-E628-D9F2-002B-D49C116AE94D}"/>
              </a:ext>
            </a:extLst>
          </p:cNvPr>
          <p:cNvSpPr/>
          <p:nvPr/>
        </p:nvSpPr>
        <p:spPr>
          <a:xfrm>
            <a:off x="4511824" y="4862591"/>
            <a:ext cx="498433" cy="42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109A172-48A0-000A-A78E-5FE0FA46BA07}"/>
              </a:ext>
            </a:extLst>
          </p:cNvPr>
          <p:cNvSpPr/>
          <p:nvPr/>
        </p:nvSpPr>
        <p:spPr>
          <a:xfrm>
            <a:off x="3766829" y="2108784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F1CEF6-A8A5-AF86-96A8-386F034AA1E3}"/>
              </a:ext>
            </a:extLst>
          </p:cNvPr>
          <p:cNvSpPr/>
          <p:nvPr/>
        </p:nvSpPr>
        <p:spPr>
          <a:xfrm>
            <a:off x="3689900" y="2843965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809749D-DD5F-FFD6-779B-2860F4C736D1}"/>
              </a:ext>
            </a:extLst>
          </p:cNvPr>
          <p:cNvSpPr/>
          <p:nvPr/>
        </p:nvSpPr>
        <p:spPr>
          <a:xfrm>
            <a:off x="3402432" y="3595704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BEB6059-1691-E861-E926-166581C248F2}"/>
              </a:ext>
            </a:extLst>
          </p:cNvPr>
          <p:cNvSpPr/>
          <p:nvPr/>
        </p:nvSpPr>
        <p:spPr>
          <a:xfrm>
            <a:off x="3321779" y="4025000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C746524-9C92-E042-EA80-754F1DD0E26C}"/>
              </a:ext>
            </a:extLst>
          </p:cNvPr>
          <p:cNvSpPr/>
          <p:nvPr/>
        </p:nvSpPr>
        <p:spPr>
          <a:xfrm>
            <a:off x="4147292" y="6255450"/>
            <a:ext cx="498433" cy="42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4A6491-F7B3-3AD4-3EA8-6FA6C7CBA70B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42391" y="1316556"/>
            <a:ext cx="5424733" cy="494472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0B8E673-8E11-B9E7-E744-DDFA77327B93}"/>
              </a:ext>
            </a:extLst>
          </p:cNvPr>
          <p:cNvSpPr txBox="1"/>
          <p:nvPr/>
        </p:nvSpPr>
        <p:spPr>
          <a:xfrm>
            <a:off x="2581508" y="6374512"/>
            <a:ext cx="32347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COMPASS, PLB 744 (2015) 250-259</a:t>
            </a:r>
            <a:endParaRPr lang="zh-CN" altLang="en-US" sz="1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1987B1-65AF-62BA-EBC8-0407066F9ABA}"/>
                  </a:ext>
                </a:extLst>
              </p:cNvPr>
              <p:cNvSpPr txBox="1"/>
              <p:nvPr/>
            </p:nvSpPr>
            <p:spPr>
              <a:xfrm>
                <a:off x="5916956" y="2002230"/>
                <a:ext cx="609476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Collins and Sivers asymmetries for </a:t>
                </a:r>
                <a:r>
                  <a:rPr lang="en-US" altLang="zh-CN" sz="1800" dirty="0" err="1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kaons </a:t>
                </a: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COMPASS</a:t>
                </a: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been evaluated separately in kinematical bins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1800" b="0" i="1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h𝑇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while the other two variables were integrated over.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1987B1-65AF-62BA-EBC8-0407066F9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56" y="2002230"/>
                <a:ext cx="6094769" cy="1200329"/>
              </a:xfrm>
              <a:prstGeom prst="rect">
                <a:avLst/>
              </a:prstGeom>
              <a:blipFill>
                <a:blip r:embed="rId65"/>
                <a:stretch>
                  <a:fillRect l="-901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9ED10B-FE1F-EF10-A161-F85079704392}"/>
                  </a:ext>
                </a:extLst>
              </p:cNvPr>
              <p:cNvSpPr txBox="1"/>
              <p:nvPr/>
            </p:nvSpPr>
            <p:spPr>
              <a:xfrm>
                <a:off x="5916957" y="3677299"/>
                <a:ext cx="60947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datasets are given the weight of </a:t>
                </a:r>
                <a:r>
                  <a:rPr lang="en-US" altLang="zh-CN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1/3</a:t>
                </a:r>
                <a:r>
                  <a:rPr lang="en-US" altLang="zh-CN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since the </a:t>
                </a:r>
                <a:r>
                  <a:rPr lang="en-US" altLang="zh-CN" dirty="0" err="1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binnings</a:t>
                </a:r>
                <a:r>
                  <a:rPr lang="en-US" altLang="zh-CN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h𝑇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provided, respectively, from the same collected events.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9ED10B-FE1F-EF10-A161-F85079704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57" y="3677299"/>
                <a:ext cx="6094770" cy="923330"/>
              </a:xfrm>
              <a:prstGeom prst="rect">
                <a:avLst/>
              </a:prstGeom>
              <a:blipFill>
                <a:blip r:embed="rId66"/>
                <a:stretch>
                  <a:fillRect l="-901" t="-3289" r="-701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56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9674921" cy="830997"/>
            <a:chOff x="934400" y="936575"/>
            <a:chExt cx="9674921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9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Sivers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400" dirty="0">
                <a:solidFill>
                  <a:srgbClr val="0E419C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05CF8D4-7BFB-81DE-F3B1-EC0007627828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774818-3544-146E-2216-7D5A69B54D84}"/>
              </a:ext>
            </a:extLst>
          </p:cNvPr>
          <p:cNvSpPr txBox="1"/>
          <p:nvPr/>
        </p:nvSpPr>
        <p:spPr>
          <a:xfrm>
            <a:off x="5015880" y="6488668"/>
            <a:ext cx="7459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Zeng, T. Liu, P. Sun, Y. Zhao, Phys. Rev. D 106 (2022) 094039.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A9D6C7-971C-48B5-04C6-41EDC842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730655"/>
            <a:ext cx="9984432" cy="43012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6F67D6-EDD2-8603-0C5F-2A51BC39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11" y="1009510"/>
            <a:ext cx="3842259" cy="24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9674921" cy="830997"/>
            <a:chOff x="934400" y="936575"/>
            <a:chExt cx="9674921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9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400" dirty="0">
                <a:solidFill>
                  <a:srgbClr val="0E419C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05CF8D4-7BFB-81DE-F3B1-EC0007627828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D9629D-DF1B-2F74-567E-626C4E5FED09}"/>
              </a:ext>
            </a:extLst>
          </p:cNvPr>
          <p:cNvSpPr txBox="1"/>
          <p:nvPr/>
        </p:nvSpPr>
        <p:spPr>
          <a:xfrm>
            <a:off x="5055551" y="6488667"/>
            <a:ext cx="620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Zeng, H. Dong, TL, P. Sun, Y. Zhao, PRD 109 (2024) 056002.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EF9D9C-8F35-F097-CD5E-62198196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32" y="1691531"/>
            <a:ext cx="9975848" cy="43615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38D862-B77F-BF6E-3FC3-FC04AB74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811" y="1088509"/>
            <a:ext cx="3724678" cy="26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4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6218537" cy="830997"/>
            <a:chOff x="934400" y="936575"/>
            <a:chExt cx="6218537" cy="83099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6087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Tensor charge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2400" dirty="0">
                <a:solidFill>
                  <a:srgbClr val="0E419C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0F016A0-EFB9-0226-630F-7B97A827E0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528" y="5540994"/>
            <a:ext cx="2536577" cy="10935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1CCBA2-E0B0-6EFA-874C-5409B96894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84232" y="5462132"/>
            <a:ext cx="1578241" cy="5091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5D1721-5831-90AF-CE52-38FA1D3C7BDB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7BC6E1-EA56-3FA0-1CDA-086AC24A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26" y="1517164"/>
            <a:ext cx="5933503" cy="39771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71CCC7-0850-8423-A6FC-991B33FE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529" y="1484784"/>
            <a:ext cx="5920905" cy="39860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A3CA204-74B2-6DF1-ECEB-5AEE3F2D322B}"/>
              </a:ext>
            </a:extLst>
          </p:cNvPr>
          <p:cNvSpPr txBox="1"/>
          <p:nvPr/>
        </p:nvSpPr>
        <p:spPr>
          <a:xfrm>
            <a:off x="5055551" y="6488667"/>
            <a:ext cx="620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Zeng, H. Dong, TL, P. Sun, Y. Zhao, PRD 109 (2024) 056002.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02332-C8E5-D0B8-0EBA-D7191D99B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E830E427-09CE-68F6-E185-6EC88B39CF47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B8A77E6-3E40-F586-6A8C-8DF2C249A2B1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65DC3C7-0A42-491F-30AE-5122F03E227F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B6140F2-A8BA-E9F7-BC49-818D54B04B9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142C3D-6A44-5C2D-24FD-8907AA76BF5C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FDBEB78-D073-4EFA-66DE-ECEF82AECD45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1E24A7A0-714A-214D-CE17-13616534B5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214CDB7-DA12-A980-2C80-24A3D3A9FC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61866761-1EAA-003C-3628-B48FF2B78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7332238A-7435-9A8D-552F-F323EB8FA1E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9345E46-F71C-35B0-53E3-8BEEC52F3ACF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E3AB9E0-74A7-1380-982D-D843AF0BD7E9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Sivers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DDCB2D3-4ED6-563E-4A27-42B6CA454B29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E4B5CEE-6FB3-63BF-2936-CF47584DDC3E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1A274C9-47AD-8122-1049-08ABF82C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87" y="1628800"/>
            <a:ext cx="7324847" cy="45644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67516DC-13EC-1A3A-3F2E-C1950E3C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34" y="1690135"/>
            <a:ext cx="3719920" cy="21212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0E69ACB-FA05-E5AF-0BFD-6C01173D7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247" y="4064624"/>
            <a:ext cx="3805175" cy="212127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0301C22-862B-91DC-8DE7-0ABA058AECCC}"/>
              </a:ext>
            </a:extLst>
          </p:cNvPr>
          <p:cNvSpPr txBox="1"/>
          <p:nvPr/>
        </p:nvSpPr>
        <p:spPr>
          <a:xfrm>
            <a:off x="5015880" y="6488668"/>
            <a:ext cx="7459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Zeng, T. Liu, P. Sun, Y. Zhao, Phys. Rev. D 106 (2022) 094039.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0E4010F-78F8-5FCD-0B9C-6E675596AC7A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C7D0E40-594D-DD22-8747-D51C4CFF3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91" y="1700808"/>
            <a:ext cx="7411791" cy="45787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3CA8C58-6C2F-934A-F955-0E255D15C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12" y="1700808"/>
            <a:ext cx="3762822" cy="22108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26DA538-96B4-70F2-B61F-A22C94055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324" y="4176161"/>
            <a:ext cx="3896324" cy="214218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D876EE5-76A7-45E9-362D-9EAFDA1A6243}"/>
              </a:ext>
            </a:extLst>
          </p:cNvPr>
          <p:cNvSpPr txBox="1"/>
          <p:nvPr/>
        </p:nvSpPr>
        <p:spPr>
          <a:xfrm>
            <a:off x="5055551" y="6488667"/>
            <a:ext cx="620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Zeng, H. Dong, TL, P. Sun, Y. Zhao, PRD 109 (2024) 056002.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9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COMPASS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0E4010F-78F8-5FCD-0B9C-6E675596AC7A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017BA-A681-2536-91A6-85C8C6F3CE3A}"/>
              </a:ext>
            </a:extLst>
          </p:cNvPr>
          <p:cNvSpPr txBox="1"/>
          <p:nvPr/>
        </p:nvSpPr>
        <p:spPr>
          <a:xfrm>
            <a:off x="551384" y="1333758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SIDIS on transversely polarized deuteron target.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CA3CB1-5E0B-7EF0-6A97-11E6A7F2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734759"/>
            <a:ext cx="6992697" cy="46216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A2F0AAA-6068-DF55-3538-7A7792630B85}"/>
              </a:ext>
            </a:extLst>
          </p:cNvPr>
          <p:cNvSpPr txBox="1"/>
          <p:nvPr/>
        </p:nvSpPr>
        <p:spPr>
          <a:xfrm>
            <a:off x="3048000" y="6447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5493"/>
                </a:solidFill>
                <a:effectLst/>
                <a:latin typeface="Times New Roman" panose="02020603050405020304" pitchFamily="18" charset="0"/>
              </a:rPr>
              <a:t>COMPASS Collaboration, Phys. Rev. Lett. 133 (2024) 101903.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20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FFD51-80DB-9BAB-8F4F-8F684758D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80D60698-0FBD-2737-6909-6CA2517FC8A0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285CF65-9648-D001-85E1-B476E893494F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E46C7D4-4E48-92E8-5BCF-DDA7DBDC5E3A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E19B03A-B376-9C7A-1FC0-53D5876F2207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7E84C31-EA6E-1908-764C-59ABD99CD3DF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A08EF7B-F11A-5BF4-50BA-031DD97F2041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19340396-54CE-AF6C-418D-ACD108937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F8D6F24-A3D7-84F3-84AA-F554D54B8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B41D2121-302F-58A7-AA0B-B1F967E42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1C825FA4-7484-B1D4-183C-A3E35538098A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801822D-EC43-2E71-D660-BF94D6950858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44A3C32-D314-F238-5081-0094CB7F33CE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COMPASS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8E716D9-9E8B-9403-3CA4-8E37CF40ECF7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B29244A-1CAF-6C5E-95E7-D377CD4C9840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2A2EEA-1F0C-E823-B5D1-18BD1A90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645"/>
            <a:ext cx="5923639" cy="38355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6671BD-8600-D0AC-DC18-86102CFA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673676"/>
            <a:ext cx="6114825" cy="38934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0561214-0F6C-01B2-AAE4-0ADA3A1920D5}"/>
              </a:ext>
            </a:extLst>
          </p:cNvPr>
          <p:cNvSpPr txBox="1"/>
          <p:nvPr/>
        </p:nvSpPr>
        <p:spPr>
          <a:xfrm>
            <a:off x="361422" y="1301875"/>
            <a:ext cx="168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Sivers function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922F49-DF75-A293-C8D1-2D932C58048C}"/>
              </a:ext>
            </a:extLst>
          </p:cNvPr>
          <p:cNvSpPr txBox="1"/>
          <p:nvPr/>
        </p:nvSpPr>
        <p:spPr>
          <a:xfrm>
            <a:off x="6333254" y="1290882"/>
            <a:ext cx="232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r>
              <a:rPr lang="en-US" altLang="zh-CN" sz="18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1A1F681-B37A-54B8-526F-7455235F7174}"/>
              </a:ext>
            </a:extLst>
          </p:cNvPr>
          <p:cNvSpPr txBox="1"/>
          <p:nvPr/>
        </p:nvSpPr>
        <p:spPr>
          <a:xfrm>
            <a:off x="5375920" y="64691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Zeng, H. Dong, T. Liu, P. Sun, Y. Zhao, arXiv:2412.18324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1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1116-716A-628B-AF70-F7893489C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0E4A70C8-8397-91E6-0E62-0FD957629F9E}"/>
              </a:ext>
            </a:extLst>
          </p:cNvPr>
          <p:cNvSpPr txBox="1"/>
          <p:nvPr/>
        </p:nvSpPr>
        <p:spPr>
          <a:xfrm>
            <a:off x="1495217" y="2337878"/>
            <a:ext cx="35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国内研究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FA70C17-456D-C7E7-4FC5-9A5F5BFAFE1E}"/>
              </a:ext>
            </a:extLst>
          </p:cNvPr>
          <p:cNvGrpSpPr/>
          <p:nvPr/>
        </p:nvGrpSpPr>
        <p:grpSpPr>
          <a:xfrm>
            <a:off x="649022" y="1928896"/>
            <a:ext cx="4127198" cy="4745842"/>
            <a:chOff x="699206" y="1280047"/>
            <a:chExt cx="4127198" cy="4745842"/>
          </a:xfrm>
          <a:effectLst>
            <a:reflection blurRad="419100" stA="58000" endPos="15000" dist="101600" dir="5400000" sy="-100000" algn="bl" rotWithShape="0"/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6A01DD06-9FD3-D81E-B6E2-2F4D94432448}"/>
                </a:ext>
              </a:extLst>
            </p:cNvPr>
            <p:cNvSpPr/>
            <p:nvPr/>
          </p:nvSpPr>
          <p:spPr>
            <a:xfrm>
              <a:off x="699206" y="128004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accent1"/>
            </a:solidFill>
            <a:ln>
              <a:noFill/>
            </a:ln>
            <a:effectLst>
              <a:outerShdw blurRad="304800" dist="1270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FB32E6E-74C4-3FD0-D329-92858EDB54B1}"/>
                </a:ext>
              </a:extLst>
            </p:cNvPr>
            <p:cNvSpPr/>
            <p:nvPr/>
          </p:nvSpPr>
          <p:spPr>
            <a:xfrm>
              <a:off x="699206" y="141785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8F16DFF-4258-B649-655F-0275D161190F}"/>
              </a:ext>
            </a:extLst>
          </p:cNvPr>
          <p:cNvGrpSpPr/>
          <p:nvPr/>
        </p:nvGrpSpPr>
        <p:grpSpPr>
          <a:xfrm>
            <a:off x="6658696" y="1928896"/>
            <a:ext cx="4127198" cy="4745842"/>
            <a:chOff x="699206" y="1280047"/>
            <a:chExt cx="4127198" cy="4745842"/>
          </a:xfrm>
          <a:effectLst>
            <a:reflection blurRad="342900" stA="34000" endPos="14000" dist="101600" dir="5400000" sy="-100000" algn="bl" rotWithShape="0"/>
          </a:effectLst>
        </p:grpSpPr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A3186F81-B0E2-C9FE-FE2E-697FE15841B3}"/>
                </a:ext>
              </a:extLst>
            </p:cNvPr>
            <p:cNvSpPr/>
            <p:nvPr/>
          </p:nvSpPr>
          <p:spPr>
            <a:xfrm>
              <a:off x="699206" y="128004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accent1"/>
            </a:solidFill>
            <a:ln>
              <a:noFill/>
            </a:ln>
            <a:effectLst>
              <a:outerShdw blurRad="304800" dist="1270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7238E02C-1386-B802-2373-4594BCF5C9C5}"/>
                </a:ext>
              </a:extLst>
            </p:cNvPr>
            <p:cNvSpPr/>
            <p:nvPr/>
          </p:nvSpPr>
          <p:spPr>
            <a:xfrm>
              <a:off x="699206" y="1417857"/>
              <a:ext cx="4127198" cy="4608032"/>
            </a:xfrm>
            <a:prstGeom prst="roundRect">
              <a:avLst>
                <a:gd name="adj" fmla="val 367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116EE9-19FB-1DF2-34C3-C32F4126C9B1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3D5451A-FF05-A8DA-2AE9-BA3750BC9118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6464061-053A-5752-845C-EF0654DBD405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3FA4583-B967-276A-B34A-AA762634D4DE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684073C-F711-7A0E-F264-826A3FCABDC4}"/>
                  </a:ext>
                </a:extLst>
              </p:cNvPr>
              <p:cNvSpPr txBox="1"/>
              <p:nvPr/>
            </p:nvSpPr>
            <p:spPr>
              <a:xfrm>
                <a:off x="7620087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BD6E2D9-D85F-B41C-6D45-0EFFA894F94E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7EEAF59-DEBB-BD42-5D8D-050791AD2694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7468D049-B560-A0EB-794E-63C77E9F7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6615CA7C-5F71-8CF4-53E4-57B156AC3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D14E5391-586B-2C5C-264F-89D283288C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FA58CCA6-096B-8911-FBD6-790FDA028961}"/>
                </a:ext>
              </a:extLst>
            </p:cNvPr>
            <p:cNvSpPr/>
            <p:nvPr/>
          </p:nvSpPr>
          <p:spPr>
            <a:xfrm>
              <a:off x="318899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22DE4A6-9403-3C78-A587-FEFD18A697F4}"/>
              </a:ext>
            </a:extLst>
          </p:cNvPr>
          <p:cNvGrpSpPr/>
          <p:nvPr/>
        </p:nvGrpSpPr>
        <p:grpSpPr>
          <a:xfrm>
            <a:off x="309511" y="770246"/>
            <a:ext cx="2766779" cy="461665"/>
            <a:chOff x="934400" y="936575"/>
            <a:chExt cx="2766779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6393C0B-AA83-F487-D10E-2C3D3ADE3F57}"/>
                </a:ext>
              </a:extLst>
            </p:cNvPr>
            <p:cNvSpPr txBox="1"/>
            <p:nvPr/>
          </p:nvSpPr>
          <p:spPr>
            <a:xfrm>
              <a:off x="1065521" y="936575"/>
              <a:ext cx="2635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Spin decomposition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9D74DB0-FAA8-20A5-1212-E87BBE48DD8C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7B2AE93-71E6-1C82-7582-BB0F42A6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86" y="2435202"/>
            <a:ext cx="3806638" cy="2383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D2433C6-5F22-4E91-A17A-653281D63D86}"/>
                  </a:ext>
                </a:extLst>
              </p:cNvPr>
              <p:cNvSpPr txBox="1"/>
              <p:nvPr/>
            </p:nvSpPr>
            <p:spPr>
              <a:xfrm>
                <a:off x="594600" y="4656832"/>
                <a:ext cx="4127197" cy="1478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   0.83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±0.01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=−0.44±0.01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=−0.10±0.01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=   0.28±0.04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=         1±15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D2433C6-5F22-4E91-A17A-653281D6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0" y="4656832"/>
                <a:ext cx="4127197" cy="1478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4D217EF8-2482-A12E-60B4-127741C118F4}"/>
              </a:ext>
            </a:extLst>
          </p:cNvPr>
          <p:cNvSpPr txBox="1"/>
          <p:nvPr/>
        </p:nvSpPr>
        <p:spPr>
          <a:xfrm>
            <a:off x="705186" y="2066706"/>
            <a:ext cx="28705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JAM, PRD 93 (2016) 7, 074005</a:t>
            </a:r>
            <a:endParaRPr lang="zh-CN" altLang="en-US" sz="1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FD8DE94-B782-BAD3-F038-8DA9C33F1BF6}"/>
                  </a:ext>
                </a:extLst>
              </p:cNvPr>
              <p:cNvSpPr txBox="1"/>
              <p:nvPr/>
            </p:nvSpPr>
            <p:spPr>
              <a:xfrm>
                <a:off x="584728" y="1364354"/>
                <a:ext cx="52093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E419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Proton spin puzzle: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ΔΣ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Δ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𝑢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Δ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𝑑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Δ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𝑠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~0.3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E419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FD8DE94-B782-BAD3-F038-8DA9C33F1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28" y="1364354"/>
                <a:ext cx="5209312" cy="400110"/>
              </a:xfrm>
              <a:prstGeom prst="rect">
                <a:avLst/>
              </a:prstGeom>
              <a:blipFill>
                <a:blip r:embed="rId4"/>
                <a:stretch>
                  <a:fillRect l="-128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324DCF-0C22-035C-9E3F-371D049B53E8}"/>
                  </a:ext>
                </a:extLst>
              </p:cNvPr>
              <p:cNvSpPr txBox="1"/>
              <p:nvPr/>
            </p:nvSpPr>
            <p:spPr>
              <a:xfrm>
                <a:off x="3076290" y="718054"/>
                <a:ext cx="3257066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𝐽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ΔΣ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Δ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𝐺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𝑞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324DCF-0C22-035C-9E3F-371D049B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90" y="718054"/>
                <a:ext cx="325706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图片 46" descr="图表, 饼图&#10;&#10;描述已自动生成">
            <a:extLst>
              <a:ext uri="{FF2B5EF4-FFF2-40B4-BE49-F238E27FC236}">
                <a16:creationId xmlns:a16="http://schemas.microsoft.com/office/drawing/2014/main" id="{761C2DC6-607A-BF13-B9CD-02FA25FDC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513" y="2337878"/>
            <a:ext cx="2410001" cy="2558189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71AE94F1-7172-A190-F085-8208ABEAF8A6}"/>
              </a:ext>
            </a:extLst>
          </p:cNvPr>
          <p:cNvSpPr txBox="1"/>
          <p:nvPr/>
        </p:nvSpPr>
        <p:spPr>
          <a:xfrm>
            <a:off x="6744072" y="2066705"/>
            <a:ext cx="31043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ETMC, PRD 101 (2020) 9, 094513</a:t>
            </a:r>
            <a:endParaRPr lang="zh-CN" altLang="en-US" sz="1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0D39786-A5A6-73AF-442F-11871458F4EC}"/>
                  </a:ext>
                </a:extLst>
              </p:cNvPr>
              <p:cNvSpPr txBox="1"/>
              <p:nvPr/>
            </p:nvSpPr>
            <p:spPr>
              <a:xfrm>
                <a:off x="7414319" y="4765461"/>
                <a:ext cx="261595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0D39786-A5A6-73AF-442F-11871458F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319" y="4765461"/>
                <a:ext cx="2615952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06A91E6-F0B3-2790-9748-8B3EE1A63136}"/>
                  </a:ext>
                </a:extLst>
              </p:cNvPr>
              <p:cNvSpPr txBox="1"/>
              <p:nvPr/>
            </p:nvSpPr>
            <p:spPr>
              <a:xfrm>
                <a:off x="7437537" y="5320177"/>
                <a:ext cx="2615952" cy="390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=0.473±0.071</m:t>
                      </m:r>
                    </m:oMath>
                  </m:oMathPara>
                </a14:m>
                <a:br>
                  <a:rPr lang="en-US" altLang="zh-CN" b="0" dirty="0">
                    <a:latin typeface="Times New Roman" panose="020206030504050203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06A91E6-F0B3-2790-9748-8B3EE1A6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37" y="5320177"/>
                <a:ext cx="2615952" cy="390813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2F0CCCEC-03BA-E18D-EED6-F45A0B53A56C}"/>
                  </a:ext>
                </a:extLst>
              </p:cNvPr>
              <p:cNvSpPr txBox="1"/>
              <p:nvPr/>
            </p:nvSpPr>
            <p:spPr>
              <a:xfrm>
                <a:off x="7650460" y="5668595"/>
                <a:ext cx="2615952" cy="390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=0.094±0.051</m:t>
                      </m:r>
                    </m:oMath>
                  </m:oMathPara>
                </a14:m>
                <a:br>
                  <a:rPr lang="en-US" altLang="zh-CN" b="0" dirty="0">
                    <a:latin typeface="Times New Roman" panose="020206030504050203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2F0CCCEC-03BA-E18D-EED6-F45A0B53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60" y="5668595"/>
                <a:ext cx="2615952" cy="390813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500D2009-59AD-9824-8EBB-6644C899C5E8}"/>
                  </a:ext>
                </a:extLst>
              </p:cNvPr>
              <p:cNvSpPr txBox="1"/>
              <p:nvPr/>
            </p:nvSpPr>
            <p:spPr>
              <a:xfrm>
                <a:off x="7504831" y="5917866"/>
                <a:ext cx="2615952" cy="611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=0.191±0.015</m:t>
                      </m:r>
                    </m:oMath>
                  </m:oMathPara>
                </a14:m>
                <a:br>
                  <a:rPr lang="en-US" altLang="zh-CN" b="0" dirty="0">
                    <a:latin typeface="Times New Roman" panose="020206030504050203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500D2009-59AD-9824-8EBB-6644C899C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831" y="5917866"/>
                <a:ext cx="2615952" cy="6110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本框 57">
            <a:extLst>
              <a:ext uri="{FF2B5EF4-FFF2-40B4-BE49-F238E27FC236}">
                <a16:creationId xmlns:a16="http://schemas.microsoft.com/office/drawing/2014/main" id="{CEB5B0BA-5E14-AB7A-D319-66F6F9208665}"/>
              </a:ext>
            </a:extLst>
          </p:cNvPr>
          <p:cNvSpPr txBox="1"/>
          <p:nvPr/>
        </p:nvSpPr>
        <p:spPr>
          <a:xfrm>
            <a:off x="698923" y="6111349"/>
            <a:ext cx="28705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JAM, PRL. 119 (2017) 13, 132001</a:t>
            </a:r>
            <a:endParaRPr lang="zh-CN" altLang="en-US" sz="1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75C6D13C-ED69-C75F-D31B-48ED5DB05154}"/>
                  </a:ext>
                </a:extLst>
              </p:cNvPr>
              <p:cNvSpPr txBox="1"/>
              <p:nvPr/>
            </p:nvSpPr>
            <p:spPr>
              <a:xfrm>
                <a:off x="1415545" y="6329195"/>
                <a:ext cx="24853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=   0.36±0.09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75C6D13C-ED69-C75F-D31B-48ED5DB0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45" y="6329195"/>
                <a:ext cx="24853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58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EAC68-96EA-4022-30FC-FB598127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CE05BC1-79CB-D31B-491F-5B88F975ADD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9FBEE9B-9938-8997-49C0-32A686292299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B2A9A1A-0E53-8C36-EE09-7C142D4E1D32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C02495B-6058-9311-4D10-B6A7EB711685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E61DFC9-1175-DE8F-90F8-81BF4091E4EC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C8C7784-9D64-4294-68A4-3B10B17923D7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18B9D745-CC2E-2D03-EE23-141572CC3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6FE91A42-9ECF-4ED1-0096-E44739E87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50DB93E5-9E6E-1A21-7447-F2F0B95A1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0A1C95E3-1D8F-CCA0-0C6F-66D6C491EA07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CAAEF28-CBAD-BE8B-A67E-2C78A2A1CEE2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016D509-9AF7-41AF-8433-B1AB37405F62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 (Sivers asymmetry)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562E17A-2200-D274-0AD8-37936EAE2506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8A0493F-BF47-5138-C935-32E6A10F6652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2269D8-5C5F-A1EE-3F3C-F331861E4F8F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8838D2-9FBE-3B48-4DA5-46D604B5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44824"/>
            <a:ext cx="6090658" cy="16561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D88DF4-6F0A-4578-6DAE-DAB47B44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36" y="1844824"/>
            <a:ext cx="5422253" cy="44512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BECC705-0613-E74E-2B15-1BCDCB85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590"/>
          <a:stretch>
            <a:fillRect/>
          </a:stretch>
        </p:blipFill>
        <p:spPr>
          <a:xfrm>
            <a:off x="706029" y="4113921"/>
            <a:ext cx="4917272" cy="22145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ED64CFF-F4CB-6CE2-0904-B698DC3B06E6}"/>
              </a:ext>
            </a:extLst>
          </p:cNvPr>
          <p:cNvSpPr txBox="1"/>
          <p:nvPr/>
        </p:nvSpPr>
        <p:spPr>
          <a:xfrm>
            <a:off x="470811" y="3744589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067BB6E-99FF-F387-639E-A11AD6097907}"/>
              </a:ext>
            </a:extLst>
          </p:cNvPr>
          <p:cNvSpPr txBox="1"/>
          <p:nvPr/>
        </p:nvSpPr>
        <p:spPr>
          <a:xfrm>
            <a:off x="6953551" y="1355009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 (Collins asymmetry)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BFA76A-5209-9C00-6939-0647C808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93830"/>
            <a:ext cx="5662354" cy="4771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AD9F47-CC45-379F-C442-74EA5F69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829990"/>
            <a:ext cx="5830127" cy="4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 (Collins asymmetry)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37F48F-559E-0EAB-3BF5-FF1E637F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1" y="2060848"/>
            <a:ext cx="5793338" cy="47042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89CDAF-B63C-6665-5BDD-22BA7B1A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86" y="1970741"/>
            <a:ext cx="4705592" cy="20829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199C1A3-FDFD-F563-F799-DAC1E0BF3AFB}"/>
              </a:ext>
            </a:extLst>
          </p:cNvPr>
          <p:cNvSpPr txBox="1"/>
          <p:nvPr/>
        </p:nvSpPr>
        <p:spPr>
          <a:xfrm>
            <a:off x="746415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E3F271-76E9-BC0E-D0B0-9F5CDA3B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4344761"/>
            <a:ext cx="4769095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 (Collins asymmetry)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231911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61148A-7AC2-813D-A4BA-5B3A49CBF54D}"/>
              </a:ext>
            </a:extLst>
          </p:cNvPr>
          <p:cNvSpPr txBox="1"/>
          <p:nvPr/>
        </p:nvSpPr>
        <p:spPr>
          <a:xfrm>
            <a:off x="6616688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9A8038-C483-B8AE-15EE-592BC452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0" y="1556792"/>
            <a:ext cx="4711942" cy="21083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EC908F-DD4C-FC2B-B262-324A6EB13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35" y="2064425"/>
            <a:ext cx="4623038" cy="39816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FB8D89A-1E35-E27C-B458-0D78D8B5B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28" y="3788074"/>
            <a:ext cx="4769095" cy="30262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E49CAE-668C-2010-AB5B-CDB36485A27D}"/>
              </a:ext>
            </a:extLst>
          </p:cNvPr>
          <p:cNvSpPr txBox="1"/>
          <p:nvPr/>
        </p:nvSpPr>
        <p:spPr>
          <a:xfrm>
            <a:off x="531558" y="3466836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BABAR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 (Collins asymmetry)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AD1038-B17E-C264-CBA5-4C1476D917A3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BABAR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55CBDC-876D-B1EA-C912-693AF500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4" y="2067997"/>
            <a:ext cx="5038440" cy="44095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6E46CE-8141-A509-E161-3FFF7B5B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004105"/>
            <a:ext cx="5038440" cy="44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228DD-5688-5B91-C686-85C4D66BB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245A7DB6-BB74-5B0D-A397-C301F0DB1B8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A0FE451-4595-1C87-8B5B-087A18FB527B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7E3BE74-AC3F-6E50-0089-CBC95D61622B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3C03327-0045-D0A8-3245-338A818C62B9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3966916-5900-7833-3BD3-F8527821E69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2926AA1-B975-9C2B-7360-F8C541DDE0DD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356F0B1E-2816-3497-FD67-A3DE955B0C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A430591-F7E1-C235-D20B-4D720FEEF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8DEDBCE-21B2-BEB4-588E-1E57FF328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016C6166-17AA-67E3-449B-985CCD81E96D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A26F95C-C04C-BFD1-DCBE-F76742179DBC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2FF284A-CFEA-3C5B-6ADB-B2191C0353AC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4DAE958-0374-02AF-E726-2BFAD0D0D251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F010235-C275-DE57-BFCE-EDF2EF21C5CF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C4B0D6B-4891-7285-B08F-DB57BFC96F51}"/>
              </a:ext>
            </a:extLst>
          </p:cNvPr>
          <p:cNvSpPr txBox="1"/>
          <p:nvPr/>
        </p:nvSpPr>
        <p:spPr>
          <a:xfrm>
            <a:off x="440632" y="1401063"/>
            <a:ext cx="371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 SIDIS data (2024)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4E331E-A0AE-B185-7344-D5B15C52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8" y="2501687"/>
            <a:ext cx="5769258" cy="26433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2D4990-9E8E-4358-AD71-B477C4D2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" y="2492896"/>
            <a:ext cx="5686652" cy="26029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50BC53-CBA6-B570-BB35-85C19938971B}"/>
              </a:ext>
            </a:extLst>
          </p:cNvPr>
          <p:cNvSpPr txBox="1"/>
          <p:nvPr/>
        </p:nvSpPr>
        <p:spPr>
          <a:xfrm>
            <a:off x="6822727" y="1999969"/>
            <a:ext cx="2040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Collins asymmetry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BC50ED-EDF7-02F8-8099-3A372CB1793A}"/>
              </a:ext>
            </a:extLst>
          </p:cNvPr>
          <p:cNvSpPr txBox="1"/>
          <p:nvPr/>
        </p:nvSpPr>
        <p:spPr>
          <a:xfrm>
            <a:off x="695400" y="1999969"/>
            <a:ext cx="2040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Sivers asymmetry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0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F9628-4A6A-238F-F03F-F1A98E857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6A3FD387-423C-DCFC-3F52-BCD11603C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06" y="737680"/>
            <a:ext cx="4243494" cy="2453569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4B1AB06F-F218-2F04-6360-2FC13A1E5742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E7959FA-2BFB-E2C0-EC5D-EAB3D2BEE9B5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9AD5733-2997-9270-8E98-86985E917F38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357B920-5077-B620-D4E0-37972938318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41EA0DA-C832-5EE9-22B5-286DC23CC369}"/>
                  </a:ext>
                </a:extLst>
              </p:cNvPr>
              <p:cNvSpPr txBox="1"/>
              <p:nvPr/>
            </p:nvSpPr>
            <p:spPr>
              <a:xfrm>
                <a:off x="7620087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5E5DEEB-2B31-B0FC-8D50-C01D64B9D2A4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D8D56B1-41E1-C0FF-0BBD-84FFBAC38592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3F82207D-A5E2-D63F-AE93-4ABD972FC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130E2A2-C124-7812-1318-AF72ADF66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65F993A2-6629-9336-0650-A0A40359A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CDB92BA7-3F7B-98BC-5B4E-C209E60A5372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254A142-6877-C71C-77EB-310D36B5479B}"/>
              </a:ext>
            </a:extLst>
          </p:cNvPr>
          <p:cNvGrpSpPr/>
          <p:nvPr/>
        </p:nvGrpSpPr>
        <p:grpSpPr>
          <a:xfrm>
            <a:off x="309511" y="770246"/>
            <a:ext cx="4743922" cy="461665"/>
            <a:chOff x="934400" y="936575"/>
            <a:chExt cx="4743922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AB4D31A-94DE-5E4A-F38E-91853A749D23}"/>
                </a:ext>
              </a:extLst>
            </p:cNvPr>
            <p:cNvSpPr txBox="1"/>
            <p:nvPr/>
          </p:nvSpPr>
          <p:spPr>
            <a:xfrm>
              <a:off x="1065521" y="936575"/>
              <a:ext cx="4612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Spin Asymmetries of SIDIS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018BE1E-A0A3-B087-FB13-635EDEB6B881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11EA18-4797-49C9-DC47-97E890F37857}"/>
                  </a:ext>
                </a:extLst>
              </p:cNvPr>
              <p:cNvSpPr txBox="1"/>
              <p:nvPr/>
            </p:nvSpPr>
            <p:spPr>
              <a:xfrm>
                <a:off x="695400" y="4457201"/>
                <a:ext cx="3184525" cy="77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𝑈𝑈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11EA18-4797-49C9-DC47-97E890F3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457201"/>
                <a:ext cx="3184525" cy="773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C07F0D5A-802B-F0E9-06C2-0BCD6ACDD623}"/>
              </a:ext>
            </a:extLst>
          </p:cNvPr>
          <p:cNvSpPr txBox="1"/>
          <p:nvPr/>
        </p:nvSpPr>
        <p:spPr>
          <a:xfrm>
            <a:off x="1663260" y="5894961"/>
            <a:ext cx="336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worm-gear and unpolarized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64008F7-F3B5-1A82-BC91-F874B1258B35}"/>
                  </a:ext>
                </a:extLst>
              </p:cNvPr>
              <p:cNvSpPr txBox="1"/>
              <p:nvPr/>
            </p:nvSpPr>
            <p:spPr>
              <a:xfrm>
                <a:off x="1847509" y="5523000"/>
                <a:ext cx="1368152" cy="408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64008F7-F3B5-1A82-BC91-F874B1258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09" y="5523000"/>
                <a:ext cx="1368152" cy="408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头: 右 39">
            <a:extLst>
              <a:ext uri="{FF2B5EF4-FFF2-40B4-BE49-F238E27FC236}">
                <a16:creationId xmlns:a16="http://schemas.microsoft.com/office/drawing/2014/main" id="{00AE7FAB-27C0-CB0B-50E4-C7013A054681}"/>
              </a:ext>
            </a:extLst>
          </p:cNvPr>
          <p:cNvSpPr/>
          <p:nvPr/>
        </p:nvSpPr>
        <p:spPr>
          <a:xfrm>
            <a:off x="964083" y="5717589"/>
            <a:ext cx="695392" cy="290172"/>
          </a:xfrm>
          <a:prstGeom prst="rightArrow">
            <a:avLst/>
          </a:prstGeom>
          <a:noFill/>
          <a:ln cmpd="dbl">
            <a:gradFill flip="none" rotWithShape="1">
              <a:gsLst>
                <a:gs pos="0">
                  <a:schemeClr val="accent1">
                    <a:lumMod val="95000"/>
                    <a:lumOff val="5000"/>
                    <a:alpha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9715D70-A54D-A098-BFD4-72DE85DF0D12}"/>
              </a:ext>
            </a:extLst>
          </p:cNvPr>
          <p:cNvSpPr txBox="1"/>
          <p:nvPr/>
        </p:nvSpPr>
        <p:spPr>
          <a:xfrm>
            <a:off x="440632" y="4059934"/>
            <a:ext cx="261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TMD region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4536D4-372D-1056-D635-FE6353304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86" y="1524914"/>
            <a:ext cx="7163336" cy="776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DEBE68-E27C-E724-FCD5-E2E34F1D1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3175275"/>
            <a:ext cx="4905204" cy="7763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F7A8A4-40D2-D91C-0274-A2695951A0A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0186" y="2594239"/>
            <a:ext cx="424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worm-gear asymmetry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0F71A92-3C7B-FF48-0123-D7E8EBDAB04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3831"/>
          <a:stretch>
            <a:fillRect/>
          </a:stretch>
        </p:blipFill>
        <p:spPr>
          <a:xfrm>
            <a:off x="6692697" y="3887323"/>
            <a:ext cx="5400600" cy="254504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CBC19D8-042D-6D17-145B-23B1798FC94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32450" y="3465331"/>
            <a:ext cx="424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worm-gear asymmetry datasets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AE4592-3980-A339-7D9F-6C186547E60B}"/>
              </a:ext>
            </a:extLst>
          </p:cNvPr>
          <p:cNvSpPr/>
          <p:nvPr/>
        </p:nvSpPr>
        <p:spPr>
          <a:xfrm>
            <a:off x="7260213" y="4505971"/>
            <a:ext cx="419963" cy="155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7D63012-A540-9D84-D0DB-E09EFD4D2394}"/>
              </a:ext>
            </a:extLst>
          </p:cNvPr>
          <p:cNvSpPr/>
          <p:nvPr/>
        </p:nvSpPr>
        <p:spPr>
          <a:xfrm>
            <a:off x="7347742" y="5356037"/>
            <a:ext cx="299562" cy="17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808EF89-3E12-B8E3-5A18-D51B84A896DA}"/>
              </a:ext>
            </a:extLst>
          </p:cNvPr>
          <p:cNvSpPr/>
          <p:nvPr/>
        </p:nvSpPr>
        <p:spPr>
          <a:xfrm>
            <a:off x="7010802" y="5615648"/>
            <a:ext cx="469856" cy="17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4123387-6F1A-151C-3DC2-F9B086A4A888}"/>
              </a:ext>
            </a:extLst>
          </p:cNvPr>
          <p:cNvSpPr txBox="1"/>
          <p:nvPr/>
        </p:nvSpPr>
        <p:spPr>
          <a:xfrm>
            <a:off x="6609337" y="5504767"/>
            <a:ext cx="18804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770, 138 (2017).</a:t>
            </a:r>
            <a:endParaRPr lang="zh-CN" altLang="en-US" sz="10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CF82D2A-57CB-D65E-B5E0-4A4D45837680}"/>
              </a:ext>
            </a:extLst>
          </p:cNvPr>
          <p:cNvSpPr txBox="1"/>
          <p:nvPr/>
        </p:nvSpPr>
        <p:spPr>
          <a:xfrm>
            <a:off x="6609337" y="5874099"/>
            <a:ext cx="21952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108, 052001 (2012).</a:t>
            </a:r>
            <a:endParaRPr lang="zh-CN" altLang="en-US" sz="10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ABE3644-5994-A5B2-41BE-69A03E89622C}"/>
              </a:ext>
            </a:extLst>
          </p:cNvPr>
          <p:cNvSpPr txBox="1"/>
          <p:nvPr/>
        </p:nvSpPr>
        <p:spPr>
          <a:xfrm>
            <a:off x="6632450" y="4661536"/>
            <a:ext cx="2516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High Energy Phys. 12 (2020) 010.</a:t>
            </a:r>
            <a:endParaRPr lang="zh-CN" alt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622578A6-3126-B3D0-D077-5F3F161B2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2697" y="2727662"/>
            <a:ext cx="1250825" cy="650718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AC182E70-ACE2-7209-8380-DF50ED2CD55D}"/>
              </a:ext>
            </a:extLst>
          </p:cNvPr>
          <p:cNvSpPr txBox="1"/>
          <p:nvPr/>
        </p:nvSpPr>
        <p:spPr>
          <a:xfrm>
            <a:off x="6748439" y="2301453"/>
            <a:ext cx="146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worm-gear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DD8DB20-23AD-90DE-4521-0276F8FB364D}"/>
              </a:ext>
            </a:extLst>
          </p:cNvPr>
          <p:cNvSpPr/>
          <p:nvPr/>
        </p:nvSpPr>
        <p:spPr>
          <a:xfrm>
            <a:off x="7030437" y="5759407"/>
            <a:ext cx="299562" cy="17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7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0EB17-129B-BE57-F538-FECA34BA7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D271E3BA-97DC-33EE-4405-E68084486CD7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C23E0B7-E58C-3AF8-B5D0-8B8B8EAA0BA6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4803809-E48E-D30F-BA95-E0B830607F6A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37CE252-768D-A546-BC3D-1D8B310F26A9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D58D1B5-D408-4DF9-C19B-886655D22030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3705C76-D3B9-444B-EC09-DF57F28704B3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5F3587F-4DAA-0326-6AE9-081293A661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59C3997-3110-F7D5-19D3-0513A6C0B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F068021C-B6D3-8634-A99F-9C695FB53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D4D207A4-9E3F-7171-FFA5-11211C94C129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5CDFFF9-F6FF-D2F3-68FC-71FEE55F02A0}"/>
              </a:ext>
            </a:extLst>
          </p:cNvPr>
          <p:cNvGrpSpPr/>
          <p:nvPr/>
        </p:nvGrpSpPr>
        <p:grpSpPr>
          <a:xfrm>
            <a:off x="309511" y="770246"/>
            <a:ext cx="9674921" cy="461665"/>
            <a:chOff x="934400" y="936575"/>
            <a:chExt cx="9674921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2D91368-F4B3-3828-3473-A92C6376C114}"/>
                </a:ext>
              </a:extLst>
            </p:cNvPr>
            <p:cNvSpPr txBox="1"/>
            <p:nvPr/>
          </p:nvSpPr>
          <p:spPr>
            <a:xfrm>
              <a:off x="1065521" y="936575"/>
              <a:ext cx="954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worm-gear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8150136-3C0C-A2A8-38DE-882D54BCE796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3A637A8-B255-8506-8A72-DAC90FACB2D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B77011-3476-445A-9CE4-70C6B9C94DEE}"/>
              </a:ext>
            </a:extLst>
          </p:cNvPr>
          <p:cNvSpPr txBox="1"/>
          <p:nvPr/>
        </p:nvSpPr>
        <p:spPr>
          <a:xfrm>
            <a:off x="4007768" y="6488667"/>
            <a:ext cx="7459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Yang, T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P. Sun, Y. Zhao, B.-Q. Ma, Phys. Rev. D 110 (2024) 034036.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1BEECD-DDFD-4F9C-778D-CDA70E4B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9" y="1782720"/>
            <a:ext cx="9624392" cy="40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4F7F-4412-E510-42E7-311DF27D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71377662-0B20-5EBC-26E1-8D92473AF916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6E9FF13-D604-E0C3-A0C1-BC6C3F0D217F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8366FE9-D360-06AB-5560-F35011209154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964DDC9-38E2-AFEA-599D-562914A2EBD8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93B0B2-3E3F-FDBC-D553-6C32266F8D81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EF77541-1CC5-5E3D-1A64-1EDEB95DC432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7871A0A-688E-9F68-4229-633E28325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E0C6E1B3-7DA6-868E-4609-C8628AA99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1550038D-E5BA-3C47-B18C-0B4AE1BA3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C155DAB2-3AA9-A908-0E23-2B6AD652B33E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2DE5929-86D8-E9F8-AC3E-ED3D77EC0574}"/>
              </a:ext>
            </a:extLst>
          </p:cNvPr>
          <p:cNvGrpSpPr/>
          <p:nvPr/>
        </p:nvGrpSpPr>
        <p:grpSpPr>
          <a:xfrm>
            <a:off x="309511" y="770246"/>
            <a:ext cx="8810825" cy="461665"/>
            <a:chOff x="934400" y="936575"/>
            <a:chExt cx="8810825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54EF914-0F6E-D7A7-A77B-7D9C9F6BCBB8}"/>
                </a:ext>
              </a:extLst>
            </p:cNvPr>
            <p:cNvSpPr txBox="1"/>
            <p:nvPr/>
          </p:nvSpPr>
          <p:spPr>
            <a:xfrm>
              <a:off x="1065521" y="936575"/>
              <a:ext cx="8679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worm-gear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193878-41F4-C656-C9EA-544D8D786F0B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9DAA0BF-95B2-DBF4-21E9-B255B37C82A8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5BD637-4AB9-42A8-8E77-695AA0F1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93" y="1727821"/>
            <a:ext cx="7127483" cy="42649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7D926A-1C6C-4E87-2E6D-BFF76406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894" y="1727821"/>
            <a:ext cx="3406992" cy="20538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5C4EB9-6590-E80A-53E5-3C354261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894" y="4071770"/>
            <a:ext cx="3507887" cy="1920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21FF1A-B07F-DD27-D327-B559FE2976AA}"/>
                  </a:ext>
                </a:extLst>
              </p:cNvPr>
              <p:cNvSpPr txBox="1"/>
              <p:nvPr/>
            </p:nvSpPr>
            <p:spPr>
              <a:xfrm rot="16200000">
                <a:off x="549684" y="2752139"/>
                <a:ext cx="2522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21FF1A-B07F-DD27-D327-B559FE297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9684" y="2752139"/>
                <a:ext cx="25223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BE9D84-205B-C254-08BF-C046550EC07E}"/>
                  </a:ext>
                </a:extLst>
              </p:cNvPr>
              <p:cNvSpPr txBox="1"/>
              <p:nvPr/>
            </p:nvSpPr>
            <p:spPr>
              <a:xfrm rot="16200000">
                <a:off x="3977780" y="2752138"/>
                <a:ext cx="2522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BE9D84-205B-C254-08BF-C046550E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77780" y="2752138"/>
                <a:ext cx="252239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232406-80D7-1CC5-0634-669C988B1E92}"/>
                  </a:ext>
                </a:extLst>
              </p:cNvPr>
              <p:cNvSpPr txBox="1"/>
              <p:nvPr/>
            </p:nvSpPr>
            <p:spPr>
              <a:xfrm rot="16200000">
                <a:off x="7652097" y="2737460"/>
                <a:ext cx="2522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232406-80D7-1CC5-0634-669C988B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52097" y="2737460"/>
                <a:ext cx="25223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6EA360-5366-57D4-FD76-F68C6FE0C864}"/>
                  </a:ext>
                </a:extLst>
              </p:cNvPr>
              <p:cNvSpPr txBox="1"/>
              <p:nvPr/>
            </p:nvSpPr>
            <p:spPr>
              <a:xfrm rot="16200000">
                <a:off x="560161" y="5035272"/>
                <a:ext cx="2522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6EA360-5366-57D4-FD76-F68C6FE0C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0161" y="5035272"/>
                <a:ext cx="252239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055AC2-87D9-7322-C23B-6AF9EE736B5D}"/>
                  </a:ext>
                </a:extLst>
              </p:cNvPr>
              <p:cNvSpPr txBox="1"/>
              <p:nvPr/>
            </p:nvSpPr>
            <p:spPr>
              <a:xfrm rot="16200000">
                <a:off x="3977779" y="5035271"/>
                <a:ext cx="2522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055AC2-87D9-7322-C23B-6AF9EE736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77779" y="5035271"/>
                <a:ext cx="252239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55812A9-AC03-B346-DE7A-3E554455E6F0}"/>
                  </a:ext>
                </a:extLst>
              </p:cNvPr>
              <p:cNvSpPr txBox="1"/>
              <p:nvPr/>
            </p:nvSpPr>
            <p:spPr>
              <a:xfrm rot="16200000">
                <a:off x="7644721" y="4988422"/>
                <a:ext cx="25223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</m:oMath>
                  </m:oMathPara>
                </a14:m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55812A9-AC03-B346-DE7A-3E554455E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44721" y="4988422"/>
                <a:ext cx="25223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429B3A92-31EC-AF37-2BC7-C89316B6225F}"/>
              </a:ext>
            </a:extLst>
          </p:cNvPr>
          <p:cNvSpPr txBox="1"/>
          <p:nvPr/>
        </p:nvSpPr>
        <p:spPr>
          <a:xfrm>
            <a:off x="4007768" y="6488667"/>
            <a:ext cx="7459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Yang, T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P. Sun, Y. Zhao, B.-Q. Ma, Phys. Rev. D 110 (2024) 034036.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3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B34E-4CD2-8C4E-D5B8-6EC32D93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55C0639-2D6D-AF5F-8904-E51E5BE6DE4A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5580395-C62A-C597-B1ED-D31CB6733FC0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9DFF656-E6F1-3D22-38B7-F3409E9DCFB8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CB0E5A0-53C5-5875-4BDC-68843C52B3FE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EC8CF1-6F26-6B92-0885-2A8CF2B69568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E85D1CA-357C-2083-CC35-E34DB10420E6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6481F09A-F2CF-E39E-C977-5E69192D4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A036C82B-F598-09C5-C102-3BFE55D0AF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FECD3C9A-8FA8-944D-E13A-5B25257E8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8BDD99B1-E788-26C7-C472-4F42EFB35925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5927637-F940-668A-C655-0668A9F86B8C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CFCA69E-D5E2-E0C6-D475-4262657652B9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with the world data (worm-gear asymmetry)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C7EADBC-A7F7-3C04-A2B0-64DAB419CBAA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D1B557F-046F-501D-C5B3-BBDF0DE017F6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85B3AB-8CB5-8FD9-6BBA-EC4F453424F8}"/>
              </a:ext>
            </a:extLst>
          </p:cNvPr>
          <p:cNvSpPr txBox="1"/>
          <p:nvPr/>
        </p:nvSpPr>
        <p:spPr>
          <a:xfrm>
            <a:off x="440632" y="1389705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100A91-1B39-9207-2D4E-28826F05AFC6}"/>
              </a:ext>
            </a:extLst>
          </p:cNvPr>
          <p:cNvSpPr txBox="1"/>
          <p:nvPr/>
        </p:nvSpPr>
        <p:spPr>
          <a:xfrm>
            <a:off x="6953551" y="1355009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HERMES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6E6B23-081F-B7F5-64C1-345A56AF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1935324"/>
            <a:ext cx="5578590" cy="39690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2B5CBD-23F1-4391-74D4-74C94D52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5" y="1724342"/>
            <a:ext cx="4370296" cy="32888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B5B669-5EF2-19B7-32F3-890128E3A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5148339"/>
            <a:ext cx="3240360" cy="15501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F3AA12C-2913-3652-C7D2-5377F58A0A15}"/>
              </a:ext>
            </a:extLst>
          </p:cNvPr>
          <p:cNvSpPr txBox="1"/>
          <p:nvPr/>
        </p:nvSpPr>
        <p:spPr>
          <a:xfrm>
            <a:off x="694361" y="5229200"/>
            <a:ext cx="212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0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8308F-13E1-03D7-085E-67771ABB6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FB076D71-959C-83E9-C975-D45E47D3A799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C7501EF-1EB4-7FDA-1B9B-2E4E7AA88AD2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ED84AF5-2362-3618-7B37-71F885E7E4D3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C27E241-05BC-9A38-C311-70643F9ADE46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082F267-6C0E-9927-B29B-E90B6E4CCE6B}"/>
                  </a:ext>
                </a:extLst>
              </p:cNvPr>
              <p:cNvSpPr txBox="1"/>
              <p:nvPr/>
            </p:nvSpPr>
            <p:spPr>
              <a:xfrm>
                <a:off x="7620087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5B20FE5-0704-B342-4A08-CAA11477643B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E82F4A1-37D8-720F-5A52-EDA5ABF5620A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EC264C29-0A55-8579-9EAD-71E7387A8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04398EF4-0652-464E-B50E-2B0CDB68E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543E87C6-7EDA-B7C7-28B7-B372FA5997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36B159CE-2C7B-7A76-0BF2-18287E48FC74}"/>
                </a:ext>
              </a:extLst>
            </p:cNvPr>
            <p:cNvSpPr/>
            <p:nvPr/>
          </p:nvSpPr>
          <p:spPr>
            <a:xfrm>
              <a:off x="318899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A23E88C-CA97-9B79-CFF4-0B4D5046D10E}"/>
              </a:ext>
            </a:extLst>
          </p:cNvPr>
          <p:cNvGrpSpPr/>
          <p:nvPr/>
        </p:nvGrpSpPr>
        <p:grpSpPr>
          <a:xfrm>
            <a:off x="309511" y="770246"/>
            <a:ext cx="5325172" cy="461665"/>
            <a:chOff x="934400" y="936575"/>
            <a:chExt cx="5325172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30DF62A-CC3A-BA4A-5917-7905CC74A625}"/>
                </a:ext>
              </a:extLst>
            </p:cNvPr>
            <p:cNvSpPr txBox="1"/>
            <p:nvPr/>
          </p:nvSpPr>
          <p:spPr>
            <a:xfrm>
              <a:off x="1065521" y="936575"/>
              <a:ext cx="5194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Semi-inclusive Deep Inelastic Scattering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B2ACF89-7302-A1CC-3BFA-19341FB4A347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CEA3AE1-F8AC-3695-C66E-FBFB5E222192}"/>
                  </a:ext>
                </a:extLst>
              </p:cNvPr>
              <p:cNvSpPr txBox="1"/>
              <p:nvPr/>
            </p:nvSpPr>
            <p:spPr>
              <a:xfrm>
                <a:off x="458143" y="1359801"/>
                <a:ext cx="3706495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CEA3AE1-F8AC-3695-C66E-FBFB5E222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" y="1359801"/>
                <a:ext cx="3706495" cy="368300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8B0B6FC-3910-2A36-F668-FFE21142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100516"/>
            <a:ext cx="3167413" cy="13509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63BA5B-2598-4A57-F1AF-42AA1C9D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224" y="2028121"/>
            <a:ext cx="5760640" cy="1495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DEF2501-8CC2-7AB6-EC5F-8AF98534DBEF}"/>
                  </a:ext>
                </a:extLst>
              </p:cNvPr>
              <p:cNvSpPr txBox="1"/>
              <p:nvPr/>
            </p:nvSpPr>
            <p:spPr>
              <a:xfrm>
                <a:off x="4268164" y="1359913"/>
                <a:ext cx="3407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>
                          <a:latin typeface="Cambria Math" panose="02040503050406030204" pitchFamily="18" charset="0"/>
                        </a:rPr>
                        <m:t>final</m:t>
                      </m:r>
                      <m:r>
                        <a:rPr lang="en-US" altLang="zh-CN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-US" altLang="zh-CN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>
                          <a:latin typeface="Cambria Math" panose="02040503050406030204" pitchFamily="18" charset="0"/>
                        </a:rPr>
                        <m:t>hadron</m:t>
                      </m:r>
                      <m:r>
                        <a:rPr lang="en-US" altLang="zh-CN" b="0" i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b="0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altLang="zh-CN" b="0" i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>
                          <a:latin typeface="Cambria Math" panose="02040503050406030204" pitchFamily="18" charset="0"/>
                        </a:rPr>
                        <m:t>identified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DEF2501-8CC2-7AB6-EC5F-8AF98534D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164" y="1359913"/>
                <a:ext cx="3407212" cy="369332"/>
              </a:xfrm>
              <a:prstGeom prst="rect">
                <a:avLst/>
              </a:prstGeom>
              <a:blipFill>
                <a:blip r:embed="rId5"/>
                <a:stretch>
                  <a:fillRect r="-1073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A039400C-5445-412C-2CE3-8DA1976BE5B9}"/>
              </a:ext>
            </a:extLst>
          </p:cNvPr>
          <p:cNvSpPr txBox="1"/>
          <p:nvPr/>
        </p:nvSpPr>
        <p:spPr>
          <a:xfrm>
            <a:off x="8577016" y="3523909"/>
            <a:ext cx="28705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[Figure from TMD Handbook]</a:t>
            </a:r>
            <a:endParaRPr lang="zh-CN" altLang="en-US" sz="15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B09B5A7-B7DA-90F1-A191-22DF7EA75390}"/>
              </a:ext>
            </a:extLst>
          </p:cNvPr>
          <p:cNvSpPr txBox="1"/>
          <p:nvPr/>
        </p:nvSpPr>
        <p:spPr>
          <a:xfrm>
            <a:off x="520533" y="4254824"/>
            <a:ext cx="10616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an exploration of the mechanism by which color neutral hadrons emerge from colored </a:t>
            </a:r>
            <a:r>
              <a:rPr lang="en-US" altLang="zh-CN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partons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3E6324A-0EE2-8F55-0734-998AA50DFDAD}"/>
              </a:ext>
            </a:extLst>
          </p:cNvPr>
          <p:cNvSpPr txBox="1"/>
          <p:nvPr/>
        </p:nvSpPr>
        <p:spPr>
          <a:xfrm>
            <a:off x="520533" y="4847240"/>
            <a:ext cx="10616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flavor dependence by analyzing various hadron species, for example,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kaons.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213069F-630A-8D49-BD96-B34689AFF5AC}"/>
              </a:ext>
            </a:extLst>
          </p:cNvPr>
          <p:cNvSpPr txBox="1"/>
          <p:nvPr/>
        </p:nvSpPr>
        <p:spPr>
          <a:xfrm>
            <a:off x="520533" y="54980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Probe the multidimensional imaging of the nucleon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47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30FF0F6-7E43-6DFE-BCDA-ACB446E5F783}"/>
                  </a:ext>
                </a:extLst>
              </p:cNvPr>
              <p:cNvSpPr txBox="1"/>
              <p:nvPr/>
            </p:nvSpPr>
            <p:spPr>
              <a:xfrm>
                <a:off x="7509989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1074983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6218537" cy="461665"/>
            <a:chOff x="934400" y="936575"/>
            <a:chExt cx="6218537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6087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BBE6D4-0031-4C7F-11EC-4E4AD7615869}"/>
              </a:ext>
            </a:extLst>
          </p:cNvPr>
          <p:cNvGrpSpPr/>
          <p:nvPr/>
        </p:nvGrpSpPr>
        <p:grpSpPr>
          <a:xfrm>
            <a:off x="695398" y="3296110"/>
            <a:ext cx="10801201" cy="1296144"/>
            <a:chOff x="551384" y="1556792"/>
            <a:chExt cx="3528392" cy="475252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EB76C2D-51EF-402F-595B-A76FE459BC81}"/>
                </a:ext>
              </a:extLst>
            </p:cNvPr>
            <p:cNvSpPr/>
            <p:nvPr/>
          </p:nvSpPr>
          <p:spPr>
            <a:xfrm>
              <a:off x="551384" y="1556792"/>
              <a:ext cx="3528392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83">
              <a:extLst>
                <a:ext uri="{FF2B5EF4-FFF2-40B4-BE49-F238E27FC236}">
                  <a16:creationId xmlns:a16="http://schemas.microsoft.com/office/drawing/2014/main" id="{A49300D4-3F71-7093-4B10-023B8C433699}"/>
                </a:ext>
              </a:extLst>
            </p:cNvPr>
            <p:cNvSpPr txBox="1"/>
            <p:nvPr/>
          </p:nvSpPr>
          <p:spPr>
            <a:xfrm>
              <a:off x="709963" y="2389466"/>
              <a:ext cx="3299245" cy="372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find that the result of fitting world data for Sivers,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worm-gear sea quarks distribution hints a significant uncertainty. We need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improve this situation.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defRPr/>
              </a:pPr>
              <a:endParaRPr kumimoji="0" lang="en-US" altLang="zh-CN" sz="20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32A6770-FD11-E084-7DC1-34782728C6DE}"/>
              </a:ext>
            </a:extLst>
          </p:cNvPr>
          <p:cNvGrpSpPr/>
          <p:nvPr/>
        </p:nvGrpSpPr>
        <p:grpSpPr>
          <a:xfrm>
            <a:off x="695398" y="4953419"/>
            <a:ext cx="10801201" cy="1296144"/>
            <a:chOff x="551384" y="1556792"/>
            <a:chExt cx="3528392" cy="475252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C5C8F97-C06C-7382-FAF2-545F1526CA10}"/>
                </a:ext>
              </a:extLst>
            </p:cNvPr>
            <p:cNvSpPr/>
            <p:nvPr/>
          </p:nvSpPr>
          <p:spPr>
            <a:xfrm>
              <a:off x="551384" y="1556792"/>
              <a:ext cx="3528392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3">
                  <a:extLst>
                    <a:ext uri="{FF2B5EF4-FFF2-40B4-BE49-F238E27FC236}">
                      <a16:creationId xmlns:a16="http://schemas.microsoft.com/office/drawing/2014/main" id="{30B986E9-C93C-C329-6DBA-35BB90742119}"/>
                    </a:ext>
                  </a:extLst>
                </p:cNvPr>
                <p:cNvSpPr txBox="1"/>
                <p:nvPr/>
              </p:nvSpPr>
              <p:spPr>
                <a:xfrm>
                  <a:off x="708713" y="2148526"/>
                  <a:ext cx="3346291" cy="3749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Integrating the new COMPASS data with a high statistic precision into our fitting, the accuracy    of the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quark extraction for both </a:t>
                  </a:r>
                  <a:r>
                    <a:rPr lang="en-US" altLang="zh-CN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transversity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Sivers distribution is notably improved, as well as the tensor charge.</a:t>
                  </a:r>
                </a:p>
              </p:txBody>
            </p:sp>
          </mc:Choice>
          <mc:Fallback xmlns="">
            <p:sp>
              <p:nvSpPr>
                <p:cNvPr id="9" name="文本框 83">
                  <a:extLst>
                    <a:ext uri="{FF2B5EF4-FFF2-40B4-BE49-F238E27FC236}">
                      <a16:creationId xmlns:a16="http://schemas.microsoft.com/office/drawing/2014/main" id="{30B986E9-C93C-C329-6DBA-35BB907421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13" y="2148526"/>
                  <a:ext cx="3346291" cy="3749255"/>
                </a:xfrm>
                <a:prstGeom prst="rect">
                  <a:avLst/>
                </a:prstGeom>
                <a:blipFill>
                  <a:blip r:embed="rId2"/>
                  <a:stretch>
                    <a:fillRect l="-595" t="-2976"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604CB8A-3B4C-F9B7-785E-B77910542A9C}"/>
              </a:ext>
            </a:extLst>
          </p:cNvPr>
          <p:cNvGrpSpPr/>
          <p:nvPr/>
        </p:nvGrpSpPr>
        <p:grpSpPr>
          <a:xfrm>
            <a:off x="695591" y="1559178"/>
            <a:ext cx="10801201" cy="1296144"/>
            <a:chOff x="551384" y="1556792"/>
            <a:chExt cx="3528392" cy="475252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551615D-F718-B631-651D-8C8EDAD975B1}"/>
                </a:ext>
              </a:extLst>
            </p:cNvPr>
            <p:cNvSpPr/>
            <p:nvPr/>
          </p:nvSpPr>
          <p:spPr>
            <a:xfrm>
              <a:off x="551384" y="1556792"/>
              <a:ext cx="3528392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83">
              <a:extLst>
                <a:ext uri="{FF2B5EF4-FFF2-40B4-BE49-F238E27FC236}">
                  <a16:creationId xmlns:a16="http://schemas.microsoft.com/office/drawing/2014/main" id="{21735709-6001-2B74-9E30-6431A1796FD4}"/>
                </a:ext>
              </a:extLst>
            </p:cNvPr>
            <p:cNvSpPr txBox="1"/>
            <p:nvPr/>
          </p:nvSpPr>
          <p:spPr>
            <a:xfrm>
              <a:off x="709963" y="2389466"/>
              <a:ext cx="3228615" cy="259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We used the QCD factorization to investigate the Sivers,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transversity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worm-gear and </a:t>
              </a:r>
              <a:b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Collins distribution with the TMD evolution effect considered.</a:t>
              </a:r>
              <a:r>
                <a:rPr lang="en-US" altLang="zh-CN" sz="2000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2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1íḋe"/>
          <p:cNvSpPr/>
          <p:nvPr/>
        </p:nvSpPr>
        <p:spPr>
          <a:xfrm>
            <a:off x="-11552" y="0"/>
            <a:ext cx="12215105" cy="4468957"/>
          </a:xfrm>
          <a:prstGeom prst="rect">
            <a:avLst/>
          </a:prstGeom>
          <a:solidFill>
            <a:srgbClr val="0E419C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7205" y="1166580"/>
            <a:ext cx="10828605" cy="2137405"/>
            <a:chOff x="-1116609" y="1365596"/>
            <a:chExt cx="10828605" cy="2137405"/>
          </a:xfrm>
        </p:grpSpPr>
        <p:sp>
          <p:nvSpPr>
            <p:cNvPr id="7" name="文本框 6"/>
            <p:cNvSpPr txBox="1"/>
            <p:nvPr/>
          </p:nvSpPr>
          <p:spPr>
            <a:xfrm>
              <a:off x="-1116609" y="1365596"/>
              <a:ext cx="1082860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spc="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THANKS FOR LISTENING</a:t>
              </a:r>
            </a:p>
            <a:p>
              <a:pPr algn="ctr"/>
              <a:endParaRPr lang="zh-CN" altLang="en-US" sz="6000" spc="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59283" y="319522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14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FB2BFF-D4C7-F80E-4A45-60EAE1A3A313}"/>
              </a:ext>
            </a:extLst>
          </p:cNvPr>
          <p:cNvGrpSpPr/>
          <p:nvPr/>
        </p:nvGrpSpPr>
        <p:grpSpPr>
          <a:xfrm>
            <a:off x="623392" y="4687881"/>
            <a:ext cx="4339554" cy="1728192"/>
            <a:chOff x="205850" y="5616306"/>
            <a:chExt cx="4339554" cy="172819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60BFA47-4C2F-8567-088B-443398DB2786}"/>
                </a:ext>
              </a:extLst>
            </p:cNvPr>
            <p:cNvGrpSpPr/>
            <p:nvPr/>
          </p:nvGrpSpPr>
          <p:grpSpPr>
            <a:xfrm>
              <a:off x="622698" y="5641138"/>
              <a:ext cx="3922706" cy="1703360"/>
              <a:chOff x="1012297" y="5021990"/>
              <a:chExt cx="3922706" cy="1703360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37E794-EACB-EFDB-C6E9-B160ED916931}"/>
                  </a:ext>
                </a:extLst>
              </p:cNvPr>
              <p:cNvSpPr txBox="1"/>
              <p:nvPr/>
            </p:nvSpPr>
            <p:spPr>
              <a:xfrm>
                <a:off x="1069841" y="5021990"/>
                <a:ext cx="3865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Reporter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 err="1">
                    <a:solidFill>
                      <a:srgbClr val="122E66"/>
                    </a:solidFill>
                    <a:cs typeface="+mn-ea"/>
                    <a:sym typeface="+mn-lt"/>
                  </a:rPr>
                  <a:t>Hongxin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Dong 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5D5C886-95FA-E83D-F2B6-042588E29CFD}"/>
                  </a:ext>
                </a:extLst>
              </p:cNvPr>
              <p:cNvSpPr txBox="1"/>
              <p:nvPr/>
            </p:nvSpPr>
            <p:spPr>
              <a:xfrm>
                <a:off x="1012297" y="6356018"/>
                <a:ext cx="3903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Report date </a:t>
                </a:r>
                <a:r>
                  <a:rPr lang="zh-CN" altLang="en-US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b="1" spc="300" dirty="0">
                    <a:solidFill>
                      <a:srgbClr val="122E66"/>
                    </a:solidFill>
                    <a:cs typeface="+mn-ea"/>
                    <a:sym typeface="+mn-lt"/>
                  </a:rPr>
                  <a:t>2025.09.23</a:t>
                </a:r>
                <a:endParaRPr lang="zh-CN" altLang="en-US" b="1" spc="300" dirty="0">
                  <a:solidFill>
                    <a:srgbClr val="122E6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iconfont-1047-784241">
              <a:extLst>
                <a:ext uri="{FF2B5EF4-FFF2-40B4-BE49-F238E27FC236}">
                  <a16:creationId xmlns:a16="http://schemas.microsoft.com/office/drawing/2014/main" id="{825D106B-0395-68CC-6B69-FBF37BBF68D6}"/>
                </a:ext>
              </a:extLst>
            </p:cNvPr>
            <p:cNvSpPr/>
            <p:nvPr/>
          </p:nvSpPr>
          <p:spPr>
            <a:xfrm>
              <a:off x="269669" y="7002390"/>
              <a:ext cx="315295" cy="314885"/>
            </a:xfrm>
            <a:custGeom>
              <a:avLst/>
              <a:gdLst>
                <a:gd name="T0" fmla="*/ 11189 w 11189"/>
                <a:gd name="T1" fmla="*/ 5643 h 11177"/>
                <a:gd name="T2" fmla="*/ 11189 w 11189"/>
                <a:gd name="T3" fmla="*/ 5589 h 11177"/>
                <a:gd name="T4" fmla="*/ 11189 w 11189"/>
                <a:gd name="T5" fmla="*/ 5535 h 11177"/>
                <a:gd name="T6" fmla="*/ 5595 w 11189"/>
                <a:gd name="T7" fmla="*/ 0 h 11177"/>
                <a:gd name="T8" fmla="*/ 0 w 11189"/>
                <a:gd name="T9" fmla="*/ 5535 h 11177"/>
                <a:gd name="T10" fmla="*/ 1 w 11189"/>
                <a:gd name="T11" fmla="*/ 5589 h 11177"/>
                <a:gd name="T12" fmla="*/ 0 w 11189"/>
                <a:gd name="T13" fmla="*/ 5643 h 11177"/>
                <a:gd name="T14" fmla="*/ 5595 w 11189"/>
                <a:gd name="T15" fmla="*/ 11177 h 11177"/>
                <a:gd name="T16" fmla="*/ 11189 w 11189"/>
                <a:gd name="T17" fmla="*/ 5643 h 11177"/>
                <a:gd name="T18" fmla="*/ 5595 w 11189"/>
                <a:gd name="T19" fmla="*/ 10124 h 11177"/>
                <a:gd name="T20" fmla="*/ 1156 w 11189"/>
                <a:gd name="T21" fmla="*/ 5643 h 11177"/>
                <a:gd name="T22" fmla="*/ 1156 w 11189"/>
                <a:gd name="T23" fmla="*/ 5611 h 11177"/>
                <a:gd name="T24" fmla="*/ 1156 w 11189"/>
                <a:gd name="T25" fmla="*/ 5611 h 11177"/>
                <a:gd name="T26" fmla="*/ 1156 w 11189"/>
                <a:gd name="T27" fmla="*/ 5589 h 11177"/>
                <a:gd name="T28" fmla="*/ 1156 w 11189"/>
                <a:gd name="T29" fmla="*/ 5567 h 11177"/>
                <a:gd name="T30" fmla="*/ 1156 w 11189"/>
                <a:gd name="T31" fmla="*/ 5567 h 11177"/>
                <a:gd name="T32" fmla="*/ 1156 w 11189"/>
                <a:gd name="T33" fmla="*/ 5535 h 11177"/>
                <a:gd name="T34" fmla="*/ 5595 w 11189"/>
                <a:gd name="T35" fmla="*/ 1054 h 11177"/>
                <a:gd name="T36" fmla="*/ 10034 w 11189"/>
                <a:gd name="T37" fmla="*/ 5535 h 11177"/>
                <a:gd name="T38" fmla="*/ 10033 w 11189"/>
                <a:gd name="T39" fmla="*/ 5567 h 11177"/>
                <a:gd name="T40" fmla="*/ 10033 w 11189"/>
                <a:gd name="T41" fmla="*/ 5567 h 11177"/>
                <a:gd name="T42" fmla="*/ 10033 w 11189"/>
                <a:gd name="T43" fmla="*/ 5589 h 11177"/>
                <a:gd name="T44" fmla="*/ 10033 w 11189"/>
                <a:gd name="T45" fmla="*/ 5611 h 11177"/>
                <a:gd name="T46" fmla="*/ 10033 w 11189"/>
                <a:gd name="T47" fmla="*/ 5611 h 11177"/>
                <a:gd name="T48" fmla="*/ 10034 w 11189"/>
                <a:gd name="T49" fmla="*/ 5643 h 11177"/>
                <a:gd name="T50" fmla="*/ 5595 w 11189"/>
                <a:gd name="T51" fmla="*/ 10124 h 11177"/>
                <a:gd name="T52" fmla="*/ 4818 w 11189"/>
                <a:gd name="T53" fmla="*/ 5514 h 11177"/>
                <a:gd name="T54" fmla="*/ 4804 w 11189"/>
                <a:gd name="T55" fmla="*/ 5611 h 11177"/>
                <a:gd name="T56" fmla="*/ 4804 w 11189"/>
                <a:gd name="T57" fmla="*/ 6034 h 11177"/>
                <a:gd name="T58" fmla="*/ 5167 w 11189"/>
                <a:gd name="T59" fmla="*/ 6397 h 11177"/>
                <a:gd name="T60" fmla="*/ 8440 w 11189"/>
                <a:gd name="T61" fmla="*/ 6397 h 11177"/>
                <a:gd name="T62" fmla="*/ 8803 w 11189"/>
                <a:gd name="T63" fmla="*/ 6034 h 11177"/>
                <a:gd name="T64" fmla="*/ 8803 w 11189"/>
                <a:gd name="T65" fmla="*/ 5611 h 11177"/>
                <a:gd name="T66" fmla="*/ 8440 w 11189"/>
                <a:gd name="T67" fmla="*/ 5249 h 11177"/>
                <a:gd name="T68" fmla="*/ 5966 w 11189"/>
                <a:gd name="T69" fmla="*/ 5249 h 11177"/>
                <a:gd name="T70" fmla="*/ 5966 w 11189"/>
                <a:gd name="T71" fmla="*/ 2069 h 11177"/>
                <a:gd name="T72" fmla="*/ 5604 w 11189"/>
                <a:gd name="T73" fmla="*/ 1706 h 11177"/>
                <a:gd name="T74" fmla="*/ 5180 w 11189"/>
                <a:gd name="T75" fmla="*/ 1706 h 11177"/>
                <a:gd name="T76" fmla="*/ 4818 w 11189"/>
                <a:gd name="T77" fmla="*/ 2069 h 11177"/>
                <a:gd name="T78" fmla="*/ 4818 w 11189"/>
                <a:gd name="T79" fmla="*/ 5514 h 1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89" h="11177">
                  <a:moveTo>
                    <a:pt x="11189" y="5643"/>
                  </a:moveTo>
                  <a:cubicBezTo>
                    <a:pt x="11189" y="5625"/>
                    <a:pt x="11189" y="5607"/>
                    <a:pt x="11189" y="5589"/>
                  </a:cubicBezTo>
                  <a:cubicBezTo>
                    <a:pt x="11189" y="5571"/>
                    <a:pt x="11189" y="5553"/>
                    <a:pt x="11189" y="5535"/>
                  </a:cubicBezTo>
                  <a:cubicBezTo>
                    <a:pt x="11189" y="2478"/>
                    <a:pt x="8684" y="0"/>
                    <a:pt x="5595" y="0"/>
                  </a:cubicBezTo>
                  <a:cubicBezTo>
                    <a:pt x="2505" y="0"/>
                    <a:pt x="0" y="2478"/>
                    <a:pt x="0" y="5535"/>
                  </a:cubicBezTo>
                  <a:cubicBezTo>
                    <a:pt x="0" y="5553"/>
                    <a:pt x="1" y="5571"/>
                    <a:pt x="1" y="5589"/>
                  </a:cubicBezTo>
                  <a:cubicBezTo>
                    <a:pt x="1" y="5607"/>
                    <a:pt x="0" y="5625"/>
                    <a:pt x="0" y="5643"/>
                  </a:cubicBezTo>
                  <a:cubicBezTo>
                    <a:pt x="0" y="8700"/>
                    <a:pt x="2505" y="11177"/>
                    <a:pt x="5595" y="11177"/>
                  </a:cubicBezTo>
                  <a:cubicBezTo>
                    <a:pt x="8684" y="11177"/>
                    <a:pt x="11189" y="8700"/>
                    <a:pt x="11189" y="5643"/>
                  </a:cubicBezTo>
                  <a:close/>
                  <a:moveTo>
                    <a:pt x="5595" y="10124"/>
                  </a:moveTo>
                  <a:cubicBezTo>
                    <a:pt x="3143" y="10124"/>
                    <a:pt x="1156" y="8118"/>
                    <a:pt x="1156" y="5643"/>
                  </a:cubicBezTo>
                  <a:cubicBezTo>
                    <a:pt x="1156" y="5632"/>
                    <a:pt x="1156" y="5622"/>
                    <a:pt x="1156" y="5611"/>
                  </a:cubicBezTo>
                  <a:lnTo>
                    <a:pt x="1156" y="5611"/>
                  </a:lnTo>
                  <a:cubicBezTo>
                    <a:pt x="1156" y="5604"/>
                    <a:pt x="1156" y="5596"/>
                    <a:pt x="1156" y="5589"/>
                  </a:cubicBezTo>
                  <a:cubicBezTo>
                    <a:pt x="1156" y="5582"/>
                    <a:pt x="1156" y="5574"/>
                    <a:pt x="1156" y="5567"/>
                  </a:cubicBezTo>
                  <a:lnTo>
                    <a:pt x="1156" y="5567"/>
                  </a:lnTo>
                  <a:cubicBezTo>
                    <a:pt x="1156" y="5556"/>
                    <a:pt x="1156" y="5546"/>
                    <a:pt x="1156" y="5535"/>
                  </a:cubicBezTo>
                  <a:cubicBezTo>
                    <a:pt x="1156" y="3060"/>
                    <a:pt x="3143" y="1054"/>
                    <a:pt x="5595" y="1054"/>
                  </a:cubicBezTo>
                  <a:cubicBezTo>
                    <a:pt x="8046" y="1054"/>
                    <a:pt x="10034" y="3060"/>
                    <a:pt x="10034" y="5535"/>
                  </a:cubicBezTo>
                  <a:cubicBezTo>
                    <a:pt x="10034" y="5546"/>
                    <a:pt x="10033" y="5556"/>
                    <a:pt x="10033" y="5567"/>
                  </a:cubicBezTo>
                  <a:lnTo>
                    <a:pt x="10033" y="5567"/>
                  </a:lnTo>
                  <a:cubicBezTo>
                    <a:pt x="10033" y="5574"/>
                    <a:pt x="10033" y="5582"/>
                    <a:pt x="10033" y="5589"/>
                  </a:cubicBezTo>
                  <a:cubicBezTo>
                    <a:pt x="10033" y="5596"/>
                    <a:pt x="10033" y="5604"/>
                    <a:pt x="10033" y="5611"/>
                  </a:cubicBezTo>
                  <a:lnTo>
                    <a:pt x="10033" y="5611"/>
                  </a:lnTo>
                  <a:cubicBezTo>
                    <a:pt x="10034" y="5622"/>
                    <a:pt x="10034" y="5632"/>
                    <a:pt x="10034" y="5643"/>
                  </a:cubicBezTo>
                  <a:cubicBezTo>
                    <a:pt x="10034" y="8118"/>
                    <a:pt x="8046" y="10124"/>
                    <a:pt x="5595" y="10124"/>
                  </a:cubicBezTo>
                  <a:close/>
                  <a:moveTo>
                    <a:pt x="4818" y="5514"/>
                  </a:moveTo>
                  <a:cubicBezTo>
                    <a:pt x="4809" y="5545"/>
                    <a:pt x="4804" y="5577"/>
                    <a:pt x="4804" y="5611"/>
                  </a:cubicBezTo>
                  <a:lnTo>
                    <a:pt x="4804" y="6034"/>
                  </a:lnTo>
                  <a:cubicBezTo>
                    <a:pt x="4804" y="6235"/>
                    <a:pt x="4967" y="6397"/>
                    <a:pt x="5167" y="6397"/>
                  </a:cubicBezTo>
                  <a:lnTo>
                    <a:pt x="8440" y="6397"/>
                  </a:lnTo>
                  <a:cubicBezTo>
                    <a:pt x="8640" y="6397"/>
                    <a:pt x="8803" y="6235"/>
                    <a:pt x="8803" y="6034"/>
                  </a:cubicBezTo>
                  <a:lnTo>
                    <a:pt x="8803" y="5611"/>
                  </a:lnTo>
                  <a:cubicBezTo>
                    <a:pt x="8803" y="5411"/>
                    <a:pt x="8640" y="5249"/>
                    <a:pt x="8440" y="5249"/>
                  </a:cubicBezTo>
                  <a:lnTo>
                    <a:pt x="5966" y="5249"/>
                  </a:lnTo>
                  <a:lnTo>
                    <a:pt x="5966" y="2069"/>
                  </a:lnTo>
                  <a:cubicBezTo>
                    <a:pt x="5966" y="1869"/>
                    <a:pt x="5804" y="1706"/>
                    <a:pt x="5604" y="1706"/>
                  </a:cubicBezTo>
                  <a:lnTo>
                    <a:pt x="5180" y="1706"/>
                  </a:lnTo>
                  <a:cubicBezTo>
                    <a:pt x="4980" y="1706"/>
                    <a:pt x="4818" y="1869"/>
                    <a:pt x="4818" y="2069"/>
                  </a:cubicBezTo>
                  <a:lnTo>
                    <a:pt x="4818" y="5514"/>
                  </a:lnTo>
                  <a:close/>
                </a:path>
              </a:pathLst>
            </a:cu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22E66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7760BFEC-BC9D-4F05-AC0D-83DED6FF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850" y="5616306"/>
              <a:ext cx="369332" cy="369332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7510652D-2397-CE2B-4492-814B5CADF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542" y="6356910"/>
              <a:ext cx="292924" cy="292924"/>
            </a:xfrm>
            <a:prstGeom prst="rect">
              <a:avLst/>
            </a:prstGeom>
          </p:spPr>
        </p:pic>
      </p:grpSp>
      <p:pic>
        <p:nvPicPr>
          <p:cNvPr id="14" name="图片 3" descr="近物所logo">
            <a:extLst>
              <a:ext uri="{FF2B5EF4-FFF2-40B4-BE49-F238E27FC236}">
                <a16:creationId xmlns:a16="http://schemas.microsoft.com/office/drawing/2014/main" id="{DDEE4DEC-D2BC-CDCC-E67E-E9E767C91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169" y="6381328"/>
            <a:ext cx="2355359" cy="45795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06726F-EDA8-759B-35B0-78426D4E92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956136"/>
            <a:ext cx="2124528" cy="5505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9B3258-8493-AE72-60C6-0758751F2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455" y="5988571"/>
            <a:ext cx="1363714" cy="42750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46E6527-BD79-A7D5-5A32-15485356F353}"/>
              </a:ext>
            </a:extLst>
          </p:cNvPr>
          <p:cNvSpPr txBox="1"/>
          <p:nvPr/>
        </p:nvSpPr>
        <p:spPr>
          <a:xfrm>
            <a:off x="708426" y="5312371"/>
            <a:ext cx="1006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rgbClr val="122E66"/>
                </a:solidFill>
                <a:cs typeface="+mn-ea"/>
                <a:sym typeface="+mn-lt"/>
              </a:rPr>
              <a:t>Collaborators</a:t>
            </a:r>
            <a:r>
              <a:rPr lang="zh-CN" altLang="en-US" b="1" spc="300" dirty="0">
                <a:solidFill>
                  <a:srgbClr val="122E66"/>
                </a:solidFill>
                <a:cs typeface="+mn-ea"/>
                <a:sym typeface="+mn-lt"/>
              </a:rPr>
              <a:t>：</a:t>
            </a:r>
            <a:r>
              <a:rPr lang="nl-NL" altLang="zh-CN" b="1" spc="300" dirty="0">
                <a:solidFill>
                  <a:srgbClr val="122E66"/>
                </a:solidFill>
                <a:cs typeface="+mn-ea"/>
                <a:sym typeface="+mn-lt"/>
              </a:rPr>
              <a:t>Tianbo Liu, Peng Sun, Ke Yang, Chunhua Zeng, </a:t>
            </a:r>
          </a:p>
          <a:p>
            <a:pPr algn="ctr"/>
            <a:r>
              <a:rPr lang="nl-NL" altLang="zh-CN" b="1" spc="300" dirty="0">
                <a:solidFill>
                  <a:srgbClr val="122E66"/>
                </a:solidFill>
                <a:cs typeface="+mn-ea"/>
                <a:sym typeface="+mn-lt"/>
              </a:rPr>
              <a:t> Yuxiang Zhao. </a:t>
            </a:r>
            <a:r>
              <a:rPr lang="nl-NL" altLang="zh-CN" b="1" spc="3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(Transverse Nucleon Tomography Collaboration)</a:t>
            </a:r>
            <a:endParaRPr lang="zh-CN" altLang="en-US" b="1" spc="3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E76139-C8B3-D24D-A02B-24903536E7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5330" y="6430498"/>
            <a:ext cx="1004275" cy="427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6343078" cy="461665"/>
            <a:chOff x="934400" y="936575"/>
            <a:chExt cx="6343078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6211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fit &amp; </a:t>
              </a:r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pseudo data – Collins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D13EA5-ABF0-8016-22FC-951802C530E2}"/>
                  </a:ext>
                </a:extLst>
              </p:cNvPr>
              <p:cNvSpPr txBox="1"/>
              <p:nvPr/>
            </p:nvSpPr>
            <p:spPr>
              <a:xfrm>
                <a:off x="6888088" y="2403016"/>
                <a:ext cx="5383034" cy="794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𝑁𝑃</m:t>
                          </m:r>
                        </m:sub>
                      </m:sSub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</m:sSubSup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D13EA5-ABF0-8016-22FC-951802C5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2403016"/>
                <a:ext cx="5383034" cy="794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FD9244-DA12-A3E9-659A-A159BE91BCC5}"/>
                  </a:ext>
                </a:extLst>
              </p:cNvPr>
              <p:cNvSpPr txBox="1"/>
              <p:nvPr/>
            </p:nvSpPr>
            <p:spPr>
              <a:xfrm>
                <a:off x="7163986" y="1715029"/>
                <a:ext cx="4632780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𝑓𝑎𝑣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⊥(1)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bSup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𝑁𝑃</m:t>
                          </m:r>
                        </m:sub>
                      </m:sSub>
                      <m:r>
                        <m:rPr>
                          <m:lit/>
                        </m:rP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lit/>
                        </m:rP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FD9244-DA12-A3E9-659A-A159BE91B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86" y="1715029"/>
                <a:ext cx="463278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A9A3B8C-914E-E6C4-B817-2A8819AE50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t="51241"/>
          <a:stretch/>
        </p:blipFill>
        <p:spPr>
          <a:xfrm>
            <a:off x="7536160" y="4366584"/>
            <a:ext cx="4315122" cy="12243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271FAE-6D15-3F8B-622E-9F41F9C529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40655" y="3254826"/>
            <a:ext cx="4622894" cy="9003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22435E8-AD72-5AC1-57BD-8E66D3FC280D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98307B-7923-AE75-C15C-2A67A4FF60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419"/>
          <a:stretch/>
        </p:blipFill>
        <p:spPr>
          <a:xfrm>
            <a:off x="8107511" y="5717755"/>
            <a:ext cx="3172419" cy="621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563F84-3C00-0415-C7A5-4D6AEB07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30" y="1742451"/>
            <a:ext cx="6864995" cy="43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Three-dimensional nucleon structures – Collins function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F08912-4A3B-45B0-65BB-53A22C24C8F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7486D0-BD70-D905-0C66-61AAB3E3D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0" y="1378704"/>
            <a:ext cx="8719387" cy="52268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0089D4E-E786-65D1-0FE8-45DBEA917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9" y="4889604"/>
            <a:ext cx="3128126" cy="720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471E12-8211-E4AA-9548-7D5467CACB03}"/>
                  </a:ext>
                </a:extLst>
              </p:cNvPr>
              <p:cNvSpPr txBox="1"/>
              <p:nvPr/>
            </p:nvSpPr>
            <p:spPr>
              <a:xfrm>
                <a:off x="-95007" y="5823767"/>
                <a:ext cx="5925966" cy="61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←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</m:sSup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（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）</m:t>
                          </m:r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471E12-8211-E4AA-9548-7D5467CAC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007" y="5823767"/>
                <a:ext cx="5925966" cy="616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CD0D470-A65C-46C6-45A4-A35BCB7101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r="4578" b="5116"/>
          <a:stretch/>
        </p:blipFill>
        <p:spPr>
          <a:xfrm>
            <a:off x="3935760" y="4987044"/>
            <a:ext cx="3128126" cy="4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1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CCAD-D316-45FE-07B7-788E4B71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084AC831-BAC8-4270-33F6-001767A356D5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BE96172-6CE9-F5F8-B6E4-FD5858B59A5A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1916066-99E2-218C-E818-180FECCD54BE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8A05DB3-939C-A7D0-2968-9F356F601351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1E32F9D-ECF1-45B1-9E33-769381CD4C31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111FCE0-6B6A-7CB7-55C8-36027A9EBF46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634009E-CAFF-EB33-BBDB-404BAF0BF3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C2930E30-0C4E-D89E-0820-457619288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5F223096-6DA5-9A3F-0917-0E01966E4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F63FC6EC-50E6-34A4-D3D6-26D2F456842E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92A44BE-6DDC-5F5A-0C26-198BBAE0267C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892A03A-BD24-2855-E460-5EF661041673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Evolution equations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59C8208-A1B5-E3F7-F6F1-D868567B2E72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02FF7E8-AE04-5FEB-30AA-430CD04E6E27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5EF023-9CB6-FFCB-9AE1-181835E4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6" y="1843184"/>
            <a:ext cx="7912382" cy="44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E8E3C-DB97-A786-B309-8F4B645B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E5FD284B-CB37-ACDD-845B-93E99D5B9932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36BF017-3EFD-8FBB-2CA4-80EAB3D4266C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2EF4B8A-C16E-6A10-A7C3-8E21E6B66535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64694A4-4123-540A-366D-E6A2FBB0A31E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6EEFE6F-B953-44FA-8205-BB3F1FD4BFB3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7D20822-0ED2-1920-EB79-E0259097680E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138BE494-7EE4-67E4-C3E2-A09CBDE97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0DC7541A-1220-44E8-C45B-1CBB1170A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5613ED7B-5D59-808A-4A80-F958F4013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CB7E092C-733A-F66A-0781-77E91CE81117}"/>
                </a:ext>
              </a:extLst>
            </p:cNvPr>
            <p:cNvSpPr/>
            <p:nvPr/>
          </p:nvSpPr>
          <p:spPr>
            <a:xfrm>
              <a:off x="866160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8497844-7B63-C074-1521-38BA965FC7D2}"/>
              </a:ext>
            </a:extLst>
          </p:cNvPr>
          <p:cNvGrpSpPr/>
          <p:nvPr/>
        </p:nvGrpSpPr>
        <p:grpSpPr>
          <a:xfrm>
            <a:off x="309511" y="770246"/>
            <a:ext cx="8522793" cy="461665"/>
            <a:chOff x="934400" y="936575"/>
            <a:chExt cx="8522793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5D902E7-E085-F779-9272-33A28007F007}"/>
                </a:ext>
              </a:extLst>
            </p:cNvPr>
            <p:cNvSpPr txBox="1"/>
            <p:nvPr/>
          </p:nvSpPr>
          <p:spPr>
            <a:xfrm>
              <a:off x="1065521" y="936575"/>
              <a:ext cx="839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 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9528020-5145-3527-E1A7-1C9C67412942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75025CC-1B25-C1B1-71DD-B3C62BB2589D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26F0CDD-F768-717F-EDC4-927897CA7582}"/>
                  </a:ext>
                </a:extLst>
              </p:cNvPr>
              <p:cNvSpPr txBox="1"/>
              <p:nvPr/>
            </p:nvSpPr>
            <p:spPr>
              <a:xfrm>
                <a:off x="-146755" y="1388502"/>
                <a:ext cx="5925966" cy="61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←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p>
                          </m:sSup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（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）</m:t>
                          </m:r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26F0CDD-F768-717F-EDC4-927897CA7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755" y="1388502"/>
                <a:ext cx="5925966" cy="6161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C5161F9-AC06-F137-E505-CAE7A5AD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405983"/>
            <a:ext cx="2790849" cy="1136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C0D912-CC79-6EA1-A940-8606B6984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691" y="1233294"/>
            <a:ext cx="4684030" cy="223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1551403-78C9-890B-962E-8D054E0F3B3D}"/>
                  </a:ext>
                </a:extLst>
              </p:cNvPr>
              <p:cNvSpPr txBox="1"/>
              <p:nvPr/>
            </p:nvSpPr>
            <p:spPr>
              <a:xfrm>
                <a:off x="57836" y="5342995"/>
                <a:ext cx="4598004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sub>
                          </m:sSub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[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1551403-78C9-890B-962E-8D054E0F3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" y="5342995"/>
                <a:ext cx="4598004" cy="545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5D588A3-540C-9544-77ED-DECDD1F847E5}"/>
                  </a:ext>
                </a:extLst>
              </p:cNvPr>
              <p:cNvSpPr txBox="1"/>
              <p:nvPr/>
            </p:nvSpPr>
            <p:spPr>
              <a:xfrm>
                <a:off x="-153899" y="4450139"/>
                <a:ext cx="5925966" cy="5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p>
                          </m:sSup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（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）</m:t>
                          </m:r>
                          <m:func>
                            <m:func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5D588A3-540C-9544-77ED-DECDD1F84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899" y="4450139"/>
                <a:ext cx="5925966" cy="545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89B96B1-0787-B373-BED2-9042EFA78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848" y="5342995"/>
            <a:ext cx="2545438" cy="6086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A573CE-30A5-6630-568B-419148DE4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184" y="4450139"/>
            <a:ext cx="3404513" cy="16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7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3188992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1136524" cy="461665"/>
            <a:chOff x="934400" y="936575"/>
            <a:chExt cx="1136524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TMDs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44490-C8E9-1A33-CEFC-8E7AC0E49B8C}"/>
                  </a:ext>
                </a:extLst>
              </p:cNvPr>
              <p:cNvSpPr txBox="1"/>
              <p:nvPr/>
            </p:nvSpPr>
            <p:spPr>
              <a:xfrm>
                <a:off x="321761" y="1735042"/>
                <a:ext cx="224584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collinear PDF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44490-C8E9-1A33-CEFC-8E7AC0E4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1" y="1735042"/>
                <a:ext cx="2245847" cy="390748"/>
              </a:xfrm>
              <a:prstGeom prst="rect">
                <a:avLst/>
              </a:prstGeom>
              <a:blipFill>
                <a:blip r:embed="rId3"/>
                <a:stretch>
                  <a:fillRect l="-815" t="-9375" r="-2989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681F8A8-5C6E-3400-1448-13CBE0206347}"/>
                  </a:ext>
                </a:extLst>
              </p:cNvPr>
              <p:cNvSpPr txBox="1"/>
              <p:nvPr/>
            </p:nvSpPr>
            <p:spPr>
              <a:xfrm>
                <a:off x="309511" y="1166156"/>
                <a:ext cx="2952328" cy="52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fraction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681F8A8-5C6E-3400-1448-13CBE0206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1" y="1166156"/>
                <a:ext cx="2952328" cy="520655"/>
              </a:xfrm>
              <a:prstGeom prst="rect">
                <a:avLst/>
              </a:prstGeom>
              <a:blipFill>
                <a:blip r:embed="rId4"/>
                <a:stretch>
                  <a:fillRect l="-1860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DE8DDF-93AF-F838-F2B9-6331489A5B2A}"/>
                  </a:ext>
                </a:extLst>
              </p:cNvPr>
              <p:cNvSpPr txBox="1"/>
              <p:nvPr/>
            </p:nvSpPr>
            <p:spPr>
              <a:xfrm>
                <a:off x="1046374" y="2221496"/>
                <a:ext cx="364320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: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TMD PDF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DE8DDF-93AF-F838-F2B9-6331489A5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4" y="2221496"/>
                <a:ext cx="3643204" cy="390748"/>
              </a:xfrm>
              <a:prstGeom prst="rect">
                <a:avLst/>
              </a:prstGeom>
              <a:blipFill>
                <a:blip r:embed="rId5"/>
                <a:stretch>
                  <a:fillRect l="-503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A80726EC-AACA-9D73-5A16-C4F3F1D07DDE}"/>
              </a:ext>
            </a:extLst>
          </p:cNvPr>
          <p:cNvSpPr/>
          <p:nvPr/>
        </p:nvSpPr>
        <p:spPr>
          <a:xfrm>
            <a:off x="508374" y="2395639"/>
            <a:ext cx="419712" cy="14401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2452C3-ED65-220F-A664-D41E380894EA}"/>
              </a:ext>
            </a:extLst>
          </p:cNvPr>
          <p:cNvSpPr txBox="1"/>
          <p:nvPr/>
        </p:nvSpPr>
        <p:spPr>
          <a:xfrm>
            <a:off x="340967" y="3096921"/>
            <a:ext cx="3643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leading twist TMD PDFs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83B3EF-7708-AFD0-A1DF-D09DE7DF62B7}"/>
              </a:ext>
            </a:extLst>
          </p:cNvPr>
          <p:cNvSpPr txBox="1"/>
          <p:nvPr/>
        </p:nvSpPr>
        <p:spPr>
          <a:xfrm>
            <a:off x="440632" y="5379529"/>
            <a:ext cx="1276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TMD FFs</a:t>
            </a:r>
            <a:endParaRPr lang="zh-CN" altLang="en-US" dirty="0"/>
          </a:p>
        </p:txBody>
      </p:sp>
      <p:graphicFrame>
        <p:nvGraphicFramePr>
          <p:cNvPr id="17" name="表格 24">
            <a:extLst>
              <a:ext uri="{FF2B5EF4-FFF2-40B4-BE49-F238E27FC236}">
                <a16:creationId xmlns:a16="http://schemas.microsoft.com/office/drawing/2014/main" id="{C21BA5A0-87D6-7383-BA10-47A0E3D03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52987"/>
              </p:ext>
            </p:extLst>
          </p:nvPr>
        </p:nvGraphicFramePr>
        <p:xfrm>
          <a:off x="4037234" y="4738936"/>
          <a:ext cx="6715416" cy="198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854">
                  <a:extLst>
                    <a:ext uri="{9D8B030D-6E8A-4147-A177-3AD203B41FA5}">
                      <a16:colId xmlns:a16="http://schemas.microsoft.com/office/drawing/2014/main" val="2118160397"/>
                    </a:ext>
                  </a:extLst>
                </a:gridCol>
                <a:gridCol w="1678854">
                  <a:extLst>
                    <a:ext uri="{9D8B030D-6E8A-4147-A177-3AD203B41FA5}">
                      <a16:colId xmlns:a16="http://schemas.microsoft.com/office/drawing/2014/main" val="2555451179"/>
                    </a:ext>
                  </a:extLst>
                </a:gridCol>
                <a:gridCol w="1678854">
                  <a:extLst>
                    <a:ext uri="{9D8B030D-6E8A-4147-A177-3AD203B41FA5}">
                      <a16:colId xmlns:a16="http://schemas.microsoft.com/office/drawing/2014/main" val="3161286994"/>
                    </a:ext>
                  </a:extLst>
                </a:gridCol>
                <a:gridCol w="1678854">
                  <a:extLst>
                    <a:ext uri="{9D8B030D-6E8A-4147-A177-3AD203B41FA5}">
                      <a16:colId xmlns:a16="http://schemas.microsoft.com/office/drawing/2014/main" val="531662409"/>
                    </a:ext>
                  </a:extLst>
                </a:gridCol>
              </a:tblGrid>
              <a:tr h="44031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TMD FFs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Quark polarization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17605"/>
                  </a:ext>
                </a:extLst>
              </a:tr>
              <a:tr h="770553"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Unpolarized</a:t>
                      </a: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Transversely polarized(T)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82382"/>
                  </a:ext>
                </a:extLst>
              </a:tr>
              <a:tr h="7705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Hadron polarization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364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8FA7B0E-A89C-9E6B-BDD9-A03F34104902}"/>
                  </a:ext>
                </a:extLst>
              </p:cNvPr>
              <p:cNvSpPr txBox="1"/>
              <p:nvPr/>
            </p:nvSpPr>
            <p:spPr>
              <a:xfrm>
                <a:off x="7322707" y="5916917"/>
                <a:ext cx="528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8FA7B0E-A89C-9E6B-BDD9-A03F3410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707" y="5916917"/>
                <a:ext cx="528400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图片 46">
            <a:extLst>
              <a:ext uri="{FF2B5EF4-FFF2-40B4-BE49-F238E27FC236}">
                <a16:creationId xmlns:a16="http://schemas.microsoft.com/office/drawing/2014/main" id="{D12AFAF0-3D97-4AC9-BC41-B3E10FF4F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286" y="6054492"/>
            <a:ext cx="957954" cy="36933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84ABD310-EF65-5ED2-5A9A-7DE0D9CC1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000" y="6043149"/>
            <a:ext cx="528401" cy="358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E88A239-D5E4-E362-E10B-4D9DE30F9763}"/>
                  </a:ext>
                </a:extLst>
              </p:cNvPr>
              <p:cNvSpPr txBox="1"/>
              <p:nvPr/>
            </p:nvSpPr>
            <p:spPr>
              <a:xfrm>
                <a:off x="9016458" y="5911573"/>
                <a:ext cx="528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E88A239-D5E4-E362-E10B-4D9DE30F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58" y="5911573"/>
                <a:ext cx="52840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86188500-A882-3DDE-4C5C-A25F7E4E89B7}"/>
              </a:ext>
            </a:extLst>
          </p:cNvPr>
          <p:cNvSpPr txBox="1"/>
          <p:nvPr/>
        </p:nvSpPr>
        <p:spPr>
          <a:xfrm>
            <a:off x="9638428" y="6402814"/>
            <a:ext cx="1184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Collins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B798FB-C531-3C1A-46BF-A36121B8C516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graphicFrame>
        <p:nvGraphicFramePr>
          <p:cNvPr id="3" name="表格 24">
            <a:extLst>
              <a:ext uri="{FF2B5EF4-FFF2-40B4-BE49-F238E27FC236}">
                <a16:creationId xmlns:a16="http://schemas.microsoft.com/office/drawing/2014/main" id="{5BB48367-A27D-8902-63BC-0ABEFCBBE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9449"/>
              </p:ext>
            </p:extLst>
          </p:nvPr>
        </p:nvGraphicFramePr>
        <p:xfrm>
          <a:off x="4018278" y="694529"/>
          <a:ext cx="6715415" cy="381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083">
                  <a:extLst>
                    <a:ext uri="{9D8B030D-6E8A-4147-A177-3AD203B41FA5}">
                      <a16:colId xmlns:a16="http://schemas.microsoft.com/office/drawing/2014/main" val="2118160397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2555451179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3161286994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531662409"/>
                    </a:ext>
                  </a:extLst>
                </a:gridCol>
                <a:gridCol w="1343083">
                  <a:extLst>
                    <a:ext uri="{9D8B030D-6E8A-4147-A177-3AD203B41FA5}">
                      <a16:colId xmlns:a16="http://schemas.microsoft.com/office/drawing/2014/main" val="1759850473"/>
                    </a:ext>
                  </a:extLst>
                </a:gridCol>
              </a:tblGrid>
              <a:tr h="43749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TMD PDFs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Quark polarization</a:t>
                      </a:r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917605"/>
                  </a:ext>
                </a:extLst>
              </a:tr>
              <a:tr h="765612"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Unpolarized</a:t>
                      </a:r>
                    </a:p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Longitudinally polarized(L)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Transversely polarized(T)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82382"/>
                  </a:ext>
                </a:extLst>
              </a:tr>
              <a:tr h="76561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Nucleon polarization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36401"/>
                  </a:ext>
                </a:extLst>
              </a:tr>
              <a:tr h="765612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4D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4D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4D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82525"/>
                  </a:ext>
                </a:extLst>
              </a:tr>
              <a:tr h="1080262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587F78-3B43-9650-F489-11A20AE875E7}"/>
                  </a:ext>
                </a:extLst>
              </p:cNvPr>
              <p:cNvSpPr txBox="1"/>
              <p:nvPr/>
            </p:nvSpPr>
            <p:spPr>
              <a:xfrm>
                <a:off x="6564511" y="1886113"/>
                <a:ext cx="528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8587F78-3B43-9650-F489-11A20AE8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11" y="1886113"/>
                <a:ext cx="5284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7A56183-C4AB-1894-8A37-6F24FEBA2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582" y="2013996"/>
            <a:ext cx="430443" cy="2917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D34CEED-48BD-AC04-3C49-6DA0842D036C}"/>
              </a:ext>
            </a:extLst>
          </p:cNvPr>
          <p:cNvSpPr txBox="1"/>
          <p:nvPr/>
        </p:nvSpPr>
        <p:spPr>
          <a:xfrm>
            <a:off x="7010894" y="2363321"/>
            <a:ext cx="13241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0646876-F84C-F205-63A7-01DD8B838962}"/>
                  </a:ext>
                </a:extLst>
              </p:cNvPr>
              <p:cNvSpPr txBox="1"/>
              <p:nvPr/>
            </p:nvSpPr>
            <p:spPr>
              <a:xfrm>
                <a:off x="6591332" y="3426994"/>
                <a:ext cx="528400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0646876-F84C-F205-63A7-01DD8B83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32" y="3426994"/>
                <a:ext cx="528400" cy="27930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3658379-2719-982C-002E-746876BA86D7}"/>
              </a:ext>
            </a:extLst>
          </p:cNvPr>
          <p:cNvSpPr txBox="1"/>
          <p:nvPr/>
        </p:nvSpPr>
        <p:spPr>
          <a:xfrm>
            <a:off x="7240924" y="3861048"/>
            <a:ext cx="9047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A18FF8-2D72-CE36-5BD8-4B97D6A5C676}"/>
                  </a:ext>
                </a:extLst>
              </p:cNvPr>
              <p:cNvSpPr txBox="1"/>
              <p:nvPr/>
            </p:nvSpPr>
            <p:spPr>
              <a:xfrm>
                <a:off x="7952834" y="2606369"/>
                <a:ext cx="528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A18FF8-2D72-CE36-5BD8-4B97D6A5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834" y="2606369"/>
                <a:ext cx="52840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E80988-B550-A195-90DB-9C89E0E717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7324" y="2717630"/>
            <a:ext cx="841117" cy="31297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4856B09-FABE-1AF5-424E-F333615605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84778" y="2726882"/>
            <a:ext cx="891378" cy="31297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98DA0EB-A6FC-8F2C-5D0A-5192129AF66E}"/>
              </a:ext>
            </a:extLst>
          </p:cNvPr>
          <p:cNvSpPr txBox="1"/>
          <p:nvPr/>
        </p:nvSpPr>
        <p:spPr>
          <a:xfrm>
            <a:off x="8586362" y="3087859"/>
            <a:ext cx="982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</a:t>
            </a:r>
            <a:endParaRPr lang="zh-CN" altLang="en-US" sz="12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CF739F-3122-195C-6604-4A551976344E}"/>
              </a:ext>
            </a:extLst>
          </p:cNvPr>
          <p:cNvSpPr txBox="1"/>
          <p:nvPr/>
        </p:nvSpPr>
        <p:spPr>
          <a:xfrm>
            <a:off x="9432879" y="3089138"/>
            <a:ext cx="1391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Longi-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endParaRPr lang="zh-CN" altLang="en-US" sz="12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ADFE5BA-B034-10D0-9402-C4F3A80FA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995" y="1927203"/>
            <a:ext cx="846080" cy="326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6E6EC60-C784-AAE7-0DA6-6FA66B9B7B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5632" y="3977240"/>
            <a:ext cx="775247" cy="307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AC3435-0158-5BC1-2C48-C0471BD8BF64}"/>
                  </a:ext>
                </a:extLst>
              </p:cNvPr>
              <p:cNvSpPr txBox="1"/>
              <p:nvPr/>
            </p:nvSpPr>
            <p:spPr>
              <a:xfrm>
                <a:off x="9304682" y="2622965"/>
                <a:ext cx="528400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FAC3435-0158-5BC1-2C48-C0471BD8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82" y="2622965"/>
                <a:ext cx="528400" cy="2793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图片 50">
            <a:extLst>
              <a:ext uri="{FF2B5EF4-FFF2-40B4-BE49-F238E27FC236}">
                <a16:creationId xmlns:a16="http://schemas.microsoft.com/office/drawing/2014/main" id="{F0CA071B-20E5-E01A-2210-6E95FF3D5E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3593" y="3466253"/>
            <a:ext cx="709484" cy="33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1C28803-B2A2-42DF-7354-1E97D8486589}"/>
                  </a:ext>
                </a:extLst>
              </p:cNvPr>
              <p:cNvSpPr txBox="1"/>
              <p:nvPr/>
            </p:nvSpPr>
            <p:spPr>
              <a:xfrm>
                <a:off x="9304682" y="1889258"/>
                <a:ext cx="528400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1C28803-B2A2-42DF-7354-1E97D8486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82" y="1889258"/>
                <a:ext cx="528400" cy="279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335CE4B5-958F-D6FE-C090-7463F9D607CD}"/>
              </a:ext>
            </a:extLst>
          </p:cNvPr>
          <p:cNvSpPr txBox="1"/>
          <p:nvPr/>
        </p:nvSpPr>
        <p:spPr>
          <a:xfrm>
            <a:off x="9585227" y="2356677"/>
            <a:ext cx="1391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Boer-Mulders</a:t>
            </a:r>
            <a:endParaRPr lang="zh-CN" altLang="en-US" sz="12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78E8432-ABDE-433B-1421-9BFE1ECC2379}"/>
              </a:ext>
            </a:extLst>
          </p:cNvPr>
          <p:cNvSpPr txBox="1"/>
          <p:nvPr/>
        </p:nvSpPr>
        <p:spPr>
          <a:xfrm>
            <a:off x="9799955" y="3692213"/>
            <a:ext cx="949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endParaRPr lang="zh-CN" altLang="en-US" sz="12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50E0C6C-F4A7-D220-B6FD-BD326A8ACEA6}"/>
              </a:ext>
            </a:extLst>
          </p:cNvPr>
          <p:cNvSpPr txBox="1"/>
          <p:nvPr/>
        </p:nvSpPr>
        <p:spPr>
          <a:xfrm>
            <a:off x="9826446" y="4240149"/>
            <a:ext cx="949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Pretzelosity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F0A41E4-C4BE-7BD3-1C60-2E19AA5B6593}"/>
                  </a:ext>
                </a:extLst>
              </p:cNvPr>
              <p:cNvSpPr txBox="1"/>
              <p:nvPr/>
            </p:nvSpPr>
            <p:spPr>
              <a:xfrm>
                <a:off x="9139397" y="3415420"/>
                <a:ext cx="81144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F0A41E4-C4BE-7BD3-1C60-2E19AA5B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397" y="3415420"/>
                <a:ext cx="811444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6A3AE27-F78E-44C3-B583-BAD720D457D0}"/>
                  </a:ext>
                </a:extLst>
              </p:cNvPr>
              <p:cNvSpPr txBox="1"/>
              <p:nvPr/>
            </p:nvSpPr>
            <p:spPr>
              <a:xfrm>
                <a:off x="9152819" y="3900538"/>
                <a:ext cx="811444" cy="27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F6A3AE27-F78E-44C3-B583-BAD720D4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819" y="3900538"/>
                <a:ext cx="811444" cy="2793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图片 60">
            <a:extLst>
              <a:ext uri="{FF2B5EF4-FFF2-40B4-BE49-F238E27FC236}">
                <a16:creationId xmlns:a16="http://schemas.microsoft.com/office/drawing/2014/main" id="{827FC16D-1EC9-1E00-53F6-F7710840F7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36200" y="3493143"/>
            <a:ext cx="721051" cy="327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9A0424A-6141-0F5E-6FE9-7AF7A79520DE}"/>
                  </a:ext>
                </a:extLst>
              </p:cNvPr>
              <p:cNvSpPr txBox="1"/>
              <p:nvPr/>
            </p:nvSpPr>
            <p:spPr>
              <a:xfrm>
                <a:off x="7954796" y="3432624"/>
                <a:ext cx="528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9A0424A-6141-0F5E-6FE9-7AF7A7952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96" y="3432624"/>
                <a:ext cx="528400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C2DECF57-7B89-62A6-204B-E289B3752564}"/>
              </a:ext>
            </a:extLst>
          </p:cNvPr>
          <p:cNvSpPr txBox="1"/>
          <p:nvPr/>
        </p:nvSpPr>
        <p:spPr>
          <a:xfrm>
            <a:off x="8456830" y="3852984"/>
            <a:ext cx="11821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Worm-gear</a:t>
            </a:r>
            <a:endParaRPr lang="zh-CN" altLang="en-US" sz="1200" dirty="0"/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22F624D2-C77E-5741-23F3-C7EE7C29B2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62631" y="3441612"/>
            <a:ext cx="813525" cy="312586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A26BF924-CAC8-E15E-BAE7-7941D912D293}"/>
              </a:ext>
            </a:extLst>
          </p:cNvPr>
          <p:cNvSpPr/>
          <p:nvPr/>
        </p:nvSpPr>
        <p:spPr>
          <a:xfrm>
            <a:off x="10926508" y="2295729"/>
            <a:ext cx="237122" cy="2199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8338A11E-4C39-61B8-ED82-1A81FDBC35A4}"/>
              </a:ext>
            </a:extLst>
          </p:cNvPr>
          <p:cNvCxnSpPr>
            <a:stCxn id="68" idx="6"/>
          </p:cNvCxnSpPr>
          <p:nvPr/>
        </p:nvCxnSpPr>
        <p:spPr>
          <a:xfrm>
            <a:off x="11163630" y="2405711"/>
            <a:ext cx="26096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D27DB9E-CC8C-665F-4C62-FDD8EE35D8BC}"/>
              </a:ext>
            </a:extLst>
          </p:cNvPr>
          <p:cNvGrpSpPr/>
          <p:nvPr/>
        </p:nvGrpSpPr>
        <p:grpSpPr>
          <a:xfrm>
            <a:off x="10958959" y="3267958"/>
            <a:ext cx="395476" cy="128331"/>
            <a:chOff x="10975384" y="2878857"/>
            <a:chExt cx="395476" cy="128331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3DEACDAE-9F02-782C-B9A2-3C171D962CA6}"/>
                </a:ext>
              </a:extLst>
            </p:cNvPr>
            <p:cNvSpPr/>
            <p:nvPr/>
          </p:nvSpPr>
          <p:spPr>
            <a:xfrm>
              <a:off x="10975384" y="2878857"/>
              <a:ext cx="134514" cy="128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D84A9C1D-00EE-F7CC-4B2E-1E68B5E98BE4}"/>
                </a:ext>
              </a:extLst>
            </p:cNvPr>
            <p:cNvCxnSpPr/>
            <p:nvPr/>
          </p:nvCxnSpPr>
          <p:spPr>
            <a:xfrm>
              <a:off x="11109898" y="2943022"/>
              <a:ext cx="26096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E61BA359-1E2D-95E1-B405-2E58ABA5F9D7}"/>
              </a:ext>
            </a:extLst>
          </p:cNvPr>
          <p:cNvSpPr txBox="1"/>
          <p:nvPr/>
        </p:nvSpPr>
        <p:spPr>
          <a:xfrm>
            <a:off x="10705161" y="2577903"/>
            <a:ext cx="143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 spin</a:t>
            </a:r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7691BC0-2A30-EE46-E604-A9FE81152A88}"/>
              </a:ext>
            </a:extLst>
          </p:cNvPr>
          <p:cNvSpPr txBox="1"/>
          <p:nvPr/>
        </p:nvSpPr>
        <p:spPr>
          <a:xfrm>
            <a:off x="10717124" y="3454194"/>
            <a:ext cx="143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spin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F69C09A-2A6B-9D84-DDAD-37FDE9BABEE4}"/>
              </a:ext>
            </a:extLst>
          </p:cNvPr>
          <p:cNvSpPr/>
          <p:nvPr/>
        </p:nvSpPr>
        <p:spPr>
          <a:xfrm>
            <a:off x="7181609" y="3869162"/>
            <a:ext cx="648072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5DCC8DC-3485-20C2-6D17-FE1D7019D41D}"/>
              </a:ext>
            </a:extLst>
          </p:cNvPr>
          <p:cNvSpPr/>
          <p:nvPr/>
        </p:nvSpPr>
        <p:spPr>
          <a:xfrm>
            <a:off x="8492225" y="3874681"/>
            <a:ext cx="81144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B55F862-E237-DAFE-022F-2DD42EC70874}"/>
              </a:ext>
            </a:extLst>
          </p:cNvPr>
          <p:cNvSpPr/>
          <p:nvPr/>
        </p:nvSpPr>
        <p:spPr>
          <a:xfrm>
            <a:off x="9874073" y="3761765"/>
            <a:ext cx="800480" cy="2005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FDFC536-C387-08B9-21FD-CD8AB86E2AC1}"/>
              </a:ext>
            </a:extLst>
          </p:cNvPr>
          <p:cNvSpPr/>
          <p:nvPr/>
        </p:nvSpPr>
        <p:spPr>
          <a:xfrm>
            <a:off x="9696588" y="6453336"/>
            <a:ext cx="648072" cy="2670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6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628D-2084-08F7-45BC-DE102787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2FB5516-8DD3-439D-0449-65F4F7C86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06" y="1735743"/>
            <a:ext cx="4243494" cy="2453569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BF2ED17D-C4E7-D4B2-D1A1-82E055A25455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CDBFB32-947E-FA38-BF8F-031B0209E40B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88E772C-2188-DECB-71D8-D7F1F725E289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8CED4B3-53FA-3646-DC3A-67A25E59E2DB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52705DD-19DD-43C2-416B-5F2DA1EC6A22}"/>
                  </a:ext>
                </a:extLst>
              </p:cNvPr>
              <p:cNvSpPr txBox="1"/>
              <p:nvPr/>
            </p:nvSpPr>
            <p:spPr>
              <a:xfrm>
                <a:off x="7620087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D890839-80EA-D656-E42B-EAB40018A1A3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25B7EA3-2B94-1D35-3290-2D2A782F6FB2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A5F104D-026D-03EE-20BE-E969C12ED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6353E39-6CFD-67FE-7A9A-EC294D8F8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97D4952-EF07-FD5A-A0A5-9438A062A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3CC31859-8686-5183-C820-BC5165207B19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3F243D0-FF3A-22AE-92E1-70F7829B5F0C}"/>
              </a:ext>
            </a:extLst>
          </p:cNvPr>
          <p:cNvGrpSpPr/>
          <p:nvPr/>
        </p:nvGrpSpPr>
        <p:grpSpPr>
          <a:xfrm>
            <a:off x="309511" y="770246"/>
            <a:ext cx="3914529" cy="461665"/>
            <a:chOff x="934400" y="936575"/>
            <a:chExt cx="3914529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4000C63-728E-C137-8F96-15971861FC0E}"/>
                </a:ext>
              </a:extLst>
            </p:cNvPr>
            <p:cNvSpPr txBox="1"/>
            <p:nvPr/>
          </p:nvSpPr>
          <p:spPr>
            <a:xfrm>
              <a:off x="1065521" y="936575"/>
              <a:ext cx="3783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 Functions of SIDIS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E7CD3A7-A4D2-D1CA-1A25-D8EE05FF633B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A5673A7-07DE-869D-3B6A-CE3ED920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819990"/>
            <a:ext cx="5644051" cy="7216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DC5278-6F3C-8DE8-4E0F-8EDB87A3E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5" y="3582194"/>
            <a:ext cx="7023809" cy="2098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3A585E-D61D-2E6F-E1A8-D0876F343382}"/>
                  </a:ext>
                </a:extLst>
              </p:cNvPr>
              <p:cNvSpPr txBox="1"/>
              <p:nvPr/>
            </p:nvSpPr>
            <p:spPr>
              <a:xfrm>
                <a:off x="332370" y="1388109"/>
                <a:ext cx="609600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18 structure functions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3A585E-D61D-2E6F-E1A8-D0876F343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0" y="1388109"/>
                <a:ext cx="6096000" cy="404983"/>
              </a:xfrm>
              <a:prstGeom prst="rect">
                <a:avLst/>
              </a:prstGeom>
              <a:blipFill>
                <a:blip r:embed="rId5"/>
                <a:stretch>
                  <a:fillRect l="-900" t="-4545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1660614-3183-35B3-F4BD-CB8892CE1CEC}"/>
                  </a:ext>
                </a:extLst>
              </p:cNvPr>
              <p:cNvSpPr txBox="1"/>
              <p:nvPr/>
            </p:nvSpPr>
            <p:spPr>
              <a:xfrm>
                <a:off x="3817358" y="1403619"/>
                <a:ext cx="4488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𝑙𝑒𝑝𝑡𝑜𝑛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𝑝𝑜𝑙𝑎𝑟𝑖𝑧𝑎𝑡𝑖𝑜𝑛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1660614-3183-35B3-F4BD-CB8892CE1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358" y="1403619"/>
                <a:ext cx="4488160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16B7A9-42E3-A3E6-3421-4E3CBC96B6E8}"/>
                  </a:ext>
                </a:extLst>
              </p:cNvPr>
              <p:cNvSpPr txBox="1"/>
              <p:nvPr/>
            </p:nvSpPr>
            <p:spPr>
              <a:xfrm>
                <a:off x="3882338" y="1787239"/>
                <a:ext cx="4488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𝑛𝑢𝑐𝑙𝑒𝑜𝑛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𝑝𝑜𝑙𝑎𝑟𝑖𝑧𝑎𝑡𝑖𝑜𝑛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16B7A9-42E3-A3E6-3421-4E3CBC96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38" y="1787239"/>
                <a:ext cx="4488160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553DC7-3DD2-59A6-25A3-6511C118AEF0}"/>
                  </a:ext>
                </a:extLst>
              </p:cNvPr>
              <p:cNvSpPr txBox="1"/>
              <p:nvPr/>
            </p:nvSpPr>
            <p:spPr>
              <a:xfrm>
                <a:off x="4224040" y="2127994"/>
                <a:ext cx="4488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𝑣𝑖𝑟𝑡𝑢𝑎𝑙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𝑝h𝑜𝑡𝑜𝑛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𝑝𝑜𝑙𝑎𝑟𝑖𝑧𝑎𝑡𝑖𝑜𝑛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553DC7-3DD2-59A6-25A3-6511C118A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40" y="2127994"/>
                <a:ext cx="4488160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86C1508-4E3C-6CA4-BD40-296F88763700}"/>
                  </a:ext>
                </a:extLst>
              </p:cNvPr>
              <p:cNvSpPr txBox="1"/>
              <p:nvPr/>
            </p:nvSpPr>
            <p:spPr>
              <a:xfrm>
                <a:off x="597893" y="5740351"/>
                <a:ext cx="1895872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86C1508-4E3C-6CA4-BD40-296F88763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93" y="5740351"/>
                <a:ext cx="1895872" cy="694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67AD54-8263-3901-0DB3-09D5690BA187}"/>
                  </a:ext>
                </a:extLst>
              </p:cNvPr>
              <p:cNvSpPr txBox="1"/>
              <p:nvPr/>
            </p:nvSpPr>
            <p:spPr>
              <a:xfrm>
                <a:off x="2493765" y="5740351"/>
                <a:ext cx="1895872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67AD54-8263-3901-0DB3-09D5690B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65" y="5740351"/>
                <a:ext cx="1895872" cy="6090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6AD27DC-7E49-7C09-E0BB-1199E6813635}"/>
                  </a:ext>
                </a:extLst>
              </p:cNvPr>
              <p:cNvSpPr txBox="1"/>
              <p:nvPr/>
            </p:nvSpPr>
            <p:spPr>
              <a:xfrm>
                <a:off x="4333097" y="5783215"/>
                <a:ext cx="1895872" cy="65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6AD27DC-7E49-7C09-E0BB-1199E681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97" y="5783215"/>
                <a:ext cx="1895872" cy="657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122BA3-4A85-796D-3C99-2C572915456D}"/>
                  </a:ext>
                </a:extLst>
              </p:cNvPr>
              <p:cNvSpPr txBox="1"/>
              <p:nvPr/>
            </p:nvSpPr>
            <p:spPr>
              <a:xfrm>
                <a:off x="6616980" y="5785010"/>
                <a:ext cx="1895872" cy="65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7122BA3-4A85-796D-3C99-2C5729154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80" y="5785010"/>
                <a:ext cx="1895872" cy="6539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1CC36EB-D387-C1CC-2F3B-9585FB631C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8200" y="3795390"/>
            <a:ext cx="213510" cy="1560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DC625F-C2D0-35DE-78DA-92B03678C4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0351" y="3795390"/>
            <a:ext cx="213510" cy="1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0829-0A2C-8582-10CA-2412C0F1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208B0AC8-CFAC-E6E3-92FB-EE8F8E369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06" y="737680"/>
            <a:ext cx="4243494" cy="2453569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EA434716-A3CD-6F42-CA41-CF849CA9D496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2956EB5-6E55-5138-443D-FB4C80C314EF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8E1C10B-7387-126F-F8B9-630D99EB0E58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A4BF4A3-25E4-5842-C3A3-AA082557CA0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EE50FD6-9675-7691-4F0D-C1BA05E27FE5}"/>
                  </a:ext>
                </a:extLst>
              </p:cNvPr>
              <p:cNvSpPr txBox="1"/>
              <p:nvPr/>
            </p:nvSpPr>
            <p:spPr>
              <a:xfrm>
                <a:off x="7620087" y="299173"/>
                <a:ext cx="2165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Numerical Result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226396F-0CDB-6D30-BAD4-F0AF32D0C37D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CC759A3-E605-A258-C052-DFA1CF3F4CE0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DC3B5AD5-8363-0E4B-01C8-276D5A6E9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6E0F5C2-CB37-D668-31D7-12267A325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CFD26B88-DDB3-C096-6A14-F839EAC6A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5EFD50F8-D6FC-28CF-8C7F-D76D8B4D71BB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51AD6E8-5145-1E47-49BC-1C7838200C1D}"/>
              </a:ext>
            </a:extLst>
          </p:cNvPr>
          <p:cNvGrpSpPr/>
          <p:nvPr/>
        </p:nvGrpSpPr>
        <p:grpSpPr>
          <a:xfrm>
            <a:off x="309511" y="770246"/>
            <a:ext cx="4623698" cy="461665"/>
            <a:chOff x="934400" y="936575"/>
            <a:chExt cx="4623698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D0F589A-4EAA-E08A-ACB9-206E3D3F26E9}"/>
                </a:ext>
              </a:extLst>
            </p:cNvPr>
            <p:cNvSpPr txBox="1"/>
            <p:nvPr/>
          </p:nvSpPr>
          <p:spPr>
            <a:xfrm>
              <a:off x="1065521" y="936575"/>
              <a:ext cx="4492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Signle Spin Asymmetries of SIDIS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D4D1A16-FADA-7E65-C696-7309122FF19D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186FE42-2189-47BB-5FF4-BD3629B51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484783"/>
            <a:ext cx="6264696" cy="311352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5DFE394-D1A8-33B4-FC25-85E3A9D884D9}"/>
              </a:ext>
            </a:extLst>
          </p:cNvPr>
          <p:cNvSpPr/>
          <p:nvPr/>
        </p:nvSpPr>
        <p:spPr>
          <a:xfrm>
            <a:off x="2401470" y="2247376"/>
            <a:ext cx="4680520" cy="4320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D39E6B5-88D3-3ECD-278B-B72667B4952C}"/>
              </a:ext>
            </a:extLst>
          </p:cNvPr>
          <p:cNvSpPr/>
          <p:nvPr/>
        </p:nvSpPr>
        <p:spPr>
          <a:xfrm>
            <a:off x="2402336" y="2745768"/>
            <a:ext cx="306771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FA0516-4F3F-99DB-9933-2832967EE8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136" y="2808484"/>
            <a:ext cx="221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Collins asymmetry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D674A6-6480-12E9-877B-36E66E7576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20136" y="2247376"/>
            <a:ext cx="221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r>
              <a:rPr lang="en-US" altLang="zh-CN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AFBE9C-1806-02A4-DC9C-698A0CC82945}"/>
                  </a:ext>
                </a:extLst>
              </p:cNvPr>
              <p:cNvSpPr txBox="1"/>
              <p:nvPr/>
            </p:nvSpPr>
            <p:spPr>
              <a:xfrm>
                <a:off x="1275713" y="5855453"/>
                <a:ext cx="3184525" cy="77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𝑈𝑇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altLang="zh-CN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𝑈𝑈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AFBE9C-1806-02A4-DC9C-698A0CC82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13" y="5855453"/>
                <a:ext cx="3184525" cy="7739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3E5083A-AA8B-ED1A-C8DA-74A1B73EF645}"/>
                  </a:ext>
                </a:extLst>
              </p:cNvPr>
              <p:cNvSpPr txBox="1"/>
              <p:nvPr/>
            </p:nvSpPr>
            <p:spPr>
              <a:xfrm>
                <a:off x="969030" y="4851182"/>
                <a:ext cx="3686810" cy="7945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𝑈𝑇</m:t>
                          </m:r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i="1" smtClean="0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solidFill>
                                        <a:srgbClr val="0E419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rgbClr val="0E419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𝑈𝑇</m:t>
                              </m:r>
                              <m: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altLang="zh-CN" i="1">
                                      <a:solidFill>
                                        <a:srgbClr val="0E419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0E419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E419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E419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E419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rgbClr val="0E419C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E419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E419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E419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𝑈𝑈</m:t>
                              </m:r>
                              <m:r>
                                <a:rPr lang="en-US" altLang="zh-CN" b="0" i="1" smtClean="0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rgbClr val="0E419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i="1" dirty="0">
                  <a:solidFill>
                    <a:srgbClr val="0E419C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3E5083A-AA8B-ED1A-C8DA-74A1B73E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30" y="4851182"/>
                <a:ext cx="3686810" cy="794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B2C68833-D27B-6556-C20C-FDCDBD48B607}"/>
              </a:ext>
            </a:extLst>
          </p:cNvPr>
          <p:cNvSpPr txBox="1"/>
          <p:nvPr/>
        </p:nvSpPr>
        <p:spPr>
          <a:xfrm>
            <a:off x="5685391" y="6326879"/>
            <a:ext cx="336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 and Collins 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B2DD2A0-1DE7-452D-4559-CD19977AD5B7}"/>
                  </a:ext>
                </a:extLst>
              </p:cNvPr>
              <p:cNvSpPr txBox="1"/>
              <p:nvPr/>
            </p:nvSpPr>
            <p:spPr>
              <a:xfrm>
                <a:off x="5869640" y="5954918"/>
                <a:ext cx="1368152" cy="371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B2DD2A0-1DE7-452D-4559-CD19977A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40" y="5954918"/>
                <a:ext cx="1368152" cy="371961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D7D43AC-32D8-85D3-81FC-794989600E6A}"/>
                  </a:ext>
                </a:extLst>
              </p:cNvPr>
              <p:cNvSpPr txBox="1"/>
              <p:nvPr/>
            </p:nvSpPr>
            <p:spPr>
              <a:xfrm>
                <a:off x="5796808" y="4918046"/>
                <a:ext cx="1526826" cy="37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rgbClr val="0E419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E419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0E419C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D7D43AC-32D8-85D3-81FC-79498960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08" y="4918046"/>
                <a:ext cx="1526826" cy="372603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EF3E3DA4-BDA9-D64E-DF7F-A724B7D9E042}"/>
              </a:ext>
            </a:extLst>
          </p:cNvPr>
          <p:cNvSpPr txBox="1"/>
          <p:nvPr/>
        </p:nvSpPr>
        <p:spPr>
          <a:xfrm>
            <a:off x="5663951" y="5290133"/>
            <a:ext cx="3184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Sivers PDF and Unpolarized FF</a:t>
            </a:r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40EAD601-D0B2-4841-B4DC-043FFFC99D79}"/>
              </a:ext>
            </a:extLst>
          </p:cNvPr>
          <p:cNvSpPr/>
          <p:nvPr/>
        </p:nvSpPr>
        <p:spPr>
          <a:xfrm>
            <a:off x="4602112" y="5145047"/>
            <a:ext cx="695392" cy="290172"/>
          </a:xfrm>
          <a:prstGeom prst="rightArrow">
            <a:avLst/>
          </a:prstGeom>
          <a:noFill/>
          <a:ln cmpd="dbl">
            <a:gradFill flip="none" rotWithShape="1">
              <a:gsLst>
                <a:gs pos="0">
                  <a:schemeClr val="accent1">
                    <a:lumMod val="95000"/>
                    <a:lumOff val="5000"/>
                    <a:alpha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4FDCF180-7478-F6E5-30E2-2965E306AC28}"/>
              </a:ext>
            </a:extLst>
          </p:cNvPr>
          <p:cNvSpPr/>
          <p:nvPr/>
        </p:nvSpPr>
        <p:spPr>
          <a:xfrm>
            <a:off x="4585513" y="6151341"/>
            <a:ext cx="695392" cy="290172"/>
          </a:xfrm>
          <a:prstGeom prst="rightArrow">
            <a:avLst/>
          </a:prstGeom>
          <a:noFill/>
          <a:ln cmpd="dbl">
            <a:gradFill flip="none" rotWithShape="1">
              <a:gsLst>
                <a:gs pos="0">
                  <a:schemeClr val="accent1">
                    <a:lumMod val="95000"/>
                    <a:lumOff val="5000"/>
                    <a:alpha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A49434E-2C7A-12C8-F2A6-E46A17433105}"/>
              </a:ext>
            </a:extLst>
          </p:cNvPr>
          <p:cNvSpPr txBox="1"/>
          <p:nvPr/>
        </p:nvSpPr>
        <p:spPr>
          <a:xfrm>
            <a:off x="440632" y="4555858"/>
            <a:ext cx="261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TMD region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FF298385-BA4F-6255-D182-EE426B82D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6266" y="4384238"/>
            <a:ext cx="1401393" cy="689574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8301AA4F-9E45-2CCE-E174-F169BBB55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1354" y="4333297"/>
            <a:ext cx="1307316" cy="791456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749920E4-6EB6-9AF9-CAD2-837066620371}"/>
              </a:ext>
            </a:extLst>
          </p:cNvPr>
          <p:cNvSpPr txBox="1"/>
          <p:nvPr/>
        </p:nvSpPr>
        <p:spPr>
          <a:xfrm>
            <a:off x="8341354" y="3996942"/>
            <a:ext cx="130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Sivers PDF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80F9BAD-1348-9052-8FE6-F383B743909E}"/>
              </a:ext>
            </a:extLst>
          </p:cNvPr>
          <p:cNvSpPr txBox="1"/>
          <p:nvPr/>
        </p:nvSpPr>
        <p:spPr>
          <a:xfrm>
            <a:off x="10128448" y="3963965"/>
            <a:ext cx="2016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Transversity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6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4623698" cy="461665"/>
            <a:chOff x="934400" y="936575"/>
            <a:chExt cx="4623698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4492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Signle Spin Asymmetries of SIDIS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8E2B59-7183-BC73-6848-010E51F38FFF}"/>
                  </a:ext>
                </a:extLst>
              </p:cNvPr>
              <p:cNvSpPr txBox="1"/>
              <p:nvPr/>
            </p:nvSpPr>
            <p:spPr>
              <a:xfrm>
                <a:off x="342747" y="1406270"/>
                <a:ext cx="3256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78E2B59-7183-BC73-6848-010E51F38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7" y="1406270"/>
                <a:ext cx="32568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8EC54A9-4791-C1A1-E97C-4BBBE54DD83D}"/>
              </a:ext>
            </a:extLst>
          </p:cNvPr>
          <p:cNvSpPr txBox="1"/>
          <p:nvPr/>
        </p:nvSpPr>
        <p:spPr>
          <a:xfrm>
            <a:off x="5781468" y="6056071"/>
            <a:ext cx="18185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Collins function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51C136-7B61-F653-AB32-A0583254C6A7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C41FB0-AEA4-A536-1C55-3B96D4128551}"/>
                  </a:ext>
                </a:extLst>
              </p:cNvPr>
              <p:cNvSpPr txBox="1"/>
              <p:nvPr/>
            </p:nvSpPr>
            <p:spPr>
              <a:xfrm>
                <a:off x="5915980" y="5667956"/>
                <a:ext cx="1368152" cy="371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C41FB0-AEA4-A536-1C55-3B96D4128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80" y="5667956"/>
                <a:ext cx="1368152" cy="371961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D9C3738-0E7D-40A0-5929-A6A8CD311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04" y="1806833"/>
            <a:ext cx="4171912" cy="25525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6916E4-F1EA-2881-2A2D-B2E5FF8C3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03" y="1987306"/>
            <a:ext cx="6625541" cy="5904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6A6F055-11BC-E592-EDF2-F98512F50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16" y="2789491"/>
            <a:ext cx="3000380" cy="6204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6922ED0-BE05-2B8B-2048-13AC9FCB6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24" y="3547476"/>
            <a:ext cx="4536504" cy="16554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1BA341E-B885-9C70-CA1D-BBEC9C2693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03" y="5706667"/>
            <a:ext cx="2832992" cy="526173"/>
          </a:xfrm>
          <a:prstGeom prst="rect">
            <a:avLst/>
          </a:prstGeom>
        </p:spPr>
      </p:pic>
      <p:sp>
        <p:nvSpPr>
          <p:cNvPr id="32" name="箭头: 右 31">
            <a:extLst>
              <a:ext uri="{FF2B5EF4-FFF2-40B4-BE49-F238E27FC236}">
                <a16:creationId xmlns:a16="http://schemas.microsoft.com/office/drawing/2014/main" id="{CADC7E34-464A-160E-442D-E66811ACDA85}"/>
              </a:ext>
            </a:extLst>
          </p:cNvPr>
          <p:cNvSpPr/>
          <p:nvPr/>
        </p:nvSpPr>
        <p:spPr>
          <a:xfrm>
            <a:off x="4164128" y="5853937"/>
            <a:ext cx="695392" cy="290172"/>
          </a:xfrm>
          <a:prstGeom prst="rightArrow">
            <a:avLst/>
          </a:prstGeom>
          <a:noFill/>
          <a:ln cmpd="dbl">
            <a:gradFill flip="none" rotWithShape="1">
              <a:gsLst>
                <a:gs pos="0">
                  <a:schemeClr val="accent1">
                    <a:lumMod val="95000"/>
                    <a:lumOff val="5000"/>
                    <a:alpha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0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9C1888-AE06-00FF-F636-8CE905417EC4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EE3A3B-1816-34A6-031C-80B725B39963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656C573-CD66-3D37-C8FF-175DA6D61946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4C551CB-AB89-2413-F079-6DC91A38EFFC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E6A0B6-BE3C-D853-0560-02A761C8DED9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0194A9A-1CE2-3EBB-5876-D5C4DD250649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25156B0-6952-1D28-A01E-BC5EB07C6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20E13E2D-2726-15C0-42AD-3531D455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45DD8C5-42ED-930E-3CB8-949742A0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AE96C290-FC03-1D2B-D099-4EA975ED2E51}"/>
                </a:ext>
              </a:extLst>
            </p:cNvPr>
            <p:cNvSpPr/>
            <p:nvPr/>
          </p:nvSpPr>
          <p:spPr>
            <a:xfrm>
              <a:off x="58077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34CA912-E095-EC37-55B3-68EDEC77EFED}"/>
              </a:ext>
            </a:extLst>
          </p:cNvPr>
          <p:cNvGrpSpPr/>
          <p:nvPr/>
        </p:nvGrpSpPr>
        <p:grpSpPr>
          <a:xfrm>
            <a:off x="309511" y="770246"/>
            <a:ext cx="5389292" cy="461665"/>
            <a:chOff x="934400" y="936575"/>
            <a:chExt cx="5389292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12B0DF-C96B-0FBA-2080-0683230DB3CB}"/>
                </a:ext>
              </a:extLst>
            </p:cNvPr>
            <p:cNvSpPr txBox="1"/>
            <p:nvPr/>
          </p:nvSpPr>
          <p:spPr>
            <a:xfrm>
              <a:off x="1065521" y="936575"/>
              <a:ext cx="5258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Kinematic distribution of</a:t>
              </a:r>
              <a:r>
                <a:rPr lang="zh-CN" altLang="en-US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SIDIS</a:t>
              </a:r>
              <a:r>
                <a:rPr lang="zh-CN" altLang="en-US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Datasets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43F0AA1-6BBB-1F19-B516-B715BCB89A9E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2D4C858-A773-7B2B-D095-48BF3FABB381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47B797-AB1C-41D5-8472-A83F4933D0ED}"/>
              </a:ext>
            </a:extLst>
          </p:cNvPr>
          <p:cNvSpPr/>
          <p:nvPr/>
        </p:nvSpPr>
        <p:spPr>
          <a:xfrm>
            <a:off x="3719736" y="1195112"/>
            <a:ext cx="432048" cy="1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ADD173-DC04-0B4E-1B2E-94BF55E58685}"/>
              </a:ext>
            </a:extLst>
          </p:cNvPr>
          <p:cNvSpPr/>
          <p:nvPr/>
        </p:nvSpPr>
        <p:spPr>
          <a:xfrm>
            <a:off x="4439816" y="666074"/>
            <a:ext cx="720080" cy="144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1669A9-889B-EF7F-C1E9-8E727FCF0F79}"/>
              </a:ext>
            </a:extLst>
          </p:cNvPr>
          <p:cNvSpPr txBox="1"/>
          <p:nvPr/>
        </p:nvSpPr>
        <p:spPr>
          <a:xfrm>
            <a:off x="9501992" y="6016323"/>
            <a:ext cx="26900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[Figure from </a:t>
            </a:r>
            <a:r>
              <a:rPr lang="en-US" altLang="zh-CN" sz="15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White Paper]</a:t>
            </a:r>
            <a:endParaRPr lang="zh-CN" altLang="en-US" sz="15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B38AF3A-A33C-0149-5D0D-BD955966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63" y="1406723"/>
            <a:ext cx="7359582" cy="49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CBE1-84EE-B0F2-96D1-DF75F7BC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E15A0C2D-88A1-884C-D1B8-F2B68E1CF9F7}"/>
              </a:ext>
            </a:extLst>
          </p:cNvPr>
          <p:cNvGrpSpPr/>
          <p:nvPr/>
        </p:nvGrpSpPr>
        <p:grpSpPr>
          <a:xfrm>
            <a:off x="188" y="1"/>
            <a:ext cx="12192000" cy="711200"/>
            <a:chOff x="0" y="1"/>
            <a:chExt cx="12192000" cy="7112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ACB6ED4-6A72-2A54-7475-D7A74EF5E24E}"/>
                </a:ext>
              </a:extLst>
            </p:cNvPr>
            <p:cNvSpPr/>
            <p:nvPr/>
          </p:nvSpPr>
          <p:spPr>
            <a:xfrm>
              <a:off x="0" y="1"/>
              <a:ext cx="12192000" cy="650874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09AE0F1-25D2-2109-5BFC-B5BC852D3B1A}"/>
                </a:ext>
              </a:extLst>
            </p:cNvPr>
            <p:cNvGrpSpPr/>
            <p:nvPr/>
          </p:nvGrpSpPr>
          <p:grpSpPr>
            <a:xfrm>
              <a:off x="2867788" y="159473"/>
              <a:ext cx="8938258" cy="369332"/>
              <a:chOff x="2524888" y="299173"/>
              <a:chExt cx="8938258" cy="369332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64C955F-812C-69BE-86A0-12213A2E4587}"/>
                  </a:ext>
                </a:extLst>
              </p:cNvPr>
              <p:cNvSpPr txBox="1"/>
              <p:nvPr/>
            </p:nvSpPr>
            <p:spPr>
              <a:xfrm>
                <a:off x="4461811" y="299173"/>
                <a:ext cx="2731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Theoretical formalism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21B698F-51A9-CF16-8DF3-D501B824C37F}"/>
                  </a:ext>
                </a:extLst>
              </p:cNvPr>
              <p:cNvSpPr txBox="1"/>
              <p:nvPr/>
            </p:nvSpPr>
            <p:spPr>
              <a:xfrm>
                <a:off x="10164072" y="299173"/>
                <a:ext cx="1299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Summary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9E8200F-B637-2CF9-85E5-4EAD1CE30A6A}"/>
                  </a:ext>
                </a:extLst>
              </p:cNvPr>
              <p:cNvSpPr txBox="1"/>
              <p:nvPr/>
            </p:nvSpPr>
            <p:spPr>
              <a:xfrm>
                <a:off x="2524888" y="299173"/>
                <a:ext cx="164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Introduction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21032771-C4C4-E83F-50A4-9A95AE194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7088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6C32717B-D550-C3E7-5641-AAC1FE450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275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9B55056-D98B-498C-4077-AA4E36BD06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1572" y="365275"/>
                <a:ext cx="0" cy="301705"/>
              </a:xfrm>
              <a:prstGeom prst="line">
                <a:avLst/>
              </a:prstGeom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14070BF5-149D-0FF9-AB73-0FB2E755F36B}"/>
                </a:ext>
              </a:extLst>
            </p:cNvPr>
            <p:cNvSpPr/>
            <p:nvPr/>
          </p:nvSpPr>
          <p:spPr>
            <a:xfrm>
              <a:off x="5781280" y="561975"/>
              <a:ext cx="818588" cy="149226"/>
            </a:xfrm>
            <a:prstGeom prst="triangle">
              <a:avLst>
                <a:gd name="adj" fmla="val 50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8C333D0-CE7B-727D-BE14-FD7A0590E4B8}"/>
              </a:ext>
            </a:extLst>
          </p:cNvPr>
          <p:cNvGrpSpPr/>
          <p:nvPr/>
        </p:nvGrpSpPr>
        <p:grpSpPr>
          <a:xfrm>
            <a:off x="309511" y="770246"/>
            <a:ext cx="2252214" cy="461665"/>
            <a:chOff x="934400" y="936575"/>
            <a:chExt cx="2252214" cy="46166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4657F54-F31E-D4F1-FA99-6B695C14D333}"/>
                </a:ext>
              </a:extLst>
            </p:cNvPr>
            <p:cNvSpPr txBox="1"/>
            <p:nvPr/>
          </p:nvSpPr>
          <p:spPr>
            <a:xfrm>
              <a:off x="1065521" y="936575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err="1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EicC</a:t>
              </a:r>
              <a:r>
                <a:rPr lang="en-US" altLang="zh-CN" sz="2400" dirty="0">
                  <a:solidFill>
                    <a:srgbClr val="0E41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projection</a:t>
              </a:r>
              <a:endParaRPr lang="zh-CN" altLang="en-US" sz="2400" dirty="0">
                <a:solidFill>
                  <a:srgbClr val="0E419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CF3802D-C07B-B5FA-0549-70B28827050D}"/>
                </a:ext>
              </a:extLst>
            </p:cNvPr>
            <p:cNvSpPr/>
            <p:nvPr/>
          </p:nvSpPr>
          <p:spPr>
            <a:xfrm>
              <a:off x="934400" y="963997"/>
              <a:ext cx="45719" cy="371466"/>
            </a:xfrm>
            <a:prstGeom prst="rect">
              <a:avLst/>
            </a:prstGeom>
            <a:solidFill>
              <a:srgbClr val="0E4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784FCD6-6BB2-7D9A-461D-5B6A28882875}"/>
              </a:ext>
            </a:extLst>
          </p:cNvPr>
          <p:cNvSpPr txBox="1"/>
          <p:nvPr/>
        </p:nvSpPr>
        <p:spPr>
          <a:xfrm>
            <a:off x="7963175" y="159473"/>
            <a:ext cx="21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Numerical Result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DF69F2-9EA4-C023-E0FE-2ACBC944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" y="1751117"/>
            <a:ext cx="5616624" cy="40788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D419135-800A-5DC1-87FA-165D45BDB583}"/>
              </a:ext>
            </a:extLst>
          </p:cNvPr>
          <p:cNvSpPr txBox="1"/>
          <p:nvPr/>
        </p:nvSpPr>
        <p:spPr>
          <a:xfrm>
            <a:off x="3287688" y="5949280"/>
            <a:ext cx="21602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[Figure from </a:t>
            </a:r>
            <a:r>
              <a:rPr lang="en-US" altLang="zh-CN" sz="15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CDR]</a:t>
            </a:r>
            <a:endParaRPr lang="zh-CN" altLang="en-US" sz="15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D0654C-EF01-2B6D-A9D9-A819EC9FDAA8}"/>
              </a:ext>
            </a:extLst>
          </p:cNvPr>
          <p:cNvSpPr txBox="1"/>
          <p:nvPr/>
        </p:nvSpPr>
        <p:spPr>
          <a:xfrm>
            <a:off x="5676288" y="1759767"/>
            <a:ext cx="5929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EicC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optimized to systematically explore the gluon and sea quarks in moderate 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regime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a crucial place between 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EIC-US.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64626B3-214D-8F8D-7B79-94337B63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93" y="2720386"/>
            <a:ext cx="6422205" cy="1932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A43FBEC-09B2-57C5-6462-8345E5CF71AD}"/>
                  </a:ext>
                </a:extLst>
              </p:cNvPr>
              <p:cNvSpPr txBox="1"/>
              <p:nvPr/>
            </p:nvSpPr>
            <p:spPr>
              <a:xfrm>
                <a:off x="5667373" y="5092619"/>
                <a:ext cx="659020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our work, </a:t>
                </a:r>
                <a:r>
                  <a:rPr lang="en-US" altLang="zh-CN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improvement of </a:t>
                </a:r>
                <a:r>
                  <a:rPr lang="en-US" altLang="zh-CN" sz="1800" dirty="0" err="1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EicC</a:t>
                </a: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estimated by adding simulated </a:t>
                </a:r>
                <a:r>
                  <a:rPr lang="en-US" altLang="zh-CN" sz="1800" dirty="0" err="1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pseudodata</a:t>
                </a:r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semi-inclusive charged pion and charged kaon productions from both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𝑒𝑝</m:t>
                    </m:r>
                  </m:oMath>
                </a14:m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b="0" i="1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He</m:t>
                    </m:r>
                  </m:oMath>
                </a14:m>
                <a:r>
                  <a:rPr lang="en-US" altLang="zh-CN" sz="18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collisions.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A43FBEC-09B2-57C5-6462-8345E5CF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73" y="5092619"/>
                <a:ext cx="6590205" cy="923330"/>
              </a:xfrm>
              <a:prstGeom prst="rect">
                <a:avLst/>
              </a:prstGeom>
              <a:blipFill>
                <a:blip r:embed="rId4"/>
                <a:stretch>
                  <a:fillRect l="-83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51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A2MGQ2YzdmNTU2MGM0ODg2OGJiZjFkMDk1MzQxM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sii2hd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8655</TotalTime>
  <Words>1693</Words>
  <Application>Microsoft Office PowerPoint</Application>
  <PresentationFormat>宽屏</PresentationFormat>
  <Paragraphs>364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等线</vt:lpstr>
      <vt:lpstr>思源黑体 CN Heavy</vt:lpstr>
      <vt:lpstr>思源黑体 CN Regular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木卫林学术</dc:title>
  <dc:subject>木卫林</dc:subject>
  <dc:creator>滕 婷</dc:creator>
  <dc:description>木卫林学术</dc:description>
  <cp:lastModifiedBy>hx d</cp:lastModifiedBy>
  <cp:revision>119</cp:revision>
  <dcterms:created xsi:type="dcterms:W3CDTF">2022-05-21T02:01:00Z</dcterms:created>
  <dcterms:modified xsi:type="dcterms:W3CDTF">2025-09-22T12:39:23Z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41A0BBD9BBEA44F68C62694CEC13992C</vt:lpwstr>
  </property>
  <property fmtid="{D5CDD505-2E9C-101B-9397-08002B2CF9AE}" pid="3" name="KSOProductBuildVer">
    <vt:lpwstr>2052-11.1.0.11744</vt:lpwstr>
  </property>
</Properties>
</file>