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 id="2147483666" r:id="rId2"/>
    <p:sldMasterId id="2147483749" r:id="rId3"/>
  </p:sldMasterIdLst>
  <p:notesMasterIdLst>
    <p:notesMasterId r:id="rId21"/>
  </p:notesMasterIdLst>
  <p:handoutMasterIdLst>
    <p:handoutMasterId r:id="rId22"/>
  </p:handoutMasterIdLst>
  <p:sldIdLst>
    <p:sldId id="385" r:id="rId4"/>
    <p:sldId id="514" r:id="rId5"/>
    <p:sldId id="498" r:id="rId6"/>
    <p:sldId id="499" r:id="rId7"/>
    <p:sldId id="515" r:id="rId8"/>
    <p:sldId id="500" r:id="rId9"/>
    <p:sldId id="501" r:id="rId10"/>
    <p:sldId id="502" r:id="rId11"/>
    <p:sldId id="506" r:id="rId12"/>
    <p:sldId id="508" r:id="rId13"/>
    <p:sldId id="507" r:id="rId14"/>
    <p:sldId id="505" r:id="rId15"/>
    <p:sldId id="504" r:id="rId16"/>
    <p:sldId id="512" r:id="rId17"/>
    <p:sldId id="513" r:id="rId18"/>
    <p:sldId id="516" r:id="rId19"/>
    <p:sldId id="489" r:id="rId20"/>
  </p:sldIdLst>
  <p:sldSz cx="9144000" cy="5143500" type="screen16x9"/>
  <p:notesSz cx="6735763" cy="9799638"/>
  <p:defaultTextStyle>
    <a:defPPr>
      <a:defRPr lang="zh-CN"/>
    </a:defPPr>
    <a:lvl1pPr marL="0" lvl="0" indent="0" algn="l" defTabSz="913130" rtl="0" eaLnBrk="1" fontAlgn="base" latinLnBrk="0" hangingPunct="1">
      <a:lnSpc>
        <a:spcPct val="100000"/>
      </a:lnSpc>
      <a:spcBef>
        <a:spcPct val="0"/>
      </a:spcBef>
      <a:spcAft>
        <a:spcPct val="0"/>
      </a:spcAft>
      <a:buNone/>
      <a:defRPr sz="3800" b="1" i="0" u="none" kern="1200" baseline="0">
        <a:solidFill>
          <a:srgbClr val="0065A6"/>
        </a:solidFill>
        <a:latin typeface="Arial" panose="020B0604020202020204" pitchFamily="34" charset="0"/>
        <a:ea typeface="宋体" pitchFamily="2" charset="-122"/>
        <a:cs typeface="+mn-cs"/>
      </a:defRPr>
    </a:lvl1pPr>
    <a:lvl2pPr marL="456565" lvl="1" indent="0" algn="l" defTabSz="913130" rtl="0" eaLnBrk="1" fontAlgn="base" latinLnBrk="0" hangingPunct="1">
      <a:lnSpc>
        <a:spcPct val="100000"/>
      </a:lnSpc>
      <a:spcBef>
        <a:spcPct val="0"/>
      </a:spcBef>
      <a:spcAft>
        <a:spcPct val="0"/>
      </a:spcAft>
      <a:buNone/>
      <a:defRPr sz="3800" b="1" i="0" u="none" kern="1200" baseline="0">
        <a:solidFill>
          <a:srgbClr val="0065A6"/>
        </a:solidFill>
        <a:latin typeface="Arial" panose="020B0604020202020204" pitchFamily="34" charset="0"/>
        <a:ea typeface="宋体" pitchFamily="2" charset="-122"/>
        <a:cs typeface="+mn-cs"/>
      </a:defRPr>
    </a:lvl2pPr>
    <a:lvl3pPr marL="913765" lvl="2" indent="0" algn="l" defTabSz="913130" rtl="0" eaLnBrk="1" fontAlgn="base" latinLnBrk="0" hangingPunct="1">
      <a:lnSpc>
        <a:spcPct val="100000"/>
      </a:lnSpc>
      <a:spcBef>
        <a:spcPct val="0"/>
      </a:spcBef>
      <a:spcAft>
        <a:spcPct val="0"/>
      </a:spcAft>
      <a:buNone/>
      <a:defRPr sz="3800" b="1" i="0" u="none" kern="1200" baseline="0">
        <a:solidFill>
          <a:srgbClr val="0065A6"/>
        </a:solidFill>
        <a:latin typeface="Arial" panose="020B0604020202020204" pitchFamily="34" charset="0"/>
        <a:ea typeface="宋体" pitchFamily="2" charset="-122"/>
        <a:cs typeface="+mn-cs"/>
      </a:defRPr>
    </a:lvl3pPr>
    <a:lvl4pPr marL="1370330" lvl="3" indent="0" algn="l" defTabSz="913130" rtl="0" eaLnBrk="1" fontAlgn="base" latinLnBrk="0" hangingPunct="1">
      <a:lnSpc>
        <a:spcPct val="100000"/>
      </a:lnSpc>
      <a:spcBef>
        <a:spcPct val="0"/>
      </a:spcBef>
      <a:spcAft>
        <a:spcPct val="0"/>
      </a:spcAft>
      <a:buNone/>
      <a:defRPr sz="3800" b="1" i="0" u="none" kern="1200" baseline="0">
        <a:solidFill>
          <a:srgbClr val="0065A6"/>
        </a:solidFill>
        <a:latin typeface="Arial" panose="020B0604020202020204" pitchFamily="34" charset="0"/>
        <a:ea typeface="宋体" pitchFamily="2" charset="-122"/>
        <a:cs typeface="+mn-cs"/>
      </a:defRPr>
    </a:lvl4pPr>
    <a:lvl5pPr marL="1826895" lvl="4" indent="0" algn="l" defTabSz="913130" rtl="0" eaLnBrk="1" fontAlgn="base" latinLnBrk="0" hangingPunct="1">
      <a:lnSpc>
        <a:spcPct val="100000"/>
      </a:lnSpc>
      <a:spcBef>
        <a:spcPct val="0"/>
      </a:spcBef>
      <a:spcAft>
        <a:spcPct val="0"/>
      </a:spcAft>
      <a:buNone/>
      <a:defRPr sz="3800" b="1" i="0" u="none" kern="1200" baseline="0">
        <a:solidFill>
          <a:srgbClr val="0065A6"/>
        </a:solidFill>
        <a:latin typeface="Arial" panose="020B0604020202020204" pitchFamily="34" charset="0"/>
        <a:ea typeface="宋体" pitchFamily="2" charset="-122"/>
        <a:cs typeface="+mn-cs"/>
      </a:defRPr>
    </a:lvl5pPr>
    <a:lvl6pPr marL="2283460" lvl="5" indent="0" algn="l" defTabSz="913130" rtl="0" eaLnBrk="1" fontAlgn="base" latinLnBrk="0" hangingPunct="1">
      <a:lnSpc>
        <a:spcPct val="100000"/>
      </a:lnSpc>
      <a:spcBef>
        <a:spcPct val="0"/>
      </a:spcBef>
      <a:spcAft>
        <a:spcPct val="0"/>
      </a:spcAft>
      <a:buNone/>
      <a:defRPr sz="3800" b="1" i="0" u="none" kern="1200" baseline="0">
        <a:solidFill>
          <a:srgbClr val="0065A6"/>
        </a:solidFill>
        <a:latin typeface="Arial" panose="020B0604020202020204" pitchFamily="34" charset="0"/>
        <a:ea typeface="宋体" pitchFamily="2" charset="-122"/>
        <a:cs typeface="+mn-cs"/>
      </a:defRPr>
    </a:lvl6pPr>
    <a:lvl7pPr marL="2740660" lvl="6" indent="0" algn="l" defTabSz="913130" rtl="0" eaLnBrk="1" fontAlgn="base" latinLnBrk="0" hangingPunct="1">
      <a:lnSpc>
        <a:spcPct val="100000"/>
      </a:lnSpc>
      <a:spcBef>
        <a:spcPct val="0"/>
      </a:spcBef>
      <a:spcAft>
        <a:spcPct val="0"/>
      </a:spcAft>
      <a:buNone/>
      <a:defRPr sz="3800" b="1" i="0" u="none" kern="1200" baseline="0">
        <a:solidFill>
          <a:srgbClr val="0065A6"/>
        </a:solidFill>
        <a:latin typeface="Arial" panose="020B0604020202020204" pitchFamily="34" charset="0"/>
        <a:ea typeface="宋体" pitchFamily="2" charset="-122"/>
        <a:cs typeface="+mn-cs"/>
      </a:defRPr>
    </a:lvl7pPr>
    <a:lvl8pPr marL="3197225" lvl="7" indent="0" algn="l" defTabSz="913130" rtl="0" eaLnBrk="1" fontAlgn="base" latinLnBrk="0" hangingPunct="1">
      <a:lnSpc>
        <a:spcPct val="100000"/>
      </a:lnSpc>
      <a:spcBef>
        <a:spcPct val="0"/>
      </a:spcBef>
      <a:spcAft>
        <a:spcPct val="0"/>
      </a:spcAft>
      <a:buNone/>
      <a:defRPr sz="3800" b="1" i="0" u="none" kern="1200" baseline="0">
        <a:solidFill>
          <a:srgbClr val="0065A6"/>
        </a:solidFill>
        <a:latin typeface="Arial" panose="020B0604020202020204" pitchFamily="34" charset="0"/>
        <a:ea typeface="宋体" pitchFamily="2" charset="-122"/>
        <a:cs typeface="+mn-cs"/>
      </a:defRPr>
    </a:lvl8pPr>
    <a:lvl9pPr marL="3653790" lvl="8" indent="0" algn="l" defTabSz="913130" rtl="0" eaLnBrk="1" fontAlgn="base" latinLnBrk="0" hangingPunct="1">
      <a:lnSpc>
        <a:spcPct val="100000"/>
      </a:lnSpc>
      <a:spcBef>
        <a:spcPct val="0"/>
      </a:spcBef>
      <a:spcAft>
        <a:spcPct val="0"/>
      </a:spcAft>
      <a:buNone/>
      <a:defRPr sz="3800" b="1" i="0" u="none" kern="1200" baseline="0">
        <a:solidFill>
          <a:srgbClr val="0065A6"/>
        </a:solidFill>
        <a:latin typeface="Arial" panose="020B0604020202020204"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486" userDrawn="1">
          <p15:clr>
            <a:srgbClr val="A4A3A4"/>
          </p15:clr>
        </p15:guide>
        <p15:guide id="3" orient="horz" pos="2890" userDrawn="1">
          <p15:clr>
            <a:srgbClr val="A4A3A4"/>
          </p15:clr>
        </p15:guide>
        <p15:guide id="4" pos="2880" userDrawn="1">
          <p15:clr>
            <a:srgbClr val="A4A3A4"/>
          </p15:clr>
        </p15:guide>
        <p15:guide id="5" pos="295" userDrawn="1">
          <p15:clr>
            <a:srgbClr val="A4A3A4"/>
          </p15:clr>
        </p15:guide>
        <p15:guide id="6" pos="5465" userDrawn="1">
          <p15:clr>
            <a:srgbClr val="A4A3A4"/>
          </p15:clr>
        </p15:guide>
        <p15:guide id="7" orient="horz" pos="2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6"/>
    <a:srgbClr val="000000"/>
    <a:srgbClr val="00B0F0"/>
    <a:srgbClr val="83CEFF"/>
    <a:srgbClr val="BAE4FF"/>
    <a:srgbClr val="0070C0"/>
    <a:srgbClr val="080808"/>
    <a:srgbClr val="CC66FF"/>
    <a:srgbClr val="99CCFF"/>
    <a:srgbClr val="000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63898" autoAdjust="0"/>
  </p:normalViewPr>
  <p:slideViewPr>
    <p:cSldViewPr showGuides="1">
      <p:cViewPr varScale="1">
        <p:scale>
          <a:sx n="91" d="100"/>
          <a:sy n="91" d="100"/>
        </p:scale>
        <p:origin x="1253" y="37"/>
      </p:cViewPr>
      <p:guideLst>
        <p:guide orient="horz" pos="1620"/>
        <p:guide orient="horz" pos="486"/>
        <p:guide orient="horz" pos="2890"/>
        <p:guide pos="2880"/>
        <p:guide pos="295"/>
        <p:guide pos="5465"/>
        <p:guide orient="horz" pos="259"/>
      </p:guideLst>
    </p:cSldViewPr>
  </p:slideViewPr>
  <p:outlineViewPr>
    <p:cViewPr>
      <p:scale>
        <a:sx n="33" d="100"/>
        <a:sy n="33" d="100"/>
      </p:scale>
      <p:origin x="0" y="0"/>
    </p:cViewPr>
  </p:outlineViewPr>
  <p:notesTextViewPr>
    <p:cViewPr>
      <p:scale>
        <a:sx n="150" d="100"/>
        <a:sy n="15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9413" cy="490538"/>
          </a:xfrm>
          <a:prstGeom prst="rect">
            <a:avLst/>
          </a:prstGeom>
          <a:noFill/>
          <a:ln>
            <a:noFill/>
          </a:ln>
          <a:effectLst/>
        </p:spPr>
        <p:txBody>
          <a:bodyPr vert="horz" wrap="square" lIns="90407" tIns="45203" rIns="90407" bIns="45203" numCol="1" anchor="t" anchorCtr="0" compatLnSpc="1"/>
          <a:lstStyle>
            <a:lvl1pPr>
              <a:defRPr sz="1200" b="0" baseline="0">
                <a:solidFill>
                  <a:schemeClr val="tx1"/>
                </a:solidFill>
                <a:latin typeface="Arial" panose="020B0604020202020204" pitchFamily="34" charset="0"/>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p:txBody>
      </p:sp>
      <p:sp>
        <p:nvSpPr>
          <p:cNvPr id="5123" name="Rectangle 3"/>
          <p:cNvSpPr>
            <a:spLocks noGrp="1" noChangeArrowheads="1"/>
          </p:cNvSpPr>
          <p:nvPr>
            <p:ph type="dt" sz="quarter" idx="1"/>
          </p:nvPr>
        </p:nvSpPr>
        <p:spPr bwMode="auto">
          <a:xfrm>
            <a:off x="3814763" y="0"/>
            <a:ext cx="2919413" cy="490538"/>
          </a:xfrm>
          <a:prstGeom prst="rect">
            <a:avLst/>
          </a:prstGeom>
          <a:noFill/>
          <a:ln>
            <a:noFill/>
          </a:ln>
          <a:effectLst/>
        </p:spPr>
        <p:txBody>
          <a:bodyPr vert="horz" wrap="square" lIns="90407" tIns="45203" rIns="90407" bIns="45203" numCol="1" anchor="t" anchorCtr="0" compatLnSpc="1"/>
          <a:lstStyle>
            <a:lvl1pPr algn="r">
              <a:defRPr sz="1200" b="0" baseline="0">
                <a:solidFill>
                  <a:schemeClr val="tx1"/>
                </a:solidFill>
                <a:latin typeface="Arial" panose="020B0604020202020204" pitchFamily="34" charset="0"/>
                <a:ea typeface="宋体"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p:txBody>
      </p:sp>
      <p:sp>
        <p:nvSpPr>
          <p:cNvPr id="5124" name="Rectangle 4"/>
          <p:cNvSpPr>
            <a:spLocks noGrp="1" noChangeArrowheads="1"/>
          </p:cNvSpPr>
          <p:nvPr>
            <p:ph type="ftr" sz="quarter" idx="2"/>
          </p:nvPr>
        </p:nvSpPr>
        <p:spPr bwMode="auto">
          <a:xfrm>
            <a:off x="0" y="9307513"/>
            <a:ext cx="2919413" cy="490538"/>
          </a:xfrm>
          <a:prstGeom prst="rect">
            <a:avLst/>
          </a:prstGeom>
          <a:noFill/>
          <a:ln>
            <a:noFill/>
          </a:ln>
          <a:effectLst/>
        </p:spPr>
        <p:txBody>
          <a:bodyPr vert="horz" wrap="square" lIns="90407" tIns="45203" rIns="90407" bIns="45203" numCol="1" anchor="b" anchorCtr="0" compatLnSpc="1"/>
          <a:lstStyle>
            <a:lvl1pPr>
              <a:defRPr sz="1200" b="0" baseline="0">
                <a:solidFill>
                  <a:schemeClr val="tx1"/>
                </a:solidFill>
                <a:latin typeface="Arial" panose="020B0604020202020204" pitchFamily="34" charset="0"/>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p:txBody>
      </p:sp>
      <p:sp>
        <p:nvSpPr>
          <p:cNvPr id="5125" name="Rectangle 5"/>
          <p:cNvSpPr>
            <a:spLocks noGrp="1" noChangeArrowheads="1"/>
          </p:cNvSpPr>
          <p:nvPr>
            <p:ph type="sldNum" sz="quarter" idx="3"/>
          </p:nvPr>
        </p:nvSpPr>
        <p:spPr bwMode="auto">
          <a:xfrm>
            <a:off x="3814763" y="9307513"/>
            <a:ext cx="2919413" cy="490538"/>
          </a:xfrm>
          <a:prstGeom prst="rect">
            <a:avLst/>
          </a:prstGeom>
          <a:noFill/>
          <a:ln>
            <a:noFill/>
          </a:ln>
          <a:effectLst/>
        </p:spPr>
        <p:txBody>
          <a:bodyPr vert="horz" wrap="square" lIns="90407" tIns="45203" rIns="90407" bIns="45203" numCol="1" anchor="b" anchorCtr="0" compatLnSpc="1"/>
          <a:lstStyle/>
          <a:p>
            <a:pPr lvl="0" algn="r" eaLnBrk="1" hangingPunct="1"/>
            <a:fld id="{9A0DB2DC-4C9A-4742-B13C-FB6460FD3503}" type="slidenum">
              <a:rPr lang="en-US" altLang="zh-CN" sz="1200" b="0" dirty="0">
                <a:solidFill>
                  <a:schemeClr val="tx1"/>
                </a:solidFill>
              </a:rPr>
              <a:t>‹#›</a:t>
            </a:fld>
            <a:endParaRPr lang="en-US" altLang="zh-CN" sz="1200" b="0" dirty="0">
              <a:solidFill>
                <a:schemeClr val="tx1"/>
              </a:solidFill>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13" cy="490538"/>
          </a:xfrm>
          <a:prstGeom prst="rect">
            <a:avLst/>
          </a:prstGeom>
          <a:noFill/>
          <a:ln>
            <a:noFill/>
          </a:ln>
          <a:effectLst/>
        </p:spPr>
        <p:txBody>
          <a:bodyPr vert="horz" wrap="square" lIns="90407" tIns="45203" rIns="90407" bIns="45203" numCol="1" anchor="ctr" anchorCtr="0" compatLnSpc="1"/>
          <a:lstStyle>
            <a:lvl1pPr>
              <a:defRPr sz="1200" baseline="0">
                <a:latin typeface="Arial" panose="020B0604020202020204" pitchFamily="34" charset="0"/>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65A6"/>
              </a:solidFill>
              <a:effectLst/>
              <a:uLnTx/>
              <a:uFillTx/>
              <a:latin typeface="Arial" panose="020B0604020202020204" pitchFamily="34" charset="0"/>
              <a:ea typeface="黑体" panose="02010609060101010101" pitchFamily="49" charset="-122"/>
              <a:cs typeface="+mn-cs"/>
            </a:endParaRPr>
          </a:p>
        </p:txBody>
      </p:sp>
      <p:sp>
        <p:nvSpPr>
          <p:cNvPr id="26627" name="Rectangle 3"/>
          <p:cNvSpPr>
            <a:spLocks noGrp="1" noChangeArrowheads="1"/>
          </p:cNvSpPr>
          <p:nvPr>
            <p:ph type="dt" idx="1"/>
          </p:nvPr>
        </p:nvSpPr>
        <p:spPr bwMode="auto">
          <a:xfrm>
            <a:off x="3816350" y="0"/>
            <a:ext cx="2919413" cy="490538"/>
          </a:xfrm>
          <a:prstGeom prst="rect">
            <a:avLst/>
          </a:prstGeom>
          <a:noFill/>
          <a:ln>
            <a:noFill/>
          </a:ln>
          <a:effectLst/>
        </p:spPr>
        <p:txBody>
          <a:bodyPr vert="horz" wrap="square" lIns="90407" tIns="45203" rIns="90407" bIns="45203" numCol="1" anchor="ctr" anchorCtr="0" compatLnSpc="1"/>
          <a:lstStyle>
            <a:lvl1pPr algn="r">
              <a:defRPr sz="1200" baseline="0">
                <a:latin typeface="Arial" panose="020B0604020202020204" pitchFamily="34" charset="0"/>
                <a:ea typeface="黑体" panose="02010609060101010101" pitchFamily="49"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65A6"/>
              </a:solidFill>
              <a:effectLst/>
              <a:uLnTx/>
              <a:uFillTx/>
              <a:latin typeface="Arial" panose="020B0604020202020204" pitchFamily="34" charset="0"/>
              <a:ea typeface="黑体" panose="02010609060101010101" pitchFamily="49" charset="-122"/>
              <a:cs typeface="+mn-cs"/>
            </a:endParaRPr>
          </a:p>
        </p:txBody>
      </p:sp>
      <p:sp>
        <p:nvSpPr>
          <p:cNvPr id="40964" name="Rectangle 4"/>
          <p:cNvSpPr>
            <a:spLocks noGrp="1" noRot="1" noChangeAspect="1" noTextEdit="1"/>
          </p:cNvSpPr>
          <p:nvPr>
            <p:ph type="sldImg" idx="2"/>
          </p:nvPr>
        </p:nvSpPr>
        <p:spPr>
          <a:xfrm>
            <a:off x="101600" y="735013"/>
            <a:ext cx="6532563" cy="3675062"/>
          </a:xfrm>
          <a:prstGeom prst="rect">
            <a:avLst/>
          </a:prstGeom>
          <a:noFill/>
          <a:ln w="9525" cap="flat" cmpd="sng">
            <a:solidFill>
              <a:srgbClr val="000000"/>
            </a:solidFill>
            <a:prstDash val="solid"/>
            <a:miter/>
            <a:headEnd type="none" w="med" len="med"/>
            <a:tailEnd type="none" w="med" len="med"/>
          </a:ln>
        </p:spPr>
      </p:sp>
      <p:sp>
        <p:nvSpPr>
          <p:cNvPr id="26629" name="Rectangle 5"/>
          <p:cNvSpPr>
            <a:spLocks noGrp="1" noChangeArrowheads="1"/>
          </p:cNvSpPr>
          <p:nvPr>
            <p:ph type="body" sz="quarter" idx="3"/>
          </p:nvPr>
        </p:nvSpPr>
        <p:spPr bwMode="auto">
          <a:xfrm>
            <a:off x="898525" y="4654550"/>
            <a:ext cx="4938713" cy="4410075"/>
          </a:xfrm>
          <a:prstGeom prst="rect">
            <a:avLst/>
          </a:prstGeom>
          <a:noFill/>
          <a:ln>
            <a:noFill/>
          </a:ln>
          <a:effectLst/>
        </p:spPr>
        <p:txBody>
          <a:bodyPr vert="horz" wrap="square" lIns="90407" tIns="45203" rIns="90407" bIns="45203"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Fifth level</a:t>
            </a:r>
          </a:p>
        </p:txBody>
      </p:sp>
      <p:sp>
        <p:nvSpPr>
          <p:cNvPr id="26630" name="Rectangle 6"/>
          <p:cNvSpPr>
            <a:spLocks noGrp="1" noChangeArrowheads="1"/>
          </p:cNvSpPr>
          <p:nvPr>
            <p:ph type="ftr" sz="quarter" idx="4"/>
          </p:nvPr>
        </p:nvSpPr>
        <p:spPr bwMode="auto">
          <a:xfrm>
            <a:off x="0" y="9309100"/>
            <a:ext cx="2919413" cy="490538"/>
          </a:xfrm>
          <a:prstGeom prst="rect">
            <a:avLst/>
          </a:prstGeom>
          <a:noFill/>
          <a:ln>
            <a:noFill/>
          </a:ln>
          <a:effectLst/>
        </p:spPr>
        <p:txBody>
          <a:bodyPr vert="horz" wrap="square" lIns="90407" tIns="45203" rIns="90407" bIns="45203" numCol="1" anchor="b" anchorCtr="0" compatLnSpc="1"/>
          <a:lstStyle>
            <a:lvl1pPr>
              <a:defRPr sz="1200" baseline="0">
                <a:latin typeface="Arial" panose="020B0604020202020204" pitchFamily="34" charset="0"/>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65A6"/>
              </a:solidFill>
              <a:effectLst/>
              <a:uLnTx/>
              <a:uFillTx/>
              <a:latin typeface="Arial" panose="020B0604020202020204" pitchFamily="34" charset="0"/>
              <a:ea typeface="黑体" panose="02010609060101010101" pitchFamily="49" charset="-122"/>
              <a:cs typeface="+mn-cs"/>
            </a:endParaRPr>
          </a:p>
        </p:txBody>
      </p:sp>
      <p:sp>
        <p:nvSpPr>
          <p:cNvPr id="26631" name="Rectangle 7"/>
          <p:cNvSpPr>
            <a:spLocks noGrp="1" noChangeArrowheads="1"/>
          </p:cNvSpPr>
          <p:nvPr>
            <p:ph type="sldNum" sz="quarter" idx="5"/>
          </p:nvPr>
        </p:nvSpPr>
        <p:spPr bwMode="auto">
          <a:xfrm>
            <a:off x="3816350" y="9309100"/>
            <a:ext cx="2919413" cy="490538"/>
          </a:xfrm>
          <a:prstGeom prst="rect">
            <a:avLst/>
          </a:prstGeom>
          <a:noFill/>
          <a:ln>
            <a:noFill/>
          </a:ln>
          <a:effectLst/>
        </p:spPr>
        <p:txBody>
          <a:bodyPr vert="horz" wrap="square" lIns="90407" tIns="45203" rIns="90407" bIns="45203" numCol="1" anchor="b" anchorCtr="0" compatLnSpc="1"/>
          <a:lstStyle/>
          <a:p>
            <a:pPr lvl="0" algn="r" eaLnBrk="1" hangingPunct="1"/>
            <a:fld id="{9A0DB2DC-4C9A-4742-B13C-FB6460FD3503}" type="slidenum">
              <a:rPr lang="en-US" altLang="zh-CN" sz="1200" dirty="0">
                <a:ea typeface="黑体" panose="02010609060101010101" pitchFamily="49" charset="-122"/>
              </a:rPr>
              <a:t>‹#›</a:t>
            </a:fld>
            <a:endParaRPr lang="en-US" altLang="zh-CN" sz="1200" dirty="0">
              <a:ea typeface="黑体" panose="02010609060101010101" pitchFamily="49"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itchFamily="2" charset="-122"/>
        <a:cs typeface="+mn-cs"/>
      </a:defRPr>
    </a:lvl1pPr>
    <a:lvl2pPr marL="456565" algn="l" rtl="0" eaLnBrk="0" fontAlgn="base" hangingPunct="0">
      <a:spcBef>
        <a:spcPct val="30000"/>
      </a:spcBef>
      <a:spcAft>
        <a:spcPct val="0"/>
      </a:spcAft>
      <a:defRPr sz="1200" kern="1200">
        <a:solidFill>
          <a:schemeClr val="tx1"/>
        </a:solidFill>
        <a:latin typeface="Arial" panose="020B0604020202020204" pitchFamily="34" charset="0"/>
        <a:ea typeface="宋体" pitchFamily="2" charset="-122"/>
        <a:cs typeface="+mn-cs"/>
      </a:defRPr>
    </a:lvl2pPr>
    <a:lvl3pPr marL="913765" algn="l" rtl="0" eaLnBrk="0" fontAlgn="base" hangingPunct="0">
      <a:spcBef>
        <a:spcPct val="30000"/>
      </a:spcBef>
      <a:spcAft>
        <a:spcPct val="0"/>
      </a:spcAft>
      <a:defRPr sz="1200" kern="1200">
        <a:solidFill>
          <a:schemeClr val="tx1"/>
        </a:solidFill>
        <a:latin typeface="Arial" panose="020B0604020202020204" pitchFamily="34" charset="0"/>
        <a:ea typeface="宋体" pitchFamily="2" charset="-122"/>
        <a:cs typeface="+mn-cs"/>
      </a:defRPr>
    </a:lvl3pPr>
    <a:lvl4pPr marL="1370330" algn="l" rtl="0" eaLnBrk="0" fontAlgn="base" hangingPunct="0">
      <a:spcBef>
        <a:spcPct val="30000"/>
      </a:spcBef>
      <a:spcAft>
        <a:spcPct val="0"/>
      </a:spcAft>
      <a:defRPr sz="1200" kern="1200">
        <a:solidFill>
          <a:schemeClr val="tx1"/>
        </a:solidFill>
        <a:latin typeface="Arial" panose="020B0604020202020204" pitchFamily="34" charset="0"/>
        <a:ea typeface="宋体" pitchFamily="2" charset="-122"/>
        <a:cs typeface="+mn-cs"/>
      </a:defRPr>
    </a:lvl4pPr>
    <a:lvl5pPr marL="1826895" algn="l" rtl="0" eaLnBrk="0" fontAlgn="base" hangingPunct="0">
      <a:spcBef>
        <a:spcPct val="30000"/>
      </a:spcBef>
      <a:spcAft>
        <a:spcPct val="0"/>
      </a:spcAft>
      <a:defRPr sz="1200" kern="1200">
        <a:solidFill>
          <a:schemeClr val="tx1"/>
        </a:solidFill>
        <a:latin typeface="Arial" panose="020B0604020202020204" pitchFamily="34" charset="0"/>
        <a:ea typeface="宋体" pitchFamily="2" charset="-122"/>
        <a:cs typeface="+mn-cs"/>
      </a:defRPr>
    </a:lvl5pPr>
    <a:lvl6pPr marL="2283460" algn="l" defTabSz="913130" rtl="0" eaLnBrk="1" latinLnBrk="0" hangingPunct="1">
      <a:defRPr sz="1200" kern="1200">
        <a:solidFill>
          <a:schemeClr val="tx1"/>
        </a:solidFill>
        <a:latin typeface="+mn-lt"/>
        <a:ea typeface="+mn-ea"/>
        <a:cs typeface="+mn-cs"/>
      </a:defRPr>
    </a:lvl6pPr>
    <a:lvl7pPr marL="2740660" algn="l" defTabSz="913130" rtl="0" eaLnBrk="1" latinLnBrk="0" hangingPunct="1">
      <a:defRPr sz="1200" kern="1200">
        <a:solidFill>
          <a:schemeClr val="tx1"/>
        </a:solidFill>
        <a:latin typeface="+mn-lt"/>
        <a:ea typeface="+mn-ea"/>
        <a:cs typeface="+mn-cs"/>
      </a:defRPr>
    </a:lvl7pPr>
    <a:lvl8pPr marL="3197225" algn="l" defTabSz="913130" rtl="0" eaLnBrk="1" latinLnBrk="0" hangingPunct="1">
      <a:defRPr sz="1200" kern="1200">
        <a:solidFill>
          <a:schemeClr val="tx1"/>
        </a:solidFill>
        <a:latin typeface="+mn-lt"/>
        <a:ea typeface="+mn-ea"/>
        <a:cs typeface="+mn-cs"/>
      </a:defRPr>
    </a:lvl8pPr>
    <a:lvl9pPr marL="3653790"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FEEF787-9388-4FD7-8869-CD2501389770}" type="slidenum">
              <a:rPr lang="en-US" altLang="zh-CN">
                <a:solidFill>
                  <a:srgbClr val="0065A6"/>
                </a:solidFill>
                <a:ea typeface="黑体" panose="02010609060101010101" pitchFamily="49" charset="-122"/>
              </a:rPr>
              <a:t>1</a:t>
            </a:fld>
            <a:endParaRPr lang="en-US" altLang="zh-CN">
              <a:solidFill>
                <a:srgbClr val="0065A6"/>
              </a:solidFill>
              <a:ea typeface="黑体" panose="02010609060101010101" pitchFamily="49" charset="-122"/>
            </a:endParaRPr>
          </a:p>
        </p:txBody>
      </p:sp>
      <p:sp>
        <p:nvSpPr>
          <p:cNvPr id="9219" name="Rectangle 2"/>
          <p:cNvSpPr>
            <a:spLocks noGrp="1" noRot="1" noChangeAspect="1" noChangeArrowheads="1" noTextEdit="1"/>
          </p:cNvSpPr>
          <p:nvPr>
            <p:ph type="sldImg"/>
          </p:nvPr>
        </p:nvSpPr>
        <p:spPr>
          <a:xfrm>
            <a:off x="381000" y="685800"/>
            <a:ext cx="6096000" cy="3429000"/>
          </a:xfrm>
        </p:spPr>
      </p:sp>
      <p:sp>
        <p:nvSpPr>
          <p:cNvPr id="9220" name="Rectangle 3"/>
          <p:cNvSpPr>
            <a:spLocks noGrp="1" noChangeArrowheads="1"/>
          </p:cNvSpPr>
          <p:nvPr>
            <p:ph type="body" idx="1"/>
          </p:nvPr>
        </p:nvSpPr>
        <p:spPr>
          <a:noFill/>
        </p:spPr>
        <p:txBody>
          <a:bodyPr/>
          <a:lstStyle/>
          <a:p>
            <a:pPr eaLnBrk="1" hangingPunct="1"/>
            <a:r>
              <a:rPr lang="en-US" sz="1200" b="0" i="0" kern="1200" dirty="0" smtClean="0">
                <a:solidFill>
                  <a:schemeClr val="tx1"/>
                </a:solidFill>
                <a:effectLst/>
                <a:latin typeface="Arial" panose="020B0604020202020204" pitchFamily="34" charset="0"/>
                <a:ea typeface="宋体" pitchFamily="2" charset="-122"/>
                <a:cs typeface="+mn-cs"/>
              </a:rPr>
              <a:t>Hello everyone, my name is Yang Wei, and I'm from ENN Science and Technology Development Company Limited. My topic is </a:t>
            </a:r>
            <a:r>
              <a:rPr lang="en-US" altLang="zh-CN" sz="1200" b="0" i="0" kern="1200" dirty="0" smtClean="0">
                <a:solidFill>
                  <a:schemeClr val="tx1"/>
                </a:solidFill>
                <a:effectLst/>
                <a:latin typeface="Arial" panose="020B0604020202020204" pitchFamily="34" charset="0"/>
                <a:ea typeface="宋体" pitchFamily="2" charset="-122"/>
                <a:cs typeface="+mn-cs"/>
              </a:rPr>
              <a:t>the</a:t>
            </a:r>
            <a:r>
              <a:rPr lang="en-US" sz="1200" b="0" i="0" kern="1200" dirty="0" smtClean="0">
                <a:solidFill>
                  <a:schemeClr val="tx1"/>
                </a:solidFill>
                <a:effectLst/>
                <a:latin typeface="Arial" panose="020B0604020202020204" pitchFamily="34" charset="0"/>
                <a:ea typeface="宋体" pitchFamily="2" charset="-122"/>
                <a:cs typeface="+mn-cs"/>
              </a:rPr>
              <a:t> </a:t>
            </a:r>
            <a:r>
              <a:rPr lang="en-US" sz="1200" b="0" i="1" kern="1200" dirty="0" smtClean="0">
                <a:solidFill>
                  <a:schemeClr val="tx1"/>
                </a:solidFill>
                <a:effectLst/>
                <a:latin typeface="Arial" panose="020B0604020202020204" pitchFamily="34" charset="0"/>
                <a:ea typeface="宋体" pitchFamily="2" charset="-122"/>
                <a:cs typeface="+mn-cs"/>
              </a:rPr>
              <a:t>Effects of Spin Polarization on the Proton-Boron Reaction</a:t>
            </a:r>
            <a:r>
              <a:rPr lang="en-US" sz="1200" b="0" i="0" kern="1200" dirty="0" smtClean="0">
                <a:solidFill>
                  <a:schemeClr val="tx1"/>
                </a:solidFill>
                <a:effectLst/>
                <a:latin typeface="Arial" panose="020B0604020202020204" pitchFamily="34" charset="0"/>
                <a:ea typeface="宋体" pitchFamily="2" charset="-122"/>
                <a:cs typeface="+mn-cs"/>
              </a:rPr>
              <a:t>.</a:t>
            </a:r>
            <a:endParaRPr lang="en-US" altLang="zh-CN"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燃料极化不仅会影响核反应截面，也会影响反应产物的角分布。为了得到不同极化状态对产物角分布的影响，我们可以定义末态波函数</a:t>
            </a:r>
            <a:r>
              <a:rPr lang="en-US" altLang="zh-CN" dirty="0" smtClean="0"/>
              <a:t>\psi</a:t>
            </a:r>
          </a:p>
          <a:p>
            <a:r>
              <a:rPr lang="en-US" sz="1200" b="0" i="0" kern="1200" dirty="0" smtClean="0">
                <a:solidFill>
                  <a:schemeClr val="tx1"/>
                </a:solidFill>
                <a:effectLst/>
                <a:latin typeface="Arial" panose="020B0604020202020204" pitchFamily="34" charset="0"/>
                <a:ea typeface="宋体" pitchFamily="2" charset="-122"/>
                <a:cs typeface="+mn-cs"/>
              </a:rPr>
              <a:t>Fuel polarization not only affects the nuclear reaction cross-section but also influences the angular distribution of reaction products. To understand how different polarization states influence this product angular distribution, we can define the final-state wave function psi.</a:t>
            </a:r>
            <a:endParaRPr lang="en-US" dirty="0"/>
          </a:p>
        </p:txBody>
      </p:sp>
    </p:spTree>
    <p:extLst>
      <p:ext uri="{BB962C8B-B14F-4D97-AF65-F5344CB8AC3E}">
        <p14:creationId xmlns:p14="http://schemas.microsoft.com/office/powerpoint/2010/main" val="2746977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a:t>
            </a:r>
            <a:r>
              <a:rPr lang="en-US" altLang="zh-CN" dirty="0" smtClean="0"/>
              <a:t>2022</a:t>
            </a:r>
            <a:r>
              <a:rPr lang="zh-CN" altLang="en-US" dirty="0" smtClean="0"/>
              <a:t>年文献的考虑，末态产物相对轨道角动量可以为</a:t>
            </a:r>
            <a:r>
              <a:rPr lang="en-US" altLang="zh-CN" dirty="0" smtClean="0"/>
              <a:t>1,</a:t>
            </a:r>
            <a:r>
              <a:rPr lang="en-US" altLang="zh-CN" baseline="0" dirty="0" smtClean="0"/>
              <a:t> 3</a:t>
            </a:r>
            <a:r>
              <a:rPr lang="zh-CN" altLang="en-US" baseline="0" dirty="0" smtClean="0"/>
              <a:t>两种情况。根据得到的波函数可以得到相应的微分截面</a:t>
            </a:r>
            <a:endParaRPr lang="en-US" altLang="zh-CN" baseline="0" dirty="0" smtClean="0"/>
          </a:p>
          <a:p>
            <a:r>
              <a:rPr lang="en-US" sz="1200" b="0" i="0" kern="1200" dirty="0" smtClean="0">
                <a:solidFill>
                  <a:schemeClr val="tx1"/>
                </a:solidFill>
                <a:effectLst/>
                <a:latin typeface="Arial" panose="020B0604020202020204" pitchFamily="34" charset="0"/>
                <a:ea typeface="宋体" pitchFamily="2" charset="-122"/>
                <a:cs typeface="+mn-cs"/>
              </a:rPr>
              <a:t>As considered in the research</a:t>
            </a:r>
            <a:r>
              <a:rPr lang="en-US" sz="1200" b="0" i="0" kern="1200" baseline="0" dirty="0" smtClean="0">
                <a:solidFill>
                  <a:schemeClr val="tx1"/>
                </a:solidFill>
                <a:effectLst/>
                <a:latin typeface="Arial" panose="020B0604020202020204" pitchFamily="34" charset="0"/>
                <a:ea typeface="宋体" pitchFamily="2" charset="-122"/>
                <a:cs typeface="+mn-cs"/>
              </a:rPr>
              <a:t> of</a:t>
            </a:r>
            <a:r>
              <a:rPr lang="en-US" sz="1200" b="0" i="0" kern="1200" dirty="0" smtClean="0">
                <a:solidFill>
                  <a:schemeClr val="tx1"/>
                </a:solidFill>
                <a:effectLst/>
                <a:latin typeface="Arial" panose="020B0604020202020204" pitchFamily="34" charset="0"/>
                <a:ea typeface="宋体" pitchFamily="2" charset="-122"/>
                <a:cs typeface="+mn-cs"/>
              </a:rPr>
              <a:t> 2022, the relative orbital angular momentum of the final-state products can take two values: 1 and 3. With the wave functions we’ve obtained, we’re able to find the corresponding differential cross-sections.</a:t>
            </a:r>
            <a:endParaRPr lang="en-US" dirty="0"/>
          </a:p>
        </p:txBody>
      </p:sp>
    </p:spTree>
    <p:extLst>
      <p:ext uri="{BB962C8B-B14F-4D97-AF65-F5344CB8AC3E}">
        <p14:creationId xmlns:p14="http://schemas.microsoft.com/office/powerpoint/2010/main" val="76466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考虑不同极化状态，可以得到对应的产物角分布。通过与</a:t>
            </a:r>
            <a:r>
              <a:rPr lang="en-US" altLang="zh-CN" dirty="0" smtClean="0"/>
              <a:t>2014</a:t>
            </a:r>
            <a:r>
              <a:rPr lang="zh-CN" altLang="en-US" dirty="0" smtClean="0"/>
              <a:t>的工作进行比较，发现二者计算结果存在部分差异。为了检验理论的可靠性，还需要通过实验进行验证。</a:t>
            </a:r>
            <a:endParaRPr lang="en-US" altLang="zh-CN" dirty="0" smtClean="0"/>
          </a:p>
          <a:p>
            <a:r>
              <a:rPr lang="en-US" sz="1200" b="0" i="0" kern="1200" dirty="0" smtClean="0">
                <a:solidFill>
                  <a:schemeClr val="tx1"/>
                </a:solidFill>
                <a:effectLst/>
                <a:latin typeface="Arial" panose="020B0604020202020204" pitchFamily="34" charset="0"/>
                <a:ea typeface="宋体" pitchFamily="2" charset="-122"/>
                <a:cs typeface="+mn-cs"/>
              </a:rPr>
              <a:t>When we take different polarization states into account, we can derive the corresponding angular distributions of the products. Comparing these with the 2014 study shows some differences in the calculated results. To verify the reliability of the theory, further experimental validation is still required.</a:t>
            </a:r>
            <a:endParaRPr lang="en-US" dirty="0"/>
          </a:p>
        </p:txBody>
      </p:sp>
    </p:spTree>
    <p:extLst>
      <p:ext uri="{BB962C8B-B14F-4D97-AF65-F5344CB8AC3E}">
        <p14:creationId xmlns:p14="http://schemas.microsoft.com/office/powerpoint/2010/main" val="378202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对于质子能量为</a:t>
            </a:r>
            <a:r>
              <a:rPr lang="en-US" altLang="zh-CN" dirty="0" smtClean="0"/>
              <a:t>675keV</a:t>
            </a:r>
            <a:r>
              <a:rPr lang="zh-CN" altLang="en-US" dirty="0" smtClean="0"/>
              <a:t>的共振峰，我们可以看到</a:t>
            </a:r>
            <a:r>
              <a:rPr lang="en-US" altLang="zh-CN" dirty="0" smtClean="0"/>
              <a:t>alpha_1</a:t>
            </a:r>
            <a:r>
              <a:rPr lang="zh-CN" altLang="en-US" dirty="0" smtClean="0"/>
              <a:t>粒子能谱很难与其他</a:t>
            </a:r>
            <a:r>
              <a:rPr lang="en-US" altLang="zh-CN" dirty="0" smtClean="0"/>
              <a:t>alpha</a:t>
            </a:r>
            <a:r>
              <a:rPr lang="zh-CN" altLang="en-US" dirty="0" smtClean="0"/>
              <a:t>粒子分开，不利于实验验证。所以需要寻找其他可以发射</a:t>
            </a:r>
            <a:r>
              <a:rPr lang="en-US" altLang="zh-CN" dirty="0" smtClean="0"/>
              <a:t>alpha_0</a:t>
            </a:r>
            <a:r>
              <a:rPr lang="zh-CN" altLang="en-US" dirty="0" smtClean="0"/>
              <a:t>的共振峰进行验证。从截面中</a:t>
            </a:r>
            <a:r>
              <a:rPr lang="en-US" altLang="zh-CN" dirty="0" smtClean="0"/>
              <a:t>, </a:t>
            </a:r>
            <a:r>
              <a:rPr lang="zh-CN" altLang="en-US" dirty="0" smtClean="0"/>
              <a:t>可以看到较低能量处，还存在入射质子能量为</a:t>
            </a:r>
            <a:r>
              <a:rPr lang="en-US" altLang="zh-CN" dirty="0" smtClean="0"/>
              <a:t>162keV</a:t>
            </a:r>
            <a:r>
              <a:rPr lang="zh-CN" altLang="en-US" dirty="0" smtClean="0"/>
              <a:t>的共振峰。通过分析可知共振态可以发射</a:t>
            </a:r>
            <a:r>
              <a:rPr lang="en-US" altLang="zh-CN" dirty="0" smtClean="0"/>
              <a:t>alpha_0</a:t>
            </a:r>
            <a:r>
              <a:rPr lang="zh-CN" altLang="en-US" dirty="0" smtClean="0"/>
              <a:t>粒子，并且得到要发生该反应所要满足的条件。</a:t>
            </a:r>
            <a:endParaRPr lang="en-US" altLang="zh-CN" dirty="0" smtClean="0"/>
          </a:p>
          <a:p>
            <a:r>
              <a:rPr lang="en-US" sz="1200" b="0" i="0" kern="1200" dirty="0" smtClean="0">
                <a:solidFill>
                  <a:schemeClr val="tx1"/>
                </a:solidFill>
                <a:effectLst/>
                <a:latin typeface="Arial" panose="020B0604020202020204" pitchFamily="34" charset="0"/>
                <a:ea typeface="宋体" pitchFamily="2" charset="-122"/>
                <a:cs typeface="+mn-cs"/>
              </a:rPr>
              <a:t>For the resonance peak at a proton energy of 675 keV, we can observe that the alpha₁ particle energy spectrum is difficult to separate from those of other alpha particles, making experimental verification challenging.</a:t>
            </a:r>
            <a:r>
              <a:rPr lang="en-US" sz="1200" b="0" i="0" kern="1200" baseline="0" dirty="0" smtClean="0">
                <a:solidFill>
                  <a:schemeClr val="tx1"/>
                </a:solidFill>
                <a:effectLst/>
                <a:latin typeface="Arial" panose="020B0604020202020204" pitchFamily="34" charset="0"/>
                <a:ea typeface="宋体" pitchFamily="2" charset="-122"/>
                <a:cs typeface="+mn-cs"/>
              </a:rPr>
              <a:t> </a:t>
            </a:r>
            <a:r>
              <a:rPr lang="en-US" sz="1200" b="0" i="0" kern="1200" dirty="0" smtClean="0">
                <a:solidFill>
                  <a:schemeClr val="tx1"/>
                </a:solidFill>
                <a:effectLst/>
                <a:latin typeface="Arial" panose="020B0604020202020204" pitchFamily="34" charset="0"/>
                <a:ea typeface="宋体" pitchFamily="2" charset="-122"/>
                <a:cs typeface="+mn-cs"/>
              </a:rPr>
              <a:t>So we need to find other resonance peaks that produce alpha_0 particles for verification. From the cross-section</a:t>
            </a:r>
            <a:r>
              <a:rPr lang="zh-CN" altLang="en-US" sz="1200" b="0" i="0" kern="1200" dirty="0" smtClean="0">
                <a:solidFill>
                  <a:schemeClr val="tx1"/>
                </a:solidFill>
                <a:effectLst/>
                <a:latin typeface="Arial" panose="020B0604020202020204" pitchFamily="34" charset="0"/>
                <a:ea typeface="宋体" pitchFamily="2" charset="-122"/>
                <a:cs typeface="+mn-cs"/>
              </a:rPr>
              <a:t>，</a:t>
            </a:r>
            <a:r>
              <a:rPr lang="en-US" sz="1200" b="0" i="0" kern="1200" dirty="0" smtClean="0">
                <a:solidFill>
                  <a:schemeClr val="tx1"/>
                </a:solidFill>
                <a:effectLst/>
                <a:latin typeface="Arial" panose="020B0604020202020204" pitchFamily="34" charset="0"/>
                <a:ea typeface="宋体" pitchFamily="2" charset="-122"/>
                <a:cs typeface="+mn-cs"/>
              </a:rPr>
              <a:t>there’s another resonance peak at a lower energy, corresponding to an incident proton energy of 162 keV. Analysis confirms this resonant state emits alpha₀ particles, and we have also derived the conditions required for this reaction to occur.</a:t>
            </a:r>
            <a:endParaRPr lang="en-US" dirty="0"/>
          </a:p>
        </p:txBody>
      </p:sp>
    </p:spTree>
    <p:extLst>
      <p:ext uri="{BB962C8B-B14F-4D97-AF65-F5344CB8AC3E}">
        <p14:creationId xmlns:p14="http://schemas.microsoft.com/office/powerpoint/2010/main" val="333990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根据之前的分析，可以得到不同极化状态在反应截面中的贡献</a:t>
            </a:r>
            <a:endParaRPr lang="en-US" altLang="zh-CN" dirty="0" smtClean="0"/>
          </a:p>
          <a:p>
            <a:r>
              <a:rPr lang="en-US" sz="1200" b="0" i="0" kern="1200" dirty="0" smtClean="0">
                <a:solidFill>
                  <a:schemeClr val="tx1"/>
                </a:solidFill>
                <a:effectLst/>
                <a:latin typeface="Arial" panose="020B0604020202020204" pitchFamily="34" charset="0"/>
                <a:ea typeface="宋体" pitchFamily="2" charset="-122"/>
                <a:cs typeface="+mn-cs"/>
              </a:rPr>
              <a:t>Based on the previous analysis, we can obtain the contributions of different polarization states to the reaction cross-section.</a:t>
            </a:r>
            <a:endParaRPr lang="en-US" dirty="0"/>
          </a:p>
        </p:txBody>
      </p:sp>
    </p:spTree>
    <p:extLst>
      <p:ext uri="{BB962C8B-B14F-4D97-AF65-F5344CB8AC3E}">
        <p14:creationId xmlns:p14="http://schemas.microsoft.com/office/powerpoint/2010/main" val="2718293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相似的，可以得到自旋平行时，不同极化状态对截面的影响。与之前情况不同，因为自旋自旋平行，反平行均可以发生该反应，所以要确定极化相较于非极化时的影响，还需要通过极化核反应实验确定相应的跃迁矩阵元。</a:t>
            </a:r>
            <a:endParaRPr lang="en-US" altLang="zh-CN" dirty="0" smtClean="0"/>
          </a:p>
          <a:p>
            <a:r>
              <a:rPr lang="en-US" sz="1200" b="0" i="0" kern="1200" dirty="0" smtClean="0">
                <a:solidFill>
                  <a:schemeClr val="tx1"/>
                </a:solidFill>
                <a:effectLst/>
                <a:latin typeface="Arial" panose="020B0604020202020204" pitchFamily="34" charset="0"/>
                <a:ea typeface="宋体" pitchFamily="2" charset="-122"/>
                <a:cs typeface="+mn-cs"/>
              </a:rPr>
              <a:t>Similarly, we can derive the effect of different polarization states on the cross-section when spins are parallel. Unlike the previous scenario, both parallel and antiparallel spin orientations can lead to the reaction. So, to figure out how polarization changes the cross-section compared to the unpolarized scenario, we need to determine the corresponding transition matrix elements through polarized nuclear reaction experiments.</a:t>
            </a:r>
            <a:endParaRPr lang="en-US" dirty="0"/>
          </a:p>
        </p:txBody>
      </p:sp>
    </p:spTree>
    <p:extLst>
      <p:ext uri="{BB962C8B-B14F-4D97-AF65-F5344CB8AC3E}">
        <p14:creationId xmlns:p14="http://schemas.microsoft.com/office/powerpoint/2010/main" val="3004648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最后是总结</a:t>
            </a:r>
            <a:endParaRPr lang="en-US" altLang="zh-CN" dirty="0" smtClean="0"/>
          </a:p>
          <a:p>
            <a:r>
              <a:rPr lang="en-US" sz="1200" b="0" i="0" kern="1200" dirty="0" smtClean="0">
                <a:solidFill>
                  <a:schemeClr val="tx1"/>
                </a:solidFill>
                <a:effectLst/>
                <a:latin typeface="Arial" panose="020B0604020202020204" pitchFamily="34" charset="0"/>
                <a:ea typeface="宋体" pitchFamily="2" charset="-122"/>
                <a:cs typeface="+mn-cs"/>
              </a:rPr>
              <a:t>Finally, here is the summary.</a:t>
            </a:r>
            <a:endParaRPr lang="en-US" dirty="0"/>
          </a:p>
        </p:txBody>
      </p:sp>
    </p:spTree>
    <p:extLst>
      <p:ext uri="{BB962C8B-B14F-4D97-AF65-F5344CB8AC3E}">
        <p14:creationId xmlns:p14="http://schemas.microsoft.com/office/powerpoint/2010/main" val="2492366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我们计算了极化对低能区两个共振峰的影响，并发现部分结果与其他工作存在差异。</a:t>
            </a:r>
            <a:endParaRPr lang="en-US" altLang="zh-CN" dirty="0" smtClean="0"/>
          </a:p>
          <a:p>
            <a:r>
              <a:rPr lang="en-US" sz="1200" b="0" i="0" kern="1200" dirty="0" smtClean="0">
                <a:solidFill>
                  <a:schemeClr val="tx1"/>
                </a:solidFill>
                <a:effectLst/>
                <a:latin typeface="Arial" panose="020B0604020202020204" pitchFamily="34" charset="0"/>
                <a:ea typeface="宋体" pitchFamily="2" charset="-122"/>
                <a:cs typeface="+mn-cs"/>
              </a:rPr>
              <a:t>We calculated the effect of polarization on the two resonance peaks in the low-energy region and found that some of our results exhibit discrepancies with other works.</a:t>
            </a:r>
            <a:endParaRPr lang="en-US" dirty="0" smtClean="0"/>
          </a:p>
          <a:p>
            <a:r>
              <a:rPr lang="zh-CN" altLang="en-US" dirty="0" smtClean="0"/>
              <a:t>为了检验理论需要寻求合作去制备极化硼</a:t>
            </a:r>
            <a:r>
              <a:rPr lang="en-US" altLang="zh-CN" dirty="0" smtClean="0"/>
              <a:t>11</a:t>
            </a:r>
            <a:r>
              <a:rPr lang="zh-CN" altLang="en-US" dirty="0" smtClean="0"/>
              <a:t>并开展相应的极化核反应实验</a:t>
            </a:r>
            <a:endParaRPr lang="en-US" altLang="zh-CN" dirty="0" smtClean="0"/>
          </a:p>
          <a:p>
            <a:r>
              <a:rPr lang="en-US" sz="1200" b="0" i="0" kern="1200" dirty="0" smtClean="0">
                <a:solidFill>
                  <a:schemeClr val="tx1"/>
                </a:solidFill>
                <a:effectLst/>
                <a:latin typeface="Arial" panose="020B0604020202020204" pitchFamily="34" charset="0"/>
                <a:ea typeface="宋体" pitchFamily="2" charset="-122"/>
                <a:cs typeface="+mn-cs"/>
              </a:rPr>
              <a:t>To test the theory, we need to seek collaboration to prepare polarized boron-11 and conduct corresponding polarized nuclear reaction experiments.</a:t>
            </a:r>
            <a:endParaRPr lang="en-US" dirty="0" smtClean="0"/>
          </a:p>
          <a:p>
            <a:endParaRPr lang="en-US" dirty="0" smtClean="0"/>
          </a:p>
        </p:txBody>
      </p:sp>
    </p:spTree>
    <p:extLst>
      <p:ext uri="{BB962C8B-B14F-4D97-AF65-F5344CB8AC3E}">
        <p14:creationId xmlns:p14="http://schemas.microsoft.com/office/powerpoint/2010/main" val="350134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Arial" panose="020B0604020202020204" pitchFamily="34" charset="0"/>
                <a:ea typeface="宋体" pitchFamily="2" charset="-122"/>
                <a:cs typeface="+mn-cs"/>
              </a:rPr>
              <a:t>My presentation will be divided into three parts. </a:t>
            </a:r>
            <a:endParaRPr lang="en-US" b="0" dirty="0"/>
          </a:p>
        </p:txBody>
      </p:sp>
    </p:spTree>
    <p:extLst>
      <p:ext uri="{BB962C8B-B14F-4D97-AF65-F5344CB8AC3E}">
        <p14:creationId xmlns:p14="http://schemas.microsoft.com/office/powerpoint/2010/main" val="236932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根据前面的报告</a:t>
            </a:r>
            <a:r>
              <a:rPr lang="en-US" altLang="zh-CN" dirty="0"/>
              <a:t>, </a:t>
            </a:r>
            <a:r>
              <a:rPr lang="zh-CN" altLang="en-US" dirty="0"/>
              <a:t>我们知道氢硼聚变首先生成</a:t>
            </a:r>
            <a:r>
              <a:rPr lang="en-US" altLang="zh-CN" dirty="0"/>
              <a:t>C-12</a:t>
            </a:r>
            <a:r>
              <a:rPr lang="zh-CN" altLang="en-US" dirty="0"/>
              <a:t>复合核</a:t>
            </a:r>
            <a:r>
              <a:rPr lang="en-US" altLang="zh-CN" dirty="0"/>
              <a:t>, </a:t>
            </a:r>
            <a:r>
              <a:rPr lang="zh-CN" altLang="en-US" dirty="0"/>
              <a:t>而后进行衰变</a:t>
            </a:r>
            <a:r>
              <a:rPr lang="zh-CN" altLang="en-US" dirty="0" smtClean="0"/>
              <a:t>。所以，对于</a:t>
            </a:r>
            <a:r>
              <a:rPr lang="zh-CN" altLang="en-US" dirty="0"/>
              <a:t>复合核反应</a:t>
            </a:r>
            <a:r>
              <a:rPr lang="en-US" altLang="zh-CN" dirty="0"/>
              <a:t>, </a:t>
            </a:r>
            <a:r>
              <a:rPr lang="zh-CN" altLang="en-US" dirty="0"/>
              <a:t>若能发生该反应，除了要满足能量守恒外，还要满足角动量守恒和宇称守恒的要求。以极化中子的产生为例</a:t>
            </a:r>
            <a:r>
              <a:rPr lang="en-US" altLang="zh-CN" dirty="0"/>
              <a:t>, </a:t>
            </a:r>
            <a:r>
              <a:rPr lang="zh-CN" altLang="en-US" dirty="0"/>
              <a:t>可以看到反应物自旋</a:t>
            </a:r>
            <a:r>
              <a:rPr lang="zh-CN" altLang="en-US" dirty="0" smtClean="0"/>
              <a:t>取向的</a:t>
            </a:r>
            <a:r>
              <a:rPr lang="zh-CN" altLang="en-US" dirty="0"/>
              <a:t>不同</a:t>
            </a:r>
            <a:r>
              <a:rPr lang="en-US" altLang="zh-CN" dirty="0" smtClean="0"/>
              <a:t>,</a:t>
            </a:r>
            <a:r>
              <a:rPr lang="zh-CN" altLang="en-US" dirty="0" smtClean="0"/>
              <a:t>反应截面</a:t>
            </a:r>
            <a:r>
              <a:rPr lang="zh-CN" altLang="en-US" dirty="0"/>
              <a:t>产生巨大的差异。这将导致非极化中子中只有一部分能参与核反应</a:t>
            </a:r>
            <a:r>
              <a:rPr lang="zh-CN" altLang="en-US" dirty="0" smtClean="0"/>
              <a:t>。可见，将氢硼燃料进行极化是一种可能的提升聚变反应率的方式。</a:t>
            </a:r>
            <a:endParaRPr lang="en-US" altLang="zh-CN" dirty="0" smtClean="0"/>
          </a:p>
          <a:p>
            <a:r>
              <a:rPr lang="en-US" sz="1200" b="0" i="0" kern="1200" dirty="0" smtClean="0">
                <a:solidFill>
                  <a:schemeClr val="tx1"/>
                </a:solidFill>
                <a:effectLst/>
                <a:latin typeface="Arial" panose="020B0604020202020204" pitchFamily="34" charset="0"/>
                <a:ea typeface="宋体" pitchFamily="2" charset="-122"/>
                <a:cs typeface="+mn-cs"/>
              </a:rPr>
              <a:t>As we learned </a:t>
            </a:r>
            <a:r>
              <a:rPr lang="en-US" altLang="zh-CN" sz="1200" b="0" i="0" kern="1200" dirty="0" smtClean="0">
                <a:solidFill>
                  <a:schemeClr val="tx1"/>
                </a:solidFill>
                <a:effectLst/>
                <a:latin typeface="Arial" panose="020B0604020202020204" pitchFamily="34" charset="0"/>
                <a:ea typeface="宋体" pitchFamily="2" charset="-122"/>
                <a:cs typeface="+mn-cs"/>
              </a:rPr>
              <a:t>from</a:t>
            </a:r>
            <a:r>
              <a:rPr lang="en-US" sz="1200" b="0" i="0" kern="1200" dirty="0" smtClean="0">
                <a:solidFill>
                  <a:schemeClr val="tx1"/>
                </a:solidFill>
                <a:effectLst/>
                <a:latin typeface="Arial" panose="020B0604020202020204" pitchFamily="34" charset="0"/>
                <a:ea typeface="宋体" pitchFamily="2" charset="-122"/>
                <a:cs typeface="+mn-cs"/>
              </a:rPr>
              <a:t> previous presentations, proton-boron fusion proceeds by first creating the C-12 compound nucleus, which subsequently decays. For such compound nuclear reactions to occur, it needs to satisfy not just energy conservation, but also the laws of angular momentum and parity conservation. Taking the production of polarized neutrons as an example, we can observe that different spin orientations of the reactants lead to significant differences in reaction cross-sections. Consequently, only some unpolarized neutrons are able to engage in the reaction.  This suggests that polarizing proton-boron fuel could be an effective way to increase the fusion reaction rate.</a:t>
            </a:r>
            <a:endParaRPr lang="en-US" dirty="0"/>
          </a:p>
        </p:txBody>
      </p:sp>
    </p:spTree>
    <p:extLst>
      <p:ext uri="{BB962C8B-B14F-4D97-AF65-F5344CB8AC3E}">
        <p14:creationId xmlns:p14="http://schemas.microsoft.com/office/powerpoint/2010/main" val="78068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通过早期理论研究，人们发现</a:t>
            </a:r>
            <a:r>
              <a:rPr lang="en-US" altLang="zh-CN" dirty="0" smtClean="0"/>
              <a:t>DT</a:t>
            </a:r>
            <a:r>
              <a:rPr lang="zh-CN" altLang="en-US" dirty="0" smtClean="0"/>
              <a:t>或</a:t>
            </a:r>
            <a:r>
              <a:rPr lang="en-US" altLang="zh-CN" dirty="0" smtClean="0"/>
              <a:t>Dhe-3</a:t>
            </a:r>
            <a:r>
              <a:rPr lang="zh-CN" altLang="en-US" dirty="0" smtClean="0"/>
              <a:t>不同的自旋取向对聚变反应有重要的影响。例如</a:t>
            </a:r>
            <a:r>
              <a:rPr lang="en-US" altLang="zh-CN" dirty="0" smtClean="0"/>
              <a:t>, </a:t>
            </a:r>
            <a:r>
              <a:rPr lang="zh-CN" altLang="en-US" dirty="0" smtClean="0"/>
              <a:t>增加聚变反应截面</a:t>
            </a:r>
            <a:r>
              <a:rPr lang="en-US" altLang="zh-CN" dirty="0" smtClean="0"/>
              <a:t>, </a:t>
            </a:r>
            <a:r>
              <a:rPr lang="zh-CN" altLang="en-US" dirty="0" smtClean="0"/>
              <a:t>改变反应产物角分布和抑制反应中子产额等</a:t>
            </a:r>
            <a:endParaRPr lang="en-US" altLang="zh-CN" dirty="0" smtClean="0"/>
          </a:p>
          <a:p>
            <a:r>
              <a:rPr lang="en-US" sz="1200" b="0" i="0" kern="1200" dirty="0" smtClean="0">
                <a:solidFill>
                  <a:schemeClr val="tx1"/>
                </a:solidFill>
                <a:effectLst/>
                <a:latin typeface="Arial" panose="020B0604020202020204" pitchFamily="34" charset="0"/>
                <a:ea typeface="宋体" pitchFamily="2" charset="-122"/>
                <a:cs typeface="+mn-cs"/>
              </a:rPr>
              <a:t>From early theoretical investigations, we know that different spin orientations of DT or D-He³ have a significant impact on</a:t>
            </a:r>
            <a:r>
              <a:rPr lang="en-US" sz="1200" b="0" i="0" kern="1200" baseline="0" dirty="0" smtClean="0">
                <a:solidFill>
                  <a:schemeClr val="tx1"/>
                </a:solidFill>
                <a:effectLst/>
                <a:latin typeface="Arial" panose="020B0604020202020204" pitchFamily="34" charset="0"/>
                <a:ea typeface="宋体" pitchFamily="2" charset="-122"/>
                <a:cs typeface="+mn-cs"/>
              </a:rPr>
              <a:t> their</a:t>
            </a:r>
            <a:r>
              <a:rPr lang="en-US" sz="1200" b="0" i="0" kern="1200" dirty="0" smtClean="0">
                <a:solidFill>
                  <a:schemeClr val="tx1"/>
                </a:solidFill>
                <a:effectLst/>
                <a:latin typeface="Arial" panose="020B0604020202020204" pitchFamily="34" charset="0"/>
                <a:ea typeface="宋体" pitchFamily="2" charset="-122"/>
                <a:cs typeface="+mn-cs"/>
              </a:rPr>
              <a:t> reactions. Such as increasing the reaction cross-section, modifying product angular distribution, and suppressing neutron production.</a:t>
            </a:r>
            <a:endParaRPr lang="en-US" dirty="0"/>
          </a:p>
        </p:txBody>
      </p:sp>
    </p:spTree>
    <p:extLst>
      <p:ext uri="{BB962C8B-B14F-4D97-AF65-F5344CB8AC3E}">
        <p14:creationId xmlns:p14="http://schemas.microsoft.com/office/powerpoint/2010/main" val="60550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所以有讨论自旋极化对氢硼反应的影响是有必要的</a:t>
            </a:r>
            <a:endParaRPr lang="en-US" altLang="zh-CN" dirty="0" smtClean="0"/>
          </a:p>
          <a:p>
            <a:r>
              <a:rPr lang="en-US" sz="1200" b="0" i="0" kern="1200" dirty="0" smtClean="0">
                <a:solidFill>
                  <a:schemeClr val="tx1"/>
                </a:solidFill>
                <a:effectLst/>
                <a:latin typeface="Arial" panose="020B0604020202020204" pitchFamily="34" charset="0"/>
                <a:ea typeface="宋体" pitchFamily="2" charset="-122"/>
                <a:cs typeface="+mn-cs"/>
              </a:rPr>
              <a:t>Therefore, it is necessary to discuss the effect of spin polarization on the proton-boron reaction.</a:t>
            </a:r>
            <a:endParaRPr lang="en-US" dirty="0"/>
          </a:p>
        </p:txBody>
      </p:sp>
    </p:spTree>
    <p:extLst>
      <p:ext uri="{BB962C8B-B14F-4D97-AF65-F5344CB8AC3E}">
        <p14:creationId xmlns:p14="http://schemas.microsoft.com/office/powerpoint/2010/main" val="52085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从图中可以看到与中间态</a:t>
            </a:r>
            <a:r>
              <a:rPr lang="en-US" altLang="zh-CN" dirty="0" smtClean="0"/>
              <a:t>C-12</a:t>
            </a:r>
            <a:r>
              <a:rPr lang="zh-CN" altLang="en-US" dirty="0" smtClean="0"/>
              <a:t>相对应，在低能区显著的共振峰。受</a:t>
            </a:r>
            <a:r>
              <a:rPr lang="en-US" altLang="zh-CN" dirty="0" smtClean="0"/>
              <a:t>C-12</a:t>
            </a:r>
            <a:r>
              <a:rPr lang="zh-CN" altLang="en-US" dirty="0" smtClean="0"/>
              <a:t>自旋宇称的影响，氢硼的不同自旋取向将对反应截面产生一定的影响。下面先讨论自旋极化对主要的质子能量为</a:t>
            </a:r>
            <a:r>
              <a:rPr lang="en-US" altLang="zh-CN" dirty="0" smtClean="0"/>
              <a:t>675keV</a:t>
            </a:r>
            <a:r>
              <a:rPr lang="zh-CN" altLang="en-US" dirty="0" smtClean="0"/>
              <a:t>对应共振峰的影响</a:t>
            </a:r>
            <a:endParaRPr lang="en-US" altLang="zh-CN" dirty="0" smtClean="0"/>
          </a:p>
          <a:p>
            <a:r>
              <a:rPr lang="en-US" sz="1200" b="0" i="0" kern="1200" dirty="0" smtClean="0">
                <a:solidFill>
                  <a:schemeClr val="tx1"/>
                </a:solidFill>
                <a:effectLst/>
                <a:latin typeface="Arial" panose="020B0604020202020204" pitchFamily="34" charset="0"/>
                <a:ea typeface="宋体" pitchFamily="2" charset="-122"/>
                <a:cs typeface="+mn-cs"/>
              </a:rPr>
              <a:t>As can be seen from the figure, a significant resonance peak in the low-energy region, which corresponds to the C-12 intermediate state. The spin-parity of C-12 means that different spin orientations of proton-boron will affect the reaction cross-section to some extent. We firstly explore the effect of spin polarization on the main resonance peak, which corresponds to a proton energy of 675 keV.</a:t>
            </a:r>
            <a:endParaRPr lang="en-US" dirty="0"/>
          </a:p>
        </p:txBody>
      </p:sp>
    </p:spTree>
    <p:extLst>
      <p:ext uri="{BB962C8B-B14F-4D97-AF65-F5344CB8AC3E}">
        <p14:creationId xmlns:p14="http://schemas.microsoft.com/office/powerpoint/2010/main" val="190379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根据氢，硼</a:t>
            </a:r>
            <a:r>
              <a:rPr lang="en-US" altLang="zh-CN" dirty="0" smtClean="0"/>
              <a:t>-11</a:t>
            </a:r>
            <a:r>
              <a:rPr lang="zh-CN" altLang="en-US" dirty="0" smtClean="0"/>
              <a:t>和</a:t>
            </a:r>
            <a:r>
              <a:rPr lang="en-US" altLang="zh-CN" dirty="0" smtClean="0"/>
              <a:t>C-12</a:t>
            </a:r>
            <a:r>
              <a:rPr lang="zh-CN" altLang="en-US" dirty="0" smtClean="0"/>
              <a:t>的原子核状态。可以知道对于入射道只有自旋平行才能发生该反应；而对于出射道，</a:t>
            </a:r>
            <a:r>
              <a:rPr lang="en-US" altLang="zh-CN" dirty="0" smtClean="0"/>
              <a:t>alpha_0 channel is forbidden.</a:t>
            </a:r>
            <a:r>
              <a:rPr lang="en-US" altLang="zh-CN" baseline="0" dirty="0" smtClean="0"/>
              <a:t> </a:t>
            </a:r>
            <a:r>
              <a:rPr lang="zh-CN" altLang="en-US" baseline="0" dirty="0" smtClean="0"/>
              <a:t>为了得到极化对截面的影响</a:t>
            </a:r>
            <a:r>
              <a:rPr lang="en-US" altLang="zh-CN" baseline="0" dirty="0" smtClean="0"/>
              <a:t>, </a:t>
            </a:r>
            <a:r>
              <a:rPr lang="zh-CN" altLang="en-US" baseline="0" dirty="0" smtClean="0"/>
              <a:t>我们将总截面表示为不同自旋取向的贡献。其中截面可分解为角动量相关部分和能量相关部分。所以通过理论角动量耦合理论便可以得到极化对反应截面的影响。</a:t>
            </a:r>
            <a:endParaRPr lang="en-US" altLang="zh-CN" baseline="0" dirty="0" smtClean="0"/>
          </a:p>
          <a:p>
            <a:r>
              <a:rPr lang="en-US" sz="1200" b="0" i="0" kern="1200" dirty="0" smtClean="0">
                <a:solidFill>
                  <a:schemeClr val="tx1"/>
                </a:solidFill>
                <a:effectLst/>
                <a:latin typeface="Arial" panose="020B0604020202020204" pitchFamily="34" charset="0"/>
                <a:ea typeface="宋体" pitchFamily="2" charset="-122"/>
                <a:cs typeface="+mn-cs"/>
              </a:rPr>
              <a:t>Looking at the nuclear states of H, ¹¹B, and ¹²C, we know that the entrance channel only allows the reaction to proceed under spin-parallel conditions, while the alpha_0 is forbidden in the exit channel. To determine the effect of polarization on the cross-section, we express the total cross-section as the contribution of different spin orientations. The cross-section itself can be split into angular momentum-dependent and energy-dependent components. Therefore, the influence of polarization on the reaction cross-section can be derived through the angular momentum coupling theory.</a:t>
            </a:r>
            <a:endParaRPr lang="en-US" dirty="0"/>
          </a:p>
        </p:txBody>
      </p:sp>
    </p:spTree>
    <p:extLst>
      <p:ext uri="{BB962C8B-B14F-4D97-AF65-F5344CB8AC3E}">
        <p14:creationId xmlns:p14="http://schemas.microsoft.com/office/powerpoint/2010/main" val="421160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根据以上公式</a:t>
            </a:r>
            <a:r>
              <a:rPr lang="en-US" altLang="zh-CN" dirty="0" smtClean="0"/>
              <a:t>,</a:t>
            </a:r>
            <a:r>
              <a:rPr lang="en-US" altLang="zh-CN" baseline="0" dirty="0" smtClean="0"/>
              <a:t> </a:t>
            </a:r>
            <a:r>
              <a:rPr lang="zh-CN" altLang="en-US" baseline="0" dirty="0" smtClean="0"/>
              <a:t>我们将截面中的角动量部分用</a:t>
            </a:r>
            <a:r>
              <a:rPr lang="en-US" altLang="zh-CN" baseline="0" dirty="0" smtClean="0"/>
              <a:t>CG</a:t>
            </a:r>
            <a:r>
              <a:rPr lang="zh-CN" altLang="en-US" baseline="0" dirty="0" smtClean="0"/>
              <a:t>系数表示</a:t>
            </a:r>
            <a:r>
              <a:rPr lang="en-US" altLang="zh-CN" baseline="0" dirty="0" smtClean="0"/>
              <a:t>, </a:t>
            </a:r>
            <a:r>
              <a:rPr lang="zh-CN" altLang="en-US" baseline="0" dirty="0" smtClean="0"/>
              <a:t>便可以得到不同极化状态在截面中的贡献。</a:t>
            </a:r>
            <a:endParaRPr lang="en-US" altLang="zh-CN" baseline="0" dirty="0" smtClean="0"/>
          </a:p>
          <a:p>
            <a:r>
              <a:rPr lang="en-US" sz="1200" b="0" i="0" kern="1200" dirty="0" smtClean="0">
                <a:solidFill>
                  <a:schemeClr val="tx1"/>
                </a:solidFill>
                <a:effectLst/>
                <a:latin typeface="Arial" panose="020B0604020202020204" pitchFamily="34" charset="0"/>
                <a:ea typeface="宋体" pitchFamily="2" charset="-122"/>
                <a:cs typeface="+mn-cs"/>
              </a:rPr>
              <a:t>Based on the formulas  derived, we can express the angular momentum component in the cross-section using CG coefficients.</a:t>
            </a:r>
            <a:r>
              <a:rPr lang="en-US" sz="1200" b="0" i="0" kern="1200" baseline="0" dirty="0" smtClean="0">
                <a:solidFill>
                  <a:schemeClr val="tx1"/>
                </a:solidFill>
                <a:effectLst/>
                <a:latin typeface="Arial" panose="020B0604020202020204" pitchFamily="34" charset="0"/>
                <a:ea typeface="宋体" pitchFamily="2" charset="-122"/>
                <a:cs typeface="+mn-cs"/>
              </a:rPr>
              <a:t> </a:t>
            </a:r>
            <a:r>
              <a:rPr lang="en-US" sz="1200" b="0" i="0" kern="1200" dirty="0" smtClean="0">
                <a:solidFill>
                  <a:schemeClr val="tx1"/>
                </a:solidFill>
                <a:effectLst/>
                <a:latin typeface="Arial" panose="020B0604020202020204" pitchFamily="34" charset="0"/>
                <a:ea typeface="宋体" pitchFamily="2" charset="-122"/>
                <a:cs typeface="+mn-cs"/>
              </a:rPr>
              <a:t>And in doing so, we can obtain the contributions of different polarization states to the cross-section.</a:t>
            </a:r>
            <a:endParaRPr lang="en-US" dirty="0"/>
          </a:p>
        </p:txBody>
      </p:sp>
    </p:spTree>
    <p:extLst>
      <p:ext uri="{BB962C8B-B14F-4D97-AF65-F5344CB8AC3E}">
        <p14:creationId xmlns:p14="http://schemas.microsoft.com/office/powerpoint/2010/main" val="2431047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首先对于非极化截面</a:t>
            </a:r>
            <a:r>
              <a:rPr lang="en-US" altLang="zh-CN" dirty="0" smtClean="0"/>
              <a:t>, </a:t>
            </a:r>
            <a:r>
              <a:rPr lang="zh-CN" altLang="en-US" dirty="0" smtClean="0"/>
              <a:t>原子核不同极化状态所处概率相同，将其带入便可以得到自旋平行和反平行情况下在总截面中的贡献。当氢硼均平行于磁场方向时，并且完全极化时，将极化对应概率带入便可以得到对应的截面。通过与非极化截面的比较，可以发现极化可以带来最大</a:t>
            </a:r>
            <a:r>
              <a:rPr lang="en-US" altLang="zh-CN" dirty="0" smtClean="0"/>
              <a:t>60%</a:t>
            </a:r>
            <a:r>
              <a:rPr lang="zh-CN" altLang="en-US" dirty="0" smtClean="0"/>
              <a:t>的截面增益。</a:t>
            </a:r>
            <a:endParaRPr lang="en-US" altLang="zh-CN" dirty="0" smtClean="0"/>
          </a:p>
          <a:p>
            <a:r>
              <a:rPr lang="en-US" sz="1200" b="0" i="0" kern="1200" dirty="0" smtClean="0">
                <a:solidFill>
                  <a:schemeClr val="tx1"/>
                </a:solidFill>
                <a:effectLst/>
                <a:latin typeface="Arial" panose="020B0604020202020204" pitchFamily="34" charset="0"/>
                <a:ea typeface="宋体" pitchFamily="2" charset="-122"/>
                <a:cs typeface="+mn-cs"/>
              </a:rPr>
              <a:t>For the unpolarized case, nuclei exhibit equal probability across all polarization states. Substituting these probabilities into the formula allows us to obtain the contributions of spin-parallel and spin-antiparallel configurations to the total cross-section. For full polarization—where both H and ¹¹B are aligned parallel to the magnetic field—substituting the polarization probabilities yields the corresponding cross-section. When we compare this to the unpolarized one, we see that polarization can increase the cross-section by as much as 60%.</a:t>
            </a:r>
            <a:endParaRPr lang="en-US" dirty="0"/>
          </a:p>
        </p:txBody>
      </p:sp>
    </p:spTree>
    <p:extLst>
      <p:ext uri="{BB962C8B-B14F-4D97-AF65-F5344CB8AC3E}">
        <p14:creationId xmlns:p14="http://schemas.microsoft.com/office/powerpoint/2010/main" val="1861019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9" descr="宽屏封面"/>
          <p:cNvPicPr>
            <a:picLocks noChangeAspect="1" noChangeArrowheads="1"/>
          </p:cNvPicPr>
          <p:nvPr userDrawn="1"/>
        </p:nvPicPr>
        <p:blipFill>
          <a:blip r:embed="rId3"/>
          <a:srcRect/>
          <a:stretch>
            <a:fillRect/>
          </a:stretch>
        </p:blipFill>
        <p:spPr bwMode="auto">
          <a:xfrm>
            <a:off x="0" y="995"/>
            <a:ext cx="9146976" cy="514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44460" y="1257864"/>
            <a:ext cx="4522892" cy="345215"/>
          </a:xfrm>
        </p:spPr>
        <p:txBody>
          <a:bodyPr/>
          <a:lstStyle>
            <a:lvl1pPr>
              <a:defRPr sz="2500">
                <a:solidFill>
                  <a:srgbClr val="0065A6"/>
                </a:solidFill>
              </a:defRPr>
            </a:lvl1pPr>
          </a:lstStyle>
          <a:p>
            <a:r>
              <a:rPr lang="zh-CN" altLang="en-US"/>
              <a:t>单击此处编辑母版标题样式</a:t>
            </a:r>
          </a:p>
        </p:txBody>
      </p:sp>
      <p:sp>
        <p:nvSpPr>
          <p:cNvPr id="3075" name="Rectangle 3"/>
          <p:cNvSpPr>
            <a:spLocks noGrp="1" noChangeArrowheads="1"/>
          </p:cNvSpPr>
          <p:nvPr>
            <p:ph type="subTitle" idx="1"/>
          </p:nvPr>
        </p:nvSpPr>
        <p:spPr>
          <a:xfrm>
            <a:off x="967280" y="1782665"/>
            <a:ext cx="2654806" cy="209311"/>
          </a:xfrm>
        </p:spPr>
        <p:txBody>
          <a:bodyPr lIns="42809" tIns="21425" rIns="42809" bIns="21425"/>
          <a:lstStyle>
            <a:lvl1pPr>
              <a:defRPr sz="1200">
                <a:ea typeface="黑体" panose="02010609060101010101" pitchFamily="49" charset="-122"/>
              </a:defRPr>
            </a:lvl1pPr>
          </a:lstStyle>
          <a:p>
            <a:r>
              <a:rPr lang="zh-CN" altLang="en-US"/>
              <a:t>单击此处编辑母版副标题样式</a:t>
            </a:r>
          </a:p>
        </p:txBody>
      </p:sp>
      <p:sp>
        <p:nvSpPr>
          <p:cNvPr id="6" name="Rectangle 6"/>
          <p:cNvSpPr>
            <a:spLocks noGrp="1" noChangeArrowheads="1"/>
          </p:cNvSpPr>
          <p:nvPr>
            <p:ph type="sldNum" sz="quarter" idx="4"/>
          </p:nvPr>
        </p:nvSpPr>
        <p:spPr bwMode="auto">
          <a:xfrm>
            <a:off x="8739233" y="4824466"/>
            <a:ext cx="407745" cy="35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1157" tIns="30608" rIns="61157" bIns="30608" numCol="1" anchor="t" anchorCtr="0" compatLnSpc="1"/>
          <a:lstStyle>
            <a:lvl1pPr algn="r" defTabSz="815340" eaLnBrk="1" hangingPunct="1">
              <a:defRPr sz="1400" smtClean="0">
                <a:solidFill>
                  <a:schemeClr val="tx2"/>
                </a:solidFill>
                <a:latin typeface="Times New Roman" panose="02020603050405020304" pitchFamily="18" charset="0"/>
                <a:ea typeface="宋体" pitchFamily="2" charset="-122"/>
              </a:defRPr>
            </a:lvl1pPr>
          </a:lstStyle>
          <a:p>
            <a:pPr>
              <a:defRPr/>
            </a:pPr>
            <a:fld id="{68E01085-4B45-423C-BD97-E88E0B5C8882}" type="slidenum">
              <a:rPr lang="en-US" altLang="zh-CN">
                <a:solidFill>
                  <a:srgbClr val="005592"/>
                </a:solidFill>
              </a:rPr>
              <a:t>‹#›</a:t>
            </a:fld>
            <a:endParaRPr lang="en-US" altLang="zh-CN" sz="1200" dirty="0">
              <a:solidFill>
                <a:srgbClr val="005592"/>
              </a:solidFill>
            </a:endParaRPr>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976" y="7017"/>
            <a:ext cx="9146975" cy="513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44461" y="1257851"/>
            <a:ext cx="4522892" cy="345215"/>
          </a:xfrm>
        </p:spPr>
        <p:txBody>
          <a:bodyPr/>
          <a:lstStyle>
            <a:lvl1pPr>
              <a:defRPr sz="2500">
                <a:solidFill>
                  <a:srgbClr val="0065A6"/>
                </a:solidFill>
              </a:defRPr>
            </a:lvl1pPr>
          </a:lstStyle>
          <a:p>
            <a:r>
              <a:rPr lang="zh-CN" altLang="en-US" dirty="0"/>
              <a:t>单击此处编辑母版标题样式</a:t>
            </a:r>
          </a:p>
        </p:txBody>
      </p:sp>
      <p:sp>
        <p:nvSpPr>
          <p:cNvPr id="3075" name="Rectangle 3"/>
          <p:cNvSpPr>
            <a:spLocks noGrp="1" noChangeArrowheads="1"/>
          </p:cNvSpPr>
          <p:nvPr>
            <p:ph type="subTitle" idx="1"/>
          </p:nvPr>
        </p:nvSpPr>
        <p:spPr>
          <a:xfrm>
            <a:off x="967278" y="1782618"/>
            <a:ext cx="2654806" cy="209311"/>
          </a:xfrm>
        </p:spPr>
        <p:txBody>
          <a:bodyPr/>
          <a:lstStyle>
            <a:lvl1pPr>
              <a:defRPr sz="1250">
                <a:ea typeface="黑体" panose="02010609060101010101" pitchFamily="49" charset="-122"/>
              </a:defRPr>
            </a:lvl1pPr>
          </a:lstStyle>
          <a:p>
            <a:r>
              <a:rPr lang="zh-CN" altLang="en-US"/>
              <a:t>单击此处编辑母版副标题样式</a:t>
            </a:r>
          </a:p>
        </p:txBody>
      </p:sp>
      <p:sp>
        <p:nvSpPr>
          <p:cNvPr id="5" name="Date Placeholder 4"/>
          <p:cNvSpPr>
            <a:spLocks noGrp="1" noChangeArrowheads="1"/>
          </p:cNvSpPr>
          <p:nvPr>
            <p:ph type="dt" sz="half" idx="10"/>
          </p:nvPr>
        </p:nvSpPr>
        <p:spPr>
          <a:xfrm>
            <a:off x="457349" y="4684205"/>
            <a:ext cx="2132972" cy="357119"/>
          </a:xfrm>
        </p:spPr>
        <p:txBody>
          <a:bodyPr/>
          <a:lstStyle>
            <a:lvl1pPr algn="l">
              <a:defRPr sz="1250" b="0">
                <a:solidFill>
                  <a:schemeClr val="tx1"/>
                </a:solidFill>
                <a:latin typeface="Arial" panose="020B0604020202020204" pitchFamily="34" charset="0"/>
              </a:defRPr>
            </a:lvl1pPr>
          </a:lstStyle>
          <a:p>
            <a:pPr fontAlgn="auto">
              <a:spcBef>
                <a:spcPts val="0"/>
              </a:spcBef>
              <a:spcAft>
                <a:spcPts val="0"/>
              </a:spcAft>
              <a:defRPr/>
            </a:pPr>
            <a:endParaRPr lang="en-US" altLang="zh-CN">
              <a:solidFill>
                <a:srgbClr val="005592"/>
              </a:solidFill>
            </a:endParaRPr>
          </a:p>
        </p:txBody>
      </p:sp>
      <p:sp>
        <p:nvSpPr>
          <p:cNvPr id="6" name="Footer Placeholder 5"/>
          <p:cNvSpPr>
            <a:spLocks noGrp="1" noChangeArrowheads="1"/>
          </p:cNvSpPr>
          <p:nvPr>
            <p:ph type="ftr" sz="quarter" idx="11"/>
          </p:nvPr>
        </p:nvSpPr>
        <p:spPr bwMode="auto">
          <a:xfrm>
            <a:off x="3124060" y="4684205"/>
            <a:ext cx="2895881" cy="3571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40" tIns="65320" rIns="130640" bIns="65320" numCol="1" anchor="t" anchorCtr="0" compatLnSpc="1"/>
          <a:lstStyle>
            <a:lvl1pPr algn="ctr" defTabSz="816610" eaLnBrk="1" hangingPunct="1">
              <a:defRPr sz="1250" b="0">
                <a:solidFill>
                  <a:schemeClr val="tx1"/>
                </a:solidFill>
                <a:latin typeface="Arial" panose="020B0604020202020204" pitchFamily="34" charset="0"/>
                <a:ea typeface="宋体" pitchFamily="2" charset="-122"/>
              </a:defRPr>
            </a:lvl1pPr>
          </a:lstStyle>
          <a:p>
            <a:pPr fontAlgn="auto">
              <a:spcBef>
                <a:spcPts val="0"/>
              </a:spcBef>
              <a:spcAft>
                <a:spcPts val="0"/>
              </a:spcAft>
              <a:defRPr/>
            </a:pPr>
            <a:endParaRPr lang="en-US" altLang="zh-CN">
              <a:solidFill>
                <a:srgbClr val="005592"/>
              </a:solidFill>
            </a:endParaRPr>
          </a:p>
        </p:txBody>
      </p:sp>
      <p:sp>
        <p:nvSpPr>
          <p:cNvPr id="7" name="Slide Number Placeholder 6"/>
          <p:cNvSpPr>
            <a:spLocks noGrp="1" noChangeArrowheads="1"/>
          </p:cNvSpPr>
          <p:nvPr>
            <p:ph type="sldNum" sz="quarter" idx="12"/>
          </p:nvPr>
        </p:nvSpPr>
        <p:spPr>
          <a:xfrm>
            <a:off x="6553680" y="4684205"/>
            <a:ext cx="2132972" cy="357119"/>
          </a:xfrm>
        </p:spPr>
        <p:txBody>
          <a:bodyPr/>
          <a:lstStyle>
            <a:lvl1pPr>
              <a:defRPr sz="1250" b="0">
                <a:solidFill>
                  <a:schemeClr val="tx1"/>
                </a:solidFill>
                <a:latin typeface="Arial" panose="020B0604020202020204" pitchFamily="34" charset="0"/>
              </a:defRPr>
            </a:lvl1pPr>
          </a:lstStyle>
          <a:p>
            <a:pPr fontAlgn="auto">
              <a:spcBef>
                <a:spcPts val="0"/>
              </a:spcBef>
              <a:spcAft>
                <a:spcPts val="0"/>
              </a:spcAft>
              <a:defRPr/>
            </a:pPr>
            <a:fld id="{8F5921F6-4166-434A-B731-DFD67057B0A0}" type="slidenum">
              <a:rPr lang="en-US" altLang="zh-CN" smtClean="0">
                <a:solidFill>
                  <a:srgbClr val="005592"/>
                </a:solidFill>
              </a:rPr>
              <a:t>‹#›</a:t>
            </a:fld>
            <a:endParaRPr lang="en-US" altLang="zh-CN">
              <a:solidFill>
                <a:srgbClr val="005592"/>
              </a:solidFill>
            </a:endParaRPr>
          </a:p>
        </p:txBody>
      </p:sp>
    </p:spTree>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5">
                    <a:lumMod val="100000"/>
                  </a:schemeClr>
                </a:solidFill>
              </a:defRPr>
            </a:lvl1p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sldNum" sz="quarter" idx="10"/>
          </p:nvPr>
        </p:nvSpPr>
        <p:spPr/>
        <p:txBody>
          <a:bodyPr/>
          <a:lstStyle>
            <a:lvl1pPr>
              <a:defRPr/>
            </a:lvl1pPr>
          </a:lstStyle>
          <a:p>
            <a:pPr fontAlgn="auto">
              <a:spcBef>
                <a:spcPts val="0"/>
              </a:spcBef>
              <a:spcAft>
                <a:spcPts val="0"/>
              </a:spcAft>
              <a:defRPr/>
            </a:pPr>
            <a:fld id="{95563DC3-DA5A-0A4F-926A-C55B71DA0015}" type="slidenum">
              <a:rPr lang="en-US" altLang="zh-CN" b="0" smtClean="0">
                <a:solidFill>
                  <a:srgbClr val="0065A6"/>
                </a:solidFill>
              </a:rPr>
              <a:t>‹#›</a:t>
            </a:fld>
            <a:endParaRPr lang="en-US" altLang="zh-CN" sz="1250" b="0">
              <a:solidFill>
                <a:srgbClr val="0065A6"/>
              </a:solidFill>
            </a:endParaRPr>
          </a:p>
        </p:txBody>
      </p:sp>
      <p:sp>
        <p:nvSpPr>
          <p:cNvPr id="5" name="Rectangle 4"/>
          <p:cNvSpPr>
            <a:spLocks noGrp="1" noChangeArrowheads="1"/>
          </p:cNvSpPr>
          <p:nvPr>
            <p:ph type="dt" sz="half" idx="11"/>
          </p:nvPr>
        </p:nvSpPr>
        <p:spPr/>
        <p:txBody>
          <a:bodyPr/>
          <a:lstStyle>
            <a:lvl1pPr>
              <a:defRPr/>
            </a:lvl1pPr>
          </a:lstStyle>
          <a:p>
            <a:pPr fontAlgn="auto">
              <a:spcBef>
                <a:spcPts val="0"/>
              </a:spcBef>
              <a:spcAft>
                <a:spcPts val="0"/>
              </a:spcAft>
              <a:defRPr/>
            </a:pPr>
            <a:endParaRPr lang="en-US" altLang="zh-CN" b="0">
              <a:solidFill>
                <a:srgbClr val="0065A6"/>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51397" y="2753781"/>
            <a:ext cx="4857223" cy="851133"/>
          </a:xfrm>
        </p:spPr>
        <p:txBody>
          <a:bodyPr/>
          <a:lstStyle>
            <a:lvl1pPr algn="l">
              <a:defRPr sz="2500" b="1" cap="all">
                <a:solidFill>
                  <a:schemeClr val="accent5">
                    <a:lumMod val="100000"/>
                  </a:schemeClr>
                </a:solidFill>
              </a:defRPr>
            </a:lvl1pPr>
          </a:lstStyle>
          <a:p>
            <a:r>
              <a:rPr lang="zh-CN" altLang="en-US"/>
              <a:t>单击此处编辑母版标题样式</a:t>
            </a:r>
          </a:p>
        </p:txBody>
      </p:sp>
      <p:sp>
        <p:nvSpPr>
          <p:cNvPr id="3" name="文本占位符 2"/>
          <p:cNvSpPr>
            <a:spLocks noGrp="1"/>
          </p:cNvSpPr>
          <p:nvPr>
            <p:ph type="body" idx="1"/>
          </p:nvPr>
        </p:nvSpPr>
        <p:spPr>
          <a:xfrm>
            <a:off x="451397" y="1816346"/>
            <a:ext cx="4857223" cy="937436"/>
          </a:xfrm>
        </p:spPr>
        <p:txBody>
          <a:bodyPr anchor="b"/>
          <a:lstStyle>
            <a:lvl1pPr marL="0" indent="0">
              <a:buNone/>
              <a:defRPr sz="1250"/>
            </a:lvl1pPr>
            <a:lvl2pPr marL="285750" indent="0">
              <a:buNone/>
              <a:defRPr sz="1125"/>
            </a:lvl2pPr>
            <a:lvl3pPr marL="571500" indent="0">
              <a:buNone/>
              <a:defRPr sz="1000"/>
            </a:lvl3pPr>
            <a:lvl4pPr marL="857250" indent="0">
              <a:buNone/>
              <a:defRPr sz="875"/>
            </a:lvl4pPr>
            <a:lvl5pPr marL="1143000" indent="0">
              <a:buNone/>
              <a:defRPr sz="875"/>
            </a:lvl5pPr>
            <a:lvl6pPr marL="1428750" indent="0">
              <a:buNone/>
              <a:defRPr sz="875"/>
            </a:lvl6pPr>
            <a:lvl7pPr marL="1714500" indent="0">
              <a:buNone/>
              <a:defRPr sz="875"/>
            </a:lvl7pPr>
            <a:lvl8pPr marL="1999615" indent="0">
              <a:buNone/>
              <a:defRPr sz="875"/>
            </a:lvl8pPr>
            <a:lvl9pPr marL="2285365" indent="0">
              <a:buNone/>
              <a:defRPr sz="875"/>
            </a:lvl9pPr>
          </a:lstStyle>
          <a:p>
            <a:pPr lvl="0"/>
            <a:r>
              <a:rPr lang="zh-CN" altLang="en-US"/>
              <a:t>单击此处编辑母版文本样式</a:t>
            </a:r>
          </a:p>
        </p:txBody>
      </p:sp>
      <p:sp>
        <p:nvSpPr>
          <p:cNvPr id="4" name="Rectangle 6"/>
          <p:cNvSpPr>
            <a:spLocks noGrp="1" noChangeArrowheads="1"/>
          </p:cNvSpPr>
          <p:nvPr>
            <p:ph type="sldNum" sz="quarter" idx="10"/>
          </p:nvPr>
        </p:nvSpPr>
        <p:spPr/>
        <p:txBody>
          <a:bodyPr/>
          <a:lstStyle>
            <a:lvl1pPr>
              <a:defRPr/>
            </a:lvl1pPr>
          </a:lstStyle>
          <a:p>
            <a:pPr fontAlgn="auto">
              <a:spcBef>
                <a:spcPts val="0"/>
              </a:spcBef>
              <a:spcAft>
                <a:spcPts val="0"/>
              </a:spcAft>
              <a:defRPr/>
            </a:pPr>
            <a:fld id="{1B9E8FC0-9F67-C244-959A-3FF1C482CC38}" type="slidenum">
              <a:rPr lang="en-US" altLang="zh-CN" b="0" smtClean="0">
                <a:solidFill>
                  <a:srgbClr val="0065A6"/>
                </a:solidFill>
              </a:rPr>
              <a:t>‹#›</a:t>
            </a:fld>
            <a:endParaRPr lang="en-US" altLang="zh-CN" sz="1250" b="0">
              <a:solidFill>
                <a:srgbClr val="0065A6"/>
              </a:solidFill>
            </a:endParaRPr>
          </a:p>
        </p:txBody>
      </p:sp>
      <p:sp>
        <p:nvSpPr>
          <p:cNvPr id="5" name="Rectangle 4"/>
          <p:cNvSpPr>
            <a:spLocks noGrp="1" noChangeArrowheads="1"/>
          </p:cNvSpPr>
          <p:nvPr>
            <p:ph type="dt" sz="half" idx="11"/>
          </p:nvPr>
        </p:nvSpPr>
        <p:spPr/>
        <p:txBody>
          <a:bodyPr/>
          <a:lstStyle>
            <a:lvl1pPr>
              <a:defRPr/>
            </a:lvl1pPr>
          </a:lstStyle>
          <a:p>
            <a:pPr fontAlgn="auto">
              <a:spcBef>
                <a:spcPts val="0"/>
              </a:spcBef>
              <a:spcAft>
                <a:spcPts val="0"/>
              </a:spcAft>
              <a:defRPr/>
            </a:pPr>
            <a:endParaRPr lang="en-US" altLang="zh-CN" b="0">
              <a:solidFill>
                <a:srgbClr val="0065A6"/>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5">
                    <a:lumMod val="100000"/>
                  </a:schemeClr>
                </a:solidFill>
              </a:defRPr>
            </a:lvl1pPr>
          </a:lstStyle>
          <a:p>
            <a:r>
              <a:rPr lang="zh-CN" altLang="en-US"/>
              <a:t>单击此处编辑母版标题样式</a:t>
            </a:r>
          </a:p>
        </p:txBody>
      </p:sp>
      <p:sp>
        <p:nvSpPr>
          <p:cNvPr id="3" name="内容占位符 2"/>
          <p:cNvSpPr>
            <a:spLocks noGrp="1"/>
          </p:cNvSpPr>
          <p:nvPr>
            <p:ph sz="half" idx="1"/>
          </p:nvPr>
        </p:nvSpPr>
        <p:spPr>
          <a:xfrm>
            <a:off x="202385" y="657694"/>
            <a:ext cx="2630004" cy="3151571"/>
          </a:xfrm>
        </p:spPr>
        <p:txBody>
          <a:bodyPr/>
          <a:lstStyle>
            <a:lvl1pPr>
              <a:defRPr sz="1750"/>
            </a:lvl1pPr>
            <a:lvl2pPr>
              <a:defRPr sz="1500"/>
            </a:lvl2pPr>
            <a:lvl3pPr>
              <a:defRPr sz="12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2927629" y="657694"/>
            <a:ext cx="2630003" cy="3151571"/>
          </a:xfrm>
        </p:spPr>
        <p:txBody>
          <a:bodyPr/>
          <a:lstStyle>
            <a:lvl1pPr>
              <a:defRPr sz="1750"/>
            </a:lvl1pPr>
            <a:lvl2pPr>
              <a:defRPr sz="1500"/>
            </a:lvl2pPr>
            <a:lvl3pPr>
              <a:defRPr sz="12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sldNum" sz="quarter" idx="10"/>
          </p:nvPr>
        </p:nvSpPr>
        <p:spPr/>
        <p:txBody>
          <a:bodyPr/>
          <a:lstStyle>
            <a:lvl1pPr>
              <a:defRPr/>
            </a:lvl1pPr>
          </a:lstStyle>
          <a:p>
            <a:pPr fontAlgn="auto">
              <a:spcBef>
                <a:spcPts val="0"/>
              </a:spcBef>
              <a:spcAft>
                <a:spcPts val="0"/>
              </a:spcAft>
              <a:defRPr/>
            </a:pPr>
            <a:fld id="{35BC9B16-7AB6-0A47-B11A-1DA8E7D2DE5C}" type="slidenum">
              <a:rPr lang="en-US" altLang="zh-CN" b="0" smtClean="0">
                <a:solidFill>
                  <a:srgbClr val="0065A6"/>
                </a:solidFill>
              </a:rPr>
              <a:t>‹#›</a:t>
            </a:fld>
            <a:endParaRPr lang="en-US" altLang="zh-CN" sz="1250" b="0">
              <a:solidFill>
                <a:srgbClr val="0065A6"/>
              </a:solidFill>
            </a:endParaRPr>
          </a:p>
        </p:txBody>
      </p:sp>
      <p:sp>
        <p:nvSpPr>
          <p:cNvPr id="6" name="Rectangle 4"/>
          <p:cNvSpPr>
            <a:spLocks noGrp="1" noChangeArrowheads="1"/>
          </p:cNvSpPr>
          <p:nvPr>
            <p:ph type="dt" sz="half" idx="11"/>
          </p:nvPr>
        </p:nvSpPr>
        <p:spPr/>
        <p:txBody>
          <a:bodyPr/>
          <a:lstStyle>
            <a:lvl1pPr>
              <a:defRPr/>
            </a:lvl1pPr>
          </a:lstStyle>
          <a:p>
            <a:pPr fontAlgn="auto">
              <a:spcBef>
                <a:spcPts val="0"/>
              </a:spcBef>
              <a:spcAft>
                <a:spcPts val="0"/>
              </a:spcAft>
              <a:defRPr/>
            </a:pPr>
            <a:endParaRPr lang="en-US" altLang="zh-CN" b="0">
              <a:solidFill>
                <a:srgbClr val="0065A6"/>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85719" y="171616"/>
            <a:ext cx="5142942" cy="714237"/>
          </a:xfrm>
        </p:spPr>
        <p:txBody>
          <a:bodyPr/>
          <a:lstStyle>
            <a:lvl1pPr>
              <a:defRPr>
                <a:solidFill>
                  <a:schemeClr val="accent5">
                    <a:lumMod val="100000"/>
                  </a:schemeClr>
                </a:solidFill>
              </a:defRPr>
            </a:lvl1pPr>
          </a:lstStyle>
          <a:p>
            <a:r>
              <a:rPr lang="zh-CN" altLang="en-US"/>
              <a:t>单击此处编辑母版标题样式</a:t>
            </a:r>
          </a:p>
        </p:txBody>
      </p:sp>
      <p:sp>
        <p:nvSpPr>
          <p:cNvPr id="3" name="文本占位符 2"/>
          <p:cNvSpPr>
            <a:spLocks noGrp="1"/>
          </p:cNvSpPr>
          <p:nvPr>
            <p:ph type="body" idx="1"/>
          </p:nvPr>
        </p:nvSpPr>
        <p:spPr>
          <a:xfrm>
            <a:off x="285719" y="959261"/>
            <a:ext cx="2524844" cy="399774"/>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1999615" indent="0">
              <a:buNone/>
              <a:defRPr sz="1000" b="1"/>
            </a:lvl8pPr>
            <a:lvl9pPr marL="2285365" indent="0">
              <a:buNone/>
              <a:defRPr sz="1000" b="1"/>
            </a:lvl9pPr>
          </a:lstStyle>
          <a:p>
            <a:pPr lvl="0"/>
            <a:r>
              <a:rPr lang="zh-CN" altLang="en-US"/>
              <a:t>单击此处编辑母版文本样式</a:t>
            </a:r>
          </a:p>
        </p:txBody>
      </p:sp>
      <p:sp>
        <p:nvSpPr>
          <p:cNvPr id="4" name="内容占位符 3"/>
          <p:cNvSpPr>
            <a:spLocks noGrp="1"/>
          </p:cNvSpPr>
          <p:nvPr>
            <p:ph sz="half" idx="2"/>
          </p:nvPr>
        </p:nvSpPr>
        <p:spPr>
          <a:xfrm>
            <a:off x="285719" y="1359035"/>
            <a:ext cx="2524844" cy="2469079"/>
          </a:xfrm>
        </p:spPr>
        <p:txBody>
          <a:bodyPr/>
          <a:lstStyle>
            <a:lvl1pPr>
              <a:defRPr sz="1500"/>
            </a:lvl1pPr>
            <a:lvl2pPr>
              <a:defRPr sz="1250"/>
            </a:lvl2pPr>
            <a:lvl3pPr>
              <a:defRPr sz="1125"/>
            </a:lvl3pPr>
            <a:lvl4pPr>
              <a:defRPr sz="1000"/>
            </a:lvl4pPr>
            <a:lvl5pPr>
              <a:defRPr sz="1000"/>
            </a:lvl5pPr>
            <a:lvl6pPr>
              <a:defRPr sz="1000"/>
            </a:lvl6pPr>
            <a:lvl7pPr>
              <a:defRPr sz="1000"/>
            </a:lvl7pPr>
            <a:lvl8pPr>
              <a:defRPr sz="1000"/>
            </a:lvl8pPr>
            <a:lvl9pPr>
              <a:defRPr sz="1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2902826" y="959261"/>
            <a:ext cx="2525835" cy="399774"/>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1999615" indent="0">
              <a:buNone/>
              <a:defRPr sz="1000" b="1"/>
            </a:lvl8pPr>
            <a:lvl9pPr marL="2285365" indent="0">
              <a:buNone/>
              <a:defRPr sz="1000" b="1"/>
            </a:lvl9pPr>
          </a:lstStyle>
          <a:p>
            <a:pPr lvl="0"/>
            <a:r>
              <a:rPr lang="zh-CN" altLang="en-US"/>
              <a:t>单击此处编辑母版文本样式</a:t>
            </a:r>
          </a:p>
        </p:txBody>
      </p:sp>
      <p:sp>
        <p:nvSpPr>
          <p:cNvPr id="6" name="内容占位符 5"/>
          <p:cNvSpPr>
            <a:spLocks noGrp="1"/>
          </p:cNvSpPr>
          <p:nvPr>
            <p:ph sz="quarter" idx="4"/>
          </p:nvPr>
        </p:nvSpPr>
        <p:spPr>
          <a:xfrm>
            <a:off x="2902826" y="1359035"/>
            <a:ext cx="2525835" cy="2469079"/>
          </a:xfrm>
        </p:spPr>
        <p:txBody>
          <a:bodyPr/>
          <a:lstStyle>
            <a:lvl1pPr>
              <a:defRPr sz="1500"/>
            </a:lvl1pPr>
            <a:lvl2pPr>
              <a:defRPr sz="1250"/>
            </a:lvl2pPr>
            <a:lvl3pPr>
              <a:defRPr sz="1125"/>
            </a:lvl3pPr>
            <a:lvl4pPr>
              <a:defRPr sz="1000"/>
            </a:lvl4pPr>
            <a:lvl5pPr>
              <a:defRPr sz="1000"/>
            </a:lvl5pPr>
            <a:lvl6pPr>
              <a:defRPr sz="1000"/>
            </a:lvl6pPr>
            <a:lvl7pPr>
              <a:defRPr sz="1000"/>
            </a:lvl7pPr>
            <a:lvl8pPr>
              <a:defRPr sz="1000"/>
            </a:lvl8pPr>
            <a:lvl9pPr>
              <a:defRPr sz="1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sldNum" sz="quarter" idx="10"/>
          </p:nvPr>
        </p:nvSpPr>
        <p:spPr/>
        <p:txBody>
          <a:bodyPr/>
          <a:lstStyle>
            <a:lvl1pPr>
              <a:defRPr/>
            </a:lvl1pPr>
          </a:lstStyle>
          <a:p>
            <a:pPr fontAlgn="auto">
              <a:spcBef>
                <a:spcPts val="0"/>
              </a:spcBef>
              <a:spcAft>
                <a:spcPts val="0"/>
              </a:spcAft>
              <a:defRPr/>
            </a:pPr>
            <a:fld id="{1851B89A-562D-5D4E-A8FD-89E3FC3DCE13}" type="slidenum">
              <a:rPr lang="en-US" altLang="zh-CN" b="0" smtClean="0">
                <a:solidFill>
                  <a:srgbClr val="0065A6"/>
                </a:solidFill>
              </a:rPr>
              <a:t>‹#›</a:t>
            </a:fld>
            <a:endParaRPr lang="en-US" altLang="zh-CN" sz="1250" b="0">
              <a:solidFill>
                <a:srgbClr val="0065A6"/>
              </a:solidFill>
            </a:endParaRPr>
          </a:p>
        </p:txBody>
      </p:sp>
      <p:sp>
        <p:nvSpPr>
          <p:cNvPr id="8" name="Rectangle 4"/>
          <p:cNvSpPr>
            <a:spLocks noGrp="1" noChangeArrowheads="1"/>
          </p:cNvSpPr>
          <p:nvPr>
            <p:ph type="dt" sz="half" idx="11"/>
          </p:nvPr>
        </p:nvSpPr>
        <p:spPr/>
        <p:txBody>
          <a:bodyPr/>
          <a:lstStyle>
            <a:lvl1pPr>
              <a:defRPr/>
            </a:lvl1pPr>
          </a:lstStyle>
          <a:p>
            <a:pPr fontAlgn="auto">
              <a:spcBef>
                <a:spcPts val="0"/>
              </a:spcBef>
              <a:spcAft>
                <a:spcPts val="0"/>
              </a:spcAft>
              <a:defRPr/>
            </a:pPr>
            <a:endParaRPr lang="en-US" altLang="zh-CN" b="0">
              <a:solidFill>
                <a:srgbClr val="0065A6"/>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5">
                    <a:lumMod val="100000"/>
                  </a:schemeClr>
                </a:solidFill>
              </a:defRPr>
            </a:lvl1pPr>
          </a:lstStyle>
          <a:p>
            <a:r>
              <a:rPr lang="zh-CN" altLang="en-US"/>
              <a:t>单击此处编辑母版标题样式</a:t>
            </a:r>
          </a:p>
        </p:txBody>
      </p:sp>
      <p:sp>
        <p:nvSpPr>
          <p:cNvPr id="3" name="Rectangle 6"/>
          <p:cNvSpPr>
            <a:spLocks noGrp="1" noChangeArrowheads="1"/>
          </p:cNvSpPr>
          <p:nvPr>
            <p:ph type="sldNum" sz="quarter" idx="10"/>
          </p:nvPr>
        </p:nvSpPr>
        <p:spPr/>
        <p:txBody>
          <a:bodyPr/>
          <a:lstStyle>
            <a:lvl1pPr>
              <a:defRPr/>
            </a:lvl1pPr>
          </a:lstStyle>
          <a:p>
            <a:pPr fontAlgn="auto">
              <a:spcBef>
                <a:spcPts val="0"/>
              </a:spcBef>
              <a:spcAft>
                <a:spcPts val="0"/>
              </a:spcAft>
              <a:defRPr/>
            </a:pPr>
            <a:fld id="{C3E1B9AA-EBCF-CC4B-9400-8D04D630974A}" type="slidenum">
              <a:rPr lang="en-US" altLang="zh-CN" b="0" smtClean="0">
                <a:solidFill>
                  <a:srgbClr val="0065A6"/>
                </a:solidFill>
              </a:rPr>
              <a:t>‹#›</a:t>
            </a:fld>
            <a:endParaRPr lang="en-US" altLang="zh-CN" sz="1250" b="0">
              <a:solidFill>
                <a:srgbClr val="0065A6"/>
              </a:solidFill>
            </a:endParaRPr>
          </a:p>
        </p:txBody>
      </p:sp>
      <p:sp>
        <p:nvSpPr>
          <p:cNvPr id="4" name="Rectangle 4"/>
          <p:cNvSpPr>
            <a:spLocks noGrp="1" noChangeArrowheads="1"/>
          </p:cNvSpPr>
          <p:nvPr>
            <p:ph type="dt" sz="half" idx="11"/>
          </p:nvPr>
        </p:nvSpPr>
        <p:spPr/>
        <p:txBody>
          <a:bodyPr/>
          <a:lstStyle>
            <a:lvl1pPr>
              <a:defRPr/>
            </a:lvl1pPr>
          </a:lstStyle>
          <a:p>
            <a:pPr fontAlgn="auto">
              <a:spcBef>
                <a:spcPts val="0"/>
              </a:spcBef>
              <a:spcAft>
                <a:spcPts val="0"/>
              </a:spcAft>
              <a:defRPr/>
            </a:pPr>
            <a:endParaRPr lang="en-US" altLang="zh-CN" b="0">
              <a:solidFill>
                <a:srgbClr val="0065A6"/>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fontAlgn="auto">
              <a:spcBef>
                <a:spcPts val="0"/>
              </a:spcBef>
              <a:spcAft>
                <a:spcPts val="0"/>
              </a:spcAft>
              <a:defRPr/>
            </a:pPr>
            <a:fld id="{801CC4DE-A3A2-8E4B-88CD-3C1454D3CDA9}" type="slidenum">
              <a:rPr lang="en-US" altLang="zh-CN" b="0" smtClean="0">
                <a:solidFill>
                  <a:srgbClr val="0065A6"/>
                </a:solidFill>
              </a:rPr>
              <a:t>‹#›</a:t>
            </a:fld>
            <a:endParaRPr lang="en-US" altLang="zh-CN" sz="1250" b="0">
              <a:solidFill>
                <a:srgbClr val="0065A6"/>
              </a:solidFill>
            </a:endParaRPr>
          </a:p>
        </p:txBody>
      </p:sp>
      <p:sp>
        <p:nvSpPr>
          <p:cNvPr id="3" name="Rectangle 4"/>
          <p:cNvSpPr>
            <a:spLocks noGrp="1" noChangeArrowheads="1"/>
          </p:cNvSpPr>
          <p:nvPr>
            <p:ph type="dt" sz="half" idx="11"/>
          </p:nvPr>
        </p:nvSpPr>
        <p:spPr/>
        <p:txBody>
          <a:bodyPr/>
          <a:lstStyle>
            <a:lvl1pPr>
              <a:defRPr/>
            </a:lvl1pPr>
          </a:lstStyle>
          <a:p>
            <a:pPr fontAlgn="auto">
              <a:spcBef>
                <a:spcPts val="0"/>
              </a:spcBef>
              <a:spcAft>
                <a:spcPts val="0"/>
              </a:spcAft>
              <a:defRPr/>
            </a:pPr>
            <a:endParaRPr lang="en-US" altLang="zh-CN" b="0">
              <a:solidFill>
                <a:srgbClr val="0065A6"/>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85720" y="170624"/>
            <a:ext cx="1879991" cy="726141"/>
          </a:xfrm>
        </p:spPr>
        <p:txBody>
          <a:bodyPr anchor="b"/>
          <a:lstStyle>
            <a:lvl1pPr algn="l">
              <a:defRPr sz="1250" b="1">
                <a:solidFill>
                  <a:schemeClr val="accent5">
                    <a:lumMod val="100000"/>
                  </a:schemeClr>
                </a:solidFill>
              </a:defRPr>
            </a:lvl1pPr>
          </a:lstStyle>
          <a:p>
            <a:r>
              <a:rPr lang="zh-CN" altLang="en-US"/>
              <a:t>单击此处编辑母版标题样式</a:t>
            </a:r>
          </a:p>
        </p:txBody>
      </p:sp>
      <p:sp>
        <p:nvSpPr>
          <p:cNvPr id="3" name="内容占位符 2"/>
          <p:cNvSpPr>
            <a:spLocks noGrp="1"/>
          </p:cNvSpPr>
          <p:nvPr>
            <p:ph idx="1"/>
          </p:nvPr>
        </p:nvSpPr>
        <p:spPr>
          <a:xfrm>
            <a:off x="2234164" y="170624"/>
            <a:ext cx="3194497" cy="3657490"/>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285720" y="896765"/>
            <a:ext cx="1879991" cy="2931349"/>
          </a:xfrm>
        </p:spPr>
        <p:txBody>
          <a:bodyPr/>
          <a:lstStyle>
            <a:lvl1pPr marL="0" indent="0">
              <a:buNone/>
              <a:defRPr sz="875"/>
            </a:lvl1pPr>
            <a:lvl2pPr marL="285750" indent="0">
              <a:buNone/>
              <a:defRPr sz="750"/>
            </a:lvl2pPr>
            <a:lvl3pPr marL="571500" indent="0">
              <a:buNone/>
              <a:defRPr sz="625"/>
            </a:lvl3pPr>
            <a:lvl4pPr marL="857250" indent="0">
              <a:buNone/>
              <a:defRPr sz="565"/>
            </a:lvl4pPr>
            <a:lvl5pPr marL="1143000" indent="0">
              <a:buNone/>
              <a:defRPr sz="565"/>
            </a:lvl5pPr>
            <a:lvl6pPr marL="1428750" indent="0">
              <a:buNone/>
              <a:defRPr sz="565"/>
            </a:lvl6pPr>
            <a:lvl7pPr marL="1714500" indent="0">
              <a:buNone/>
              <a:defRPr sz="565"/>
            </a:lvl7pPr>
            <a:lvl8pPr marL="1999615" indent="0">
              <a:buNone/>
              <a:defRPr sz="565"/>
            </a:lvl8pPr>
            <a:lvl9pPr marL="2285365" indent="0">
              <a:buNone/>
              <a:defRPr sz="565"/>
            </a:lvl9pPr>
          </a:lstStyle>
          <a:p>
            <a:pPr lvl="0"/>
            <a:r>
              <a:rPr lang="zh-CN" altLang="en-US"/>
              <a:t>单击此处编辑母版文本样式</a:t>
            </a:r>
          </a:p>
        </p:txBody>
      </p:sp>
      <p:sp>
        <p:nvSpPr>
          <p:cNvPr id="5" name="Rectangle 6"/>
          <p:cNvSpPr>
            <a:spLocks noGrp="1" noChangeArrowheads="1"/>
          </p:cNvSpPr>
          <p:nvPr>
            <p:ph type="sldNum" sz="quarter" idx="10"/>
          </p:nvPr>
        </p:nvSpPr>
        <p:spPr/>
        <p:txBody>
          <a:bodyPr/>
          <a:lstStyle>
            <a:lvl1pPr>
              <a:defRPr/>
            </a:lvl1pPr>
          </a:lstStyle>
          <a:p>
            <a:pPr fontAlgn="auto">
              <a:spcBef>
                <a:spcPts val="0"/>
              </a:spcBef>
              <a:spcAft>
                <a:spcPts val="0"/>
              </a:spcAft>
              <a:defRPr/>
            </a:pPr>
            <a:fld id="{80419BF6-E78B-B34C-A32A-0220DE12DA5D}" type="slidenum">
              <a:rPr lang="en-US" altLang="zh-CN" b="0" smtClean="0">
                <a:solidFill>
                  <a:srgbClr val="0065A6"/>
                </a:solidFill>
              </a:rPr>
              <a:t>‹#›</a:t>
            </a:fld>
            <a:endParaRPr lang="en-US" altLang="zh-CN" sz="1250" b="0">
              <a:solidFill>
                <a:srgbClr val="0065A6"/>
              </a:solidFill>
            </a:endParaRPr>
          </a:p>
        </p:txBody>
      </p:sp>
      <p:sp>
        <p:nvSpPr>
          <p:cNvPr id="6" name="Rectangle 4"/>
          <p:cNvSpPr>
            <a:spLocks noGrp="1" noChangeArrowheads="1"/>
          </p:cNvSpPr>
          <p:nvPr>
            <p:ph type="dt" sz="half" idx="11"/>
          </p:nvPr>
        </p:nvSpPr>
        <p:spPr/>
        <p:txBody>
          <a:bodyPr/>
          <a:lstStyle>
            <a:lvl1pPr>
              <a:defRPr/>
            </a:lvl1pPr>
          </a:lstStyle>
          <a:p>
            <a:pPr fontAlgn="auto">
              <a:spcBef>
                <a:spcPts val="0"/>
              </a:spcBef>
              <a:spcAft>
                <a:spcPts val="0"/>
              </a:spcAft>
              <a:defRPr/>
            </a:pPr>
            <a:endParaRPr lang="en-US" altLang="zh-CN" b="0">
              <a:solidFill>
                <a:srgbClr val="0065A6"/>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0058" y="2999797"/>
            <a:ext cx="3428628" cy="354143"/>
          </a:xfrm>
        </p:spPr>
        <p:txBody>
          <a:bodyPr anchor="b"/>
          <a:lstStyle>
            <a:lvl1pPr algn="l">
              <a:defRPr sz="1250" b="1">
                <a:solidFill>
                  <a:schemeClr val="accent5">
                    <a:lumMod val="100000"/>
                  </a:schemeClr>
                </a:solidFill>
              </a:defRPr>
            </a:lvl1pPr>
          </a:lstStyle>
          <a:p>
            <a:r>
              <a:rPr lang="zh-CN" altLang="en-US"/>
              <a:t>单击此处编辑母版标题样式</a:t>
            </a:r>
          </a:p>
        </p:txBody>
      </p:sp>
      <p:sp>
        <p:nvSpPr>
          <p:cNvPr id="3" name="图片占位符 2"/>
          <p:cNvSpPr>
            <a:spLocks noGrp="1"/>
          </p:cNvSpPr>
          <p:nvPr>
            <p:ph type="pic" idx="1"/>
          </p:nvPr>
        </p:nvSpPr>
        <p:spPr>
          <a:xfrm>
            <a:off x="1120058" y="382911"/>
            <a:ext cx="3428628" cy="2571254"/>
          </a:xfrm>
        </p:spPr>
        <p:txBody>
          <a:bodyPr vert="horz" wrap="square" lIns="91440" tIns="45720" rIns="91440" bIns="45720" numCol="1" anchor="t" anchorCtr="0" compatLnSpc="1"/>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1999615" indent="0">
              <a:buNone/>
              <a:defRPr sz="1250"/>
            </a:lvl8pPr>
            <a:lvl9pPr marL="2285365" indent="0">
              <a:buNone/>
              <a:defRPr sz="1250"/>
            </a:lvl9pPr>
          </a:lstStyle>
          <a:p>
            <a:pPr lvl="0"/>
            <a:endParaRPr lang="zh-CN" altLang="en-US" noProof="0"/>
          </a:p>
        </p:txBody>
      </p:sp>
      <p:sp>
        <p:nvSpPr>
          <p:cNvPr id="4" name="文本占位符 3"/>
          <p:cNvSpPr>
            <a:spLocks noGrp="1"/>
          </p:cNvSpPr>
          <p:nvPr>
            <p:ph type="body" sz="half" idx="2"/>
          </p:nvPr>
        </p:nvSpPr>
        <p:spPr>
          <a:xfrm>
            <a:off x="1120058" y="3353940"/>
            <a:ext cx="3428628" cy="502942"/>
          </a:xfrm>
        </p:spPr>
        <p:txBody>
          <a:bodyPr/>
          <a:lstStyle>
            <a:lvl1pPr marL="0" indent="0">
              <a:buNone/>
              <a:defRPr sz="875"/>
            </a:lvl1pPr>
            <a:lvl2pPr marL="285750" indent="0">
              <a:buNone/>
              <a:defRPr sz="750"/>
            </a:lvl2pPr>
            <a:lvl3pPr marL="571500" indent="0">
              <a:buNone/>
              <a:defRPr sz="625"/>
            </a:lvl3pPr>
            <a:lvl4pPr marL="857250" indent="0">
              <a:buNone/>
              <a:defRPr sz="565"/>
            </a:lvl4pPr>
            <a:lvl5pPr marL="1143000" indent="0">
              <a:buNone/>
              <a:defRPr sz="565"/>
            </a:lvl5pPr>
            <a:lvl6pPr marL="1428750" indent="0">
              <a:buNone/>
              <a:defRPr sz="565"/>
            </a:lvl6pPr>
            <a:lvl7pPr marL="1714500" indent="0">
              <a:buNone/>
              <a:defRPr sz="565"/>
            </a:lvl7pPr>
            <a:lvl8pPr marL="1999615" indent="0">
              <a:buNone/>
              <a:defRPr sz="565"/>
            </a:lvl8pPr>
            <a:lvl9pPr marL="2285365" indent="0">
              <a:buNone/>
              <a:defRPr sz="565"/>
            </a:lvl9pPr>
          </a:lstStyle>
          <a:p>
            <a:pPr lvl="0"/>
            <a:r>
              <a:rPr lang="zh-CN" altLang="en-US"/>
              <a:t>单击此处编辑母版文本样式</a:t>
            </a:r>
          </a:p>
        </p:txBody>
      </p:sp>
      <p:sp>
        <p:nvSpPr>
          <p:cNvPr id="5" name="Rectangle 6"/>
          <p:cNvSpPr>
            <a:spLocks noGrp="1" noChangeArrowheads="1"/>
          </p:cNvSpPr>
          <p:nvPr>
            <p:ph type="sldNum" sz="quarter" idx="10"/>
          </p:nvPr>
        </p:nvSpPr>
        <p:spPr/>
        <p:txBody>
          <a:bodyPr/>
          <a:lstStyle>
            <a:lvl1pPr>
              <a:defRPr/>
            </a:lvl1pPr>
          </a:lstStyle>
          <a:p>
            <a:pPr fontAlgn="auto">
              <a:spcBef>
                <a:spcPts val="0"/>
              </a:spcBef>
              <a:spcAft>
                <a:spcPts val="0"/>
              </a:spcAft>
              <a:defRPr/>
            </a:pPr>
            <a:fld id="{4DF32EF0-2238-3C4C-A69F-EE422C894EFF}" type="slidenum">
              <a:rPr lang="en-US" altLang="zh-CN" b="0" smtClean="0">
                <a:solidFill>
                  <a:srgbClr val="0065A6"/>
                </a:solidFill>
              </a:rPr>
              <a:t>‹#›</a:t>
            </a:fld>
            <a:endParaRPr lang="en-US" altLang="zh-CN" sz="1250" b="0">
              <a:solidFill>
                <a:srgbClr val="0065A6"/>
              </a:solidFill>
            </a:endParaRPr>
          </a:p>
        </p:txBody>
      </p:sp>
      <p:sp>
        <p:nvSpPr>
          <p:cNvPr id="6" name="Rectangle 4"/>
          <p:cNvSpPr>
            <a:spLocks noGrp="1" noChangeArrowheads="1"/>
          </p:cNvSpPr>
          <p:nvPr>
            <p:ph type="dt" sz="half" idx="11"/>
          </p:nvPr>
        </p:nvSpPr>
        <p:spPr/>
        <p:txBody>
          <a:bodyPr/>
          <a:lstStyle>
            <a:lvl1pPr>
              <a:defRPr/>
            </a:lvl1pPr>
          </a:lstStyle>
          <a:p>
            <a:pPr fontAlgn="auto">
              <a:spcBef>
                <a:spcPts val="0"/>
              </a:spcBef>
              <a:spcAft>
                <a:spcPts val="0"/>
              </a:spcAft>
              <a:defRPr/>
            </a:pPr>
            <a:endParaRPr lang="en-US" altLang="zh-CN" b="0">
              <a:solidFill>
                <a:srgbClr val="0065A6"/>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5">
                    <a:lumMod val="100000"/>
                  </a:schemeClr>
                </a:solidFill>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sldNum" sz="quarter" idx="10"/>
          </p:nvPr>
        </p:nvSpPr>
        <p:spPr/>
        <p:txBody>
          <a:bodyPr/>
          <a:lstStyle>
            <a:lvl1pPr>
              <a:defRPr/>
            </a:lvl1pPr>
          </a:lstStyle>
          <a:p>
            <a:pPr fontAlgn="auto">
              <a:spcBef>
                <a:spcPts val="0"/>
              </a:spcBef>
              <a:spcAft>
                <a:spcPts val="0"/>
              </a:spcAft>
              <a:defRPr/>
            </a:pPr>
            <a:fld id="{EFEEFCAE-FDF3-3A43-A95D-BC6B5EC7C285}" type="slidenum">
              <a:rPr lang="en-US" altLang="zh-CN" b="0" smtClean="0">
                <a:solidFill>
                  <a:srgbClr val="0065A6"/>
                </a:solidFill>
              </a:rPr>
              <a:t>‹#›</a:t>
            </a:fld>
            <a:endParaRPr lang="en-US" altLang="zh-CN" sz="1250" b="0">
              <a:solidFill>
                <a:srgbClr val="0065A6"/>
              </a:solidFill>
            </a:endParaRPr>
          </a:p>
        </p:txBody>
      </p:sp>
      <p:sp>
        <p:nvSpPr>
          <p:cNvPr id="5" name="Rectangle 4"/>
          <p:cNvSpPr>
            <a:spLocks noGrp="1" noChangeArrowheads="1"/>
          </p:cNvSpPr>
          <p:nvPr>
            <p:ph type="dt" sz="half" idx="11"/>
          </p:nvPr>
        </p:nvSpPr>
        <p:spPr/>
        <p:txBody>
          <a:bodyPr/>
          <a:lstStyle>
            <a:lvl1pPr>
              <a:defRPr/>
            </a:lvl1pPr>
          </a:lstStyle>
          <a:p>
            <a:pPr fontAlgn="auto">
              <a:spcBef>
                <a:spcPts val="0"/>
              </a:spcBef>
              <a:spcAft>
                <a:spcPts val="0"/>
              </a:spcAft>
              <a:defRPr/>
            </a:pPr>
            <a:endParaRPr lang="en-US" altLang="zh-CN" b="0">
              <a:solidFill>
                <a:srgbClr val="0065A6"/>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8739233" y="4824466"/>
            <a:ext cx="407745" cy="35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1157" tIns="30608" rIns="61157" bIns="30608" numCol="1" anchor="t" anchorCtr="0" compatLnSpc="1"/>
          <a:lstStyle>
            <a:lvl1pPr algn="r" defTabSz="815340" eaLnBrk="1" hangingPunct="1">
              <a:defRPr sz="1400" smtClean="0">
                <a:solidFill>
                  <a:schemeClr val="tx2"/>
                </a:solidFill>
                <a:latin typeface="Times New Roman" panose="02020603050405020304" pitchFamily="18" charset="0"/>
                <a:ea typeface="宋体" pitchFamily="2" charset="-122"/>
              </a:defRPr>
            </a:lvl1pPr>
          </a:lstStyle>
          <a:p>
            <a:pPr>
              <a:defRPr/>
            </a:pPr>
            <a:fld id="{68E01085-4B45-423C-BD97-E88E0B5C8882}" type="slidenum">
              <a:rPr lang="en-US" altLang="zh-CN">
                <a:solidFill>
                  <a:srgbClr val="0065A6"/>
                </a:solidFill>
              </a:rPr>
              <a:t>‹#›</a:t>
            </a:fld>
            <a:endParaRPr lang="en-US" altLang="zh-CN" sz="1200" dirty="0">
              <a:solidFill>
                <a:srgbClr val="0065A6"/>
              </a:solidFill>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219316" y="218239"/>
            <a:ext cx="1338315" cy="3591026"/>
          </a:xfrm>
        </p:spPr>
        <p:txBody>
          <a:bodyPr vert="eaVert"/>
          <a:lstStyle>
            <a:lvl1pPr>
              <a:defRPr>
                <a:solidFill>
                  <a:schemeClr val="accent5">
                    <a:lumMod val="100000"/>
                  </a:schemeClr>
                </a:solidFill>
              </a:defRPr>
            </a:lvl1pPr>
          </a:lstStyle>
          <a:p>
            <a:r>
              <a:rPr lang="zh-CN" altLang="en-US"/>
              <a:t>单击此处编辑母版标题样式</a:t>
            </a:r>
          </a:p>
        </p:txBody>
      </p:sp>
      <p:sp>
        <p:nvSpPr>
          <p:cNvPr id="3" name="竖排文字占位符 2"/>
          <p:cNvSpPr>
            <a:spLocks noGrp="1"/>
          </p:cNvSpPr>
          <p:nvPr>
            <p:ph type="body" orient="vert" idx="1"/>
          </p:nvPr>
        </p:nvSpPr>
        <p:spPr>
          <a:xfrm>
            <a:off x="202384" y="218239"/>
            <a:ext cx="3921692" cy="359102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sldNum" sz="quarter" idx="10"/>
          </p:nvPr>
        </p:nvSpPr>
        <p:spPr/>
        <p:txBody>
          <a:bodyPr/>
          <a:lstStyle>
            <a:lvl1pPr>
              <a:defRPr/>
            </a:lvl1pPr>
          </a:lstStyle>
          <a:p>
            <a:pPr fontAlgn="auto">
              <a:spcBef>
                <a:spcPts val="0"/>
              </a:spcBef>
              <a:spcAft>
                <a:spcPts val="0"/>
              </a:spcAft>
              <a:defRPr/>
            </a:pPr>
            <a:fld id="{704108F1-F1BD-994A-A65F-3B141B445902}" type="slidenum">
              <a:rPr lang="en-US" altLang="zh-CN" b="0" smtClean="0">
                <a:solidFill>
                  <a:srgbClr val="0065A6"/>
                </a:solidFill>
              </a:rPr>
              <a:t>‹#›</a:t>
            </a:fld>
            <a:endParaRPr lang="en-US" altLang="zh-CN" sz="1250" b="0">
              <a:solidFill>
                <a:srgbClr val="0065A6"/>
              </a:solidFill>
            </a:endParaRPr>
          </a:p>
        </p:txBody>
      </p:sp>
      <p:sp>
        <p:nvSpPr>
          <p:cNvPr id="5" name="Rectangle 4"/>
          <p:cNvSpPr>
            <a:spLocks noGrp="1" noChangeArrowheads="1"/>
          </p:cNvSpPr>
          <p:nvPr>
            <p:ph type="dt" sz="half" idx="11"/>
          </p:nvPr>
        </p:nvSpPr>
        <p:spPr/>
        <p:txBody>
          <a:bodyPr/>
          <a:lstStyle>
            <a:lvl1pPr>
              <a:defRPr/>
            </a:lvl1pPr>
          </a:lstStyle>
          <a:p>
            <a:pPr fontAlgn="auto">
              <a:spcBef>
                <a:spcPts val="0"/>
              </a:spcBef>
              <a:spcAft>
                <a:spcPts val="0"/>
              </a:spcAft>
              <a:defRPr/>
            </a:pPr>
            <a:endParaRPr lang="en-US" altLang="zh-CN" b="0">
              <a:solidFill>
                <a:srgbClr val="0065A6"/>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表格">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lvl1pPr>
              <a:defRPr/>
            </a:lvl1pPr>
          </a:lstStyle>
          <a:p>
            <a:pPr fontAlgn="auto">
              <a:spcBef>
                <a:spcPts val="0"/>
              </a:spcBef>
              <a:spcAft>
                <a:spcPts val="0"/>
              </a:spcAft>
              <a:defRPr/>
            </a:pPr>
            <a:fld id="{BCD1FC87-263F-E441-9FCC-CDDAE53666EB}" type="slidenum">
              <a:rPr lang="en-US" altLang="zh-CN" b="0" smtClean="0">
                <a:solidFill>
                  <a:srgbClr val="0065A6"/>
                </a:solidFill>
              </a:rPr>
              <a:t>‹#›</a:t>
            </a:fld>
            <a:endParaRPr lang="en-US" altLang="zh-CN" sz="1250" b="0">
              <a:solidFill>
                <a:srgbClr val="0065A6"/>
              </a:solidFill>
            </a:endParaRPr>
          </a:p>
        </p:txBody>
      </p:sp>
      <p:sp>
        <p:nvSpPr>
          <p:cNvPr id="5" name="Rectangle 4"/>
          <p:cNvSpPr>
            <a:spLocks noGrp="1" noChangeArrowheads="1"/>
          </p:cNvSpPr>
          <p:nvPr>
            <p:ph type="dt" sz="half" idx="11"/>
          </p:nvPr>
        </p:nvSpPr>
        <p:spPr/>
        <p:txBody>
          <a:bodyPr/>
          <a:lstStyle>
            <a:lvl1pPr>
              <a:defRPr/>
            </a:lvl1pPr>
          </a:lstStyle>
          <a:p>
            <a:pPr fontAlgn="auto">
              <a:spcBef>
                <a:spcPts val="0"/>
              </a:spcBef>
              <a:spcAft>
                <a:spcPts val="0"/>
              </a:spcAft>
              <a:defRPr/>
            </a:pPr>
            <a:endParaRPr lang="en-US" altLang="zh-CN" b="0">
              <a:solidFill>
                <a:srgbClr val="0065A6"/>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02385" y="218239"/>
            <a:ext cx="5355247" cy="359102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6"/>
          <p:cNvSpPr>
            <a:spLocks noGrp="1" noChangeArrowheads="1"/>
          </p:cNvSpPr>
          <p:nvPr>
            <p:ph type="sldNum" sz="quarter" idx="10"/>
          </p:nvPr>
        </p:nvSpPr>
        <p:spPr/>
        <p:txBody>
          <a:bodyPr/>
          <a:lstStyle>
            <a:lvl1pPr>
              <a:defRPr/>
            </a:lvl1pPr>
          </a:lstStyle>
          <a:p>
            <a:pPr fontAlgn="auto">
              <a:spcBef>
                <a:spcPts val="0"/>
              </a:spcBef>
              <a:spcAft>
                <a:spcPts val="0"/>
              </a:spcAft>
              <a:defRPr/>
            </a:pPr>
            <a:fld id="{FA8F5768-AFD8-5940-982A-4F76CC4B8CD4}" type="slidenum">
              <a:rPr lang="en-US" altLang="zh-CN" b="0" smtClean="0">
                <a:solidFill>
                  <a:srgbClr val="0065A6"/>
                </a:solidFill>
              </a:rPr>
              <a:t>‹#›</a:t>
            </a:fld>
            <a:endParaRPr lang="en-US" altLang="zh-CN" sz="1250" b="0">
              <a:solidFill>
                <a:srgbClr val="0065A6"/>
              </a:solidFill>
            </a:endParaRPr>
          </a:p>
        </p:txBody>
      </p:sp>
      <p:sp>
        <p:nvSpPr>
          <p:cNvPr id="4" name="Rectangle 4"/>
          <p:cNvSpPr>
            <a:spLocks noGrp="1" noChangeArrowheads="1"/>
          </p:cNvSpPr>
          <p:nvPr>
            <p:ph type="dt" sz="half" idx="11"/>
          </p:nvPr>
        </p:nvSpPr>
        <p:spPr/>
        <p:txBody>
          <a:bodyPr/>
          <a:lstStyle>
            <a:lvl1pPr>
              <a:defRPr/>
            </a:lvl1pPr>
          </a:lstStyle>
          <a:p>
            <a:pPr fontAlgn="auto">
              <a:spcBef>
                <a:spcPts val="0"/>
              </a:spcBef>
              <a:spcAft>
                <a:spcPts val="0"/>
              </a:spcAft>
              <a:defRPr/>
            </a:pPr>
            <a:endParaRPr lang="en-US" altLang="zh-CN" b="0">
              <a:solidFill>
                <a:srgbClr val="0065A6"/>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spcBef>
                <a:spcPts val="0"/>
              </a:spcBef>
              <a:spcAft>
                <a:spcPts val="0"/>
              </a:spcAft>
              <a:defRPr/>
            </a:pPr>
            <a:endParaRPr lang="en-US" altLang="zh-CN" b="0" dirty="0">
              <a:solidFill>
                <a:srgbClr val="0065A6"/>
              </a:solidFill>
            </a:endParaRPr>
          </a:p>
        </p:txBody>
      </p:sp>
      <p:sp>
        <p:nvSpPr>
          <p:cNvPr id="3" name="灯片编号占位符 2"/>
          <p:cNvSpPr>
            <a:spLocks noGrp="1"/>
          </p:cNvSpPr>
          <p:nvPr>
            <p:ph type="sldNum" sz="quarter" idx="11"/>
          </p:nvPr>
        </p:nvSpPr>
        <p:spPr/>
        <p:txBody>
          <a:bodyPr/>
          <a:lstStyle/>
          <a:p>
            <a:pPr fontAlgn="auto">
              <a:spcBef>
                <a:spcPts val="0"/>
              </a:spcBef>
              <a:spcAft>
                <a:spcPts val="0"/>
              </a:spcAft>
              <a:defRPr/>
            </a:pPr>
            <a:fld id="{8DE337F8-331A-6F44-8380-109569FA9F4A}" type="slidenum">
              <a:rPr lang="en-US" altLang="zh-CN" b="0" smtClean="0">
                <a:solidFill>
                  <a:srgbClr val="0065A6"/>
                </a:solidFill>
              </a:rPr>
              <a:t>‹#›</a:t>
            </a:fld>
            <a:endParaRPr lang="en-US" altLang="zh-CN" sz="1250" b="0" dirty="0">
              <a:solidFill>
                <a:srgbClr val="0065A6"/>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文本框 6"/>
          <p:cNvSpPr txBox="1"/>
          <p:nvPr userDrawn="1"/>
        </p:nvSpPr>
        <p:spPr>
          <a:xfrm>
            <a:off x="3238500" y="2228850"/>
            <a:ext cx="2667000" cy="1962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25" b="0" i="0" u="none" strike="noStrike" kern="1200" cap="none" spc="0" normalizeH="0" baseline="0" noProof="0" dirty="0">
                <a:ln>
                  <a:noFill/>
                </a:ln>
                <a:solidFill>
                  <a:srgbClr val="FFFFFF">
                    <a:lumMod val="95000"/>
                  </a:srgb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225" b="0" i="0" u="none" strike="noStrike" kern="1200" cap="none" spc="0" normalizeH="0" baseline="0" noProof="0" dirty="0">
                <a:ln>
                  <a:noFill/>
                </a:ln>
                <a:solidFill>
                  <a:srgbClr val="FFFFFF">
                    <a:lumMod val="95000"/>
                  </a:srgbClr>
                </a:solidFill>
                <a:effectLst/>
                <a:uLnTx/>
                <a:uFillTx/>
                <a:latin typeface="微软雅黑" panose="020B0503020204020204" charset="-122"/>
                <a:ea typeface="微软雅黑" panose="020B0503020204020204" charset="-122"/>
                <a:cs typeface="+mn-cs"/>
                <a:sym typeface="+mn-ea"/>
              </a:rPr>
              <a:t>PPT</a:t>
            </a:r>
            <a:r>
              <a:rPr kumimoji="0" lang="zh-CN" altLang="en-US" sz="225" b="0" i="0" u="none" strike="noStrike" kern="1200" cap="none" spc="0" normalizeH="0" baseline="0" noProof="0" dirty="0">
                <a:ln>
                  <a:noFill/>
                </a:ln>
                <a:solidFill>
                  <a:srgbClr val="FFFFFF">
                    <a:lumMod val="95000"/>
                  </a:srgbClr>
                </a:solidFill>
                <a:effectLst/>
                <a:uLnTx/>
                <a:uFillTx/>
                <a:latin typeface="微软雅黑" panose="020B0503020204020204" charset="-122"/>
                <a:ea typeface="微软雅黑" panose="020B050302020402020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450" b="0" i="0" u="none" strike="noStrike" kern="1200" cap="none" spc="0" normalizeH="0" baseline="0" noProof="0" dirty="0">
                <a:ln>
                  <a:noFill/>
                </a:ln>
                <a:solidFill>
                  <a:srgbClr val="FFFFFF">
                    <a:lumMod val="95000"/>
                  </a:srgbClr>
                </a:solidFill>
                <a:effectLst/>
                <a:uLnTx/>
                <a:uFillTx/>
                <a:latin typeface="微软雅黑" panose="020B0503020204020204" charset="-122"/>
                <a:ea typeface="微软雅黑" panose="020B0503020204020204" charset="-122"/>
                <a:cs typeface="+mn-cs"/>
                <a:sym typeface="+mn-ea"/>
              </a:rPr>
              <a:t>ibaotu.com</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l="43425" t="63179" r="39153" b="3499"/>
          <a:stretch>
            <a:fillRect/>
          </a:stretch>
        </p:blipFill>
        <p:spPr bwMode="auto">
          <a:xfrm>
            <a:off x="0" y="21432"/>
            <a:ext cx="9144000" cy="512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827585" y="1725736"/>
            <a:ext cx="7237413" cy="521978"/>
          </a:xfrm>
        </p:spPr>
        <p:txBody>
          <a:bodyPr/>
          <a:lstStyle>
            <a:lvl1pPr>
              <a:defRPr sz="3300" b="1">
                <a:solidFill>
                  <a:srgbClr val="0065A6"/>
                </a:solidFill>
              </a:defRPr>
            </a:lvl1pPr>
          </a:lstStyle>
          <a:p>
            <a:pPr lvl="0"/>
            <a:r>
              <a:rPr lang="zh-CN" altLang="en-US" noProof="0" dirty="0"/>
              <a:t>单击此处编辑母版标题样式</a:t>
            </a:r>
          </a:p>
        </p:txBody>
      </p:sp>
      <p:sp>
        <p:nvSpPr>
          <p:cNvPr id="3075" name="Rectangle 3"/>
          <p:cNvSpPr>
            <a:spLocks noGrp="1" noChangeArrowheads="1"/>
          </p:cNvSpPr>
          <p:nvPr>
            <p:ph type="subTitle" idx="1"/>
          </p:nvPr>
        </p:nvSpPr>
        <p:spPr>
          <a:xfrm>
            <a:off x="827732" y="2355577"/>
            <a:ext cx="7232051" cy="378191"/>
          </a:xfrm>
        </p:spPr>
        <p:txBody>
          <a:bodyPr/>
          <a:lstStyle>
            <a:lvl1pPr>
              <a:defRPr sz="2100">
                <a:solidFill>
                  <a:srgbClr val="00B0F0"/>
                </a:solidFill>
                <a:ea typeface="黑体" panose="02010609060101010101" pitchFamily="49" charset="-122"/>
              </a:defRPr>
            </a:lvl1pPr>
          </a:lstStyle>
          <a:p>
            <a:pPr lvl="0"/>
            <a:r>
              <a:rPr lang="zh-CN" altLang="en-US" noProof="0" dirty="0"/>
              <a:t>单击此处编辑母版副标题样式</a:t>
            </a:r>
          </a:p>
        </p:txBody>
      </p:sp>
      <p:sp>
        <p:nvSpPr>
          <p:cNvPr id="6" name="文本占位符 5"/>
          <p:cNvSpPr>
            <a:spLocks noGrp="1"/>
          </p:cNvSpPr>
          <p:nvPr>
            <p:ph type="body" sz="quarter" idx="10"/>
          </p:nvPr>
        </p:nvSpPr>
        <p:spPr>
          <a:xfrm>
            <a:off x="827584" y="3273828"/>
            <a:ext cx="5256584" cy="756085"/>
          </a:xfrm>
        </p:spPr>
        <p:txBody>
          <a:bodyPr/>
          <a:lstStyle>
            <a:lvl1pPr>
              <a:defRPr sz="1800">
                <a:solidFill>
                  <a:srgbClr val="00B0F0"/>
                </a:solidFill>
                <a:latin typeface="+mj-ea"/>
                <a:ea typeface="+mj-ea"/>
              </a:defRPr>
            </a:lvl1pPr>
          </a:lstStyle>
          <a:p>
            <a:pPr lvl="0"/>
            <a:r>
              <a:rPr lang="zh-CN" altLang="en-US"/>
              <a:t>单击此处编辑母版文本样式</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l="43425" t="63179" r="39153" b="3499"/>
          <a:stretch>
            <a:fillRect/>
          </a:stretch>
        </p:blipFill>
        <p:spPr bwMode="auto">
          <a:xfrm>
            <a:off x="0" y="21431"/>
            <a:ext cx="9144000" cy="512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827587" y="1725736"/>
            <a:ext cx="7237413" cy="521978"/>
          </a:xfrm>
        </p:spPr>
        <p:txBody>
          <a:bodyPr/>
          <a:lstStyle>
            <a:lvl1pPr>
              <a:defRPr sz="4400" b="1">
                <a:solidFill>
                  <a:srgbClr val="0065A6"/>
                </a:solidFill>
              </a:defRPr>
            </a:lvl1pPr>
          </a:lstStyle>
          <a:p>
            <a:pPr lvl="0"/>
            <a:r>
              <a:rPr lang="zh-CN" altLang="en-US" noProof="0" dirty="0"/>
              <a:t>单击此处编辑母版标题样式</a:t>
            </a:r>
          </a:p>
        </p:txBody>
      </p:sp>
      <p:sp>
        <p:nvSpPr>
          <p:cNvPr id="3075" name="Rectangle 3"/>
          <p:cNvSpPr>
            <a:spLocks noGrp="1" noChangeArrowheads="1"/>
          </p:cNvSpPr>
          <p:nvPr>
            <p:ph type="subTitle" idx="1"/>
          </p:nvPr>
        </p:nvSpPr>
        <p:spPr>
          <a:xfrm>
            <a:off x="827802" y="2355792"/>
            <a:ext cx="7232051" cy="378191"/>
          </a:xfrm>
        </p:spPr>
        <p:txBody>
          <a:bodyPr/>
          <a:lstStyle>
            <a:lvl1pPr>
              <a:defRPr sz="2800">
                <a:solidFill>
                  <a:srgbClr val="00B0F0"/>
                </a:solidFill>
                <a:ea typeface="黑体" panose="02010609060101010101" pitchFamily="49" charset="-122"/>
              </a:defRPr>
            </a:lvl1pPr>
          </a:lstStyle>
          <a:p>
            <a:pPr lvl="0"/>
            <a:r>
              <a:rPr lang="zh-CN" altLang="en-US" noProof="0" dirty="0"/>
              <a:t>单击此处编辑母版副标题样式</a:t>
            </a:r>
          </a:p>
        </p:txBody>
      </p:sp>
      <p:sp>
        <p:nvSpPr>
          <p:cNvPr id="6" name="文本占位符 5"/>
          <p:cNvSpPr>
            <a:spLocks noGrp="1"/>
          </p:cNvSpPr>
          <p:nvPr>
            <p:ph type="body" sz="quarter" idx="10"/>
          </p:nvPr>
        </p:nvSpPr>
        <p:spPr>
          <a:xfrm>
            <a:off x="827584" y="3274052"/>
            <a:ext cx="5256584" cy="756085"/>
          </a:xfrm>
        </p:spPr>
        <p:txBody>
          <a:bodyPr/>
          <a:lstStyle>
            <a:lvl1pPr>
              <a:defRPr sz="2400">
                <a:solidFill>
                  <a:srgbClr val="00B0F0"/>
                </a:solidFill>
                <a:latin typeface="+mj-ea"/>
                <a:ea typeface="+mj-ea"/>
              </a:defRPr>
            </a:lvl1pPr>
          </a:lstStyle>
          <a:p>
            <a:pPr lvl="0"/>
            <a:r>
              <a:rPr lang="zh-CN" altLang="en-US"/>
              <a:t>单击此处编辑母版文本样式</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sldNum" sz="quarter" idx="10"/>
          </p:nvPr>
        </p:nvSpPr>
        <p:spPr/>
        <p:txBody>
          <a:bodyPr/>
          <a:lstStyle>
            <a:lvl1pPr>
              <a:defRPr/>
            </a:lvl1pPr>
          </a:lstStyle>
          <a:p>
            <a:pPr>
              <a:defRPr/>
            </a:pPr>
            <a:fld id="{8E0D4E4F-7C65-4040-B9F3-37305B8D4289}" type="slidenum">
              <a:rPr lang="en-US" altLang="zh-CN">
                <a:solidFill>
                  <a:srgbClr val="0065A6"/>
                </a:solidFill>
              </a:rPr>
              <a:t>‹#›</a:t>
            </a:fld>
            <a:endParaRPr lang="en-US" altLang="zh-CN" sz="1400" b="0">
              <a:solidFill>
                <a:srgbClr val="80808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80808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4224" y="1059659"/>
            <a:ext cx="3889375" cy="35123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26028" y="1059659"/>
            <a:ext cx="3889375" cy="35123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sldNum" sz="quarter" idx="10"/>
          </p:nvPr>
        </p:nvSpPr>
        <p:spPr/>
        <p:txBody>
          <a:bodyPr/>
          <a:lstStyle>
            <a:lvl1pPr>
              <a:defRPr/>
            </a:lvl1pPr>
          </a:lstStyle>
          <a:p>
            <a:pPr>
              <a:defRPr/>
            </a:pPr>
            <a:fld id="{B34A3A2F-FD49-4377-92DE-24F7DD22B845}" type="slidenum">
              <a:rPr lang="en-US" altLang="zh-CN">
                <a:solidFill>
                  <a:srgbClr val="0065A6"/>
                </a:solidFill>
              </a:rPr>
              <a:t>‹#›</a:t>
            </a:fld>
            <a:endParaRPr lang="en-US" altLang="zh-CN" sz="1400" b="0">
              <a:solidFill>
                <a:srgbClr val="80808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80808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sldNum" sz="quarter" idx="10"/>
          </p:nvPr>
        </p:nvSpPr>
        <p:spPr/>
        <p:txBody>
          <a:bodyPr/>
          <a:lstStyle>
            <a:lvl1pPr>
              <a:defRPr/>
            </a:lvl1pPr>
          </a:lstStyle>
          <a:p>
            <a:pPr>
              <a:defRPr/>
            </a:pPr>
            <a:fld id="{E15DB36B-C41C-4713-9303-7586D7AD2BC6}" type="slidenum">
              <a:rPr lang="en-US" altLang="zh-CN">
                <a:solidFill>
                  <a:srgbClr val="0065A6"/>
                </a:solidFill>
              </a:rPr>
              <a:t>‹#›</a:t>
            </a:fld>
            <a:endParaRPr lang="en-US" altLang="zh-CN" sz="1400" b="0">
              <a:solidFill>
                <a:srgbClr val="80808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80808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947D766F-4610-4544-AC59-D638465FF61D}" type="slidenum">
              <a:rPr lang="en-US" altLang="zh-CN">
                <a:solidFill>
                  <a:srgbClr val="0065A6"/>
                </a:solidFill>
              </a:rPr>
              <a:t>‹#›</a:t>
            </a:fld>
            <a:endParaRPr lang="en-US" altLang="zh-CN" sz="1400" b="0">
              <a:solidFill>
                <a:srgbClr val="80808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solidFill>
                <a:srgbClr val="80808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4_标题幻灯片">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l="43425" t="63179" r="39153" b="3499"/>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827593" y="1725738"/>
            <a:ext cx="7237413" cy="630040"/>
          </a:xfrm>
        </p:spPr>
        <p:txBody>
          <a:bodyPr/>
          <a:lstStyle>
            <a:lvl1pPr>
              <a:defRPr sz="4500" b="1">
                <a:solidFill>
                  <a:srgbClr val="0065A6"/>
                </a:solidFill>
              </a:defRPr>
            </a:lvl1pPr>
          </a:lstStyle>
          <a:p>
            <a:pPr lvl="0"/>
            <a:r>
              <a:rPr lang="zh-CN" altLang="en-US" noProof="0" dirty="0"/>
              <a:t>单击此处编辑母版标题样式</a:t>
            </a:r>
          </a:p>
        </p:txBody>
      </p:sp>
      <p:sp>
        <p:nvSpPr>
          <p:cNvPr id="3075" name="Rectangle 3"/>
          <p:cNvSpPr>
            <a:spLocks noGrp="1" noChangeArrowheads="1"/>
          </p:cNvSpPr>
          <p:nvPr>
            <p:ph type="subTitle" idx="1"/>
          </p:nvPr>
        </p:nvSpPr>
        <p:spPr>
          <a:xfrm>
            <a:off x="827979" y="2355664"/>
            <a:ext cx="7232051" cy="486054"/>
          </a:xfrm>
        </p:spPr>
        <p:txBody>
          <a:bodyPr/>
          <a:lstStyle>
            <a:lvl1pPr>
              <a:defRPr sz="2800">
                <a:solidFill>
                  <a:srgbClr val="00B0F0"/>
                </a:solidFill>
                <a:ea typeface="黑体" panose="02010609060101010101" pitchFamily="49" charset="-122"/>
              </a:defRPr>
            </a:lvl1pPr>
          </a:lstStyle>
          <a:p>
            <a:pPr lvl="0"/>
            <a:r>
              <a:rPr lang="zh-CN" altLang="en-US" noProof="0" dirty="0"/>
              <a:t>单击此处编辑母版副标题样式</a:t>
            </a:r>
          </a:p>
        </p:txBody>
      </p:sp>
      <p:sp>
        <p:nvSpPr>
          <p:cNvPr id="6" name="文本占位符 5"/>
          <p:cNvSpPr>
            <a:spLocks noGrp="1"/>
          </p:cNvSpPr>
          <p:nvPr>
            <p:ph type="body" sz="quarter" idx="10"/>
          </p:nvPr>
        </p:nvSpPr>
        <p:spPr>
          <a:xfrm>
            <a:off x="827584" y="3273979"/>
            <a:ext cx="5256584" cy="539634"/>
          </a:xfrm>
        </p:spPr>
        <p:txBody>
          <a:bodyPr/>
          <a:lstStyle>
            <a:lvl1pPr>
              <a:defRPr sz="2400">
                <a:solidFill>
                  <a:srgbClr val="00B0F0"/>
                </a:solidFill>
                <a:latin typeface="+mj-ea"/>
                <a:ea typeface="+mj-ea"/>
              </a:defRPr>
            </a:lvl1pPr>
          </a:lstStyle>
          <a:p>
            <a:pPr lvl="0"/>
            <a:r>
              <a:rPr lang="zh-CN" altLang="en-US" noProof="1"/>
              <a:t>单击此处编辑母版文本样式</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6.png"/><Relationship Id="rId2" Type="http://schemas.openxmlformats.org/officeDocument/2006/relationships/slideLayout" Target="../slideLayouts/slideLayout11.xml"/><Relationship Id="rId16"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宽屏目录"/>
          <p:cNvPicPr>
            <a:picLocks noChangeAspect="1" noChangeArrowheads="1"/>
          </p:cNvPicPr>
          <p:nvPr userDrawn="1"/>
        </p:nvPicPr>
        <p:blipFill>
          <a:blip r:embed="rId5"/>
          <a:srcRect/>
          <a:stretch>
            <a:fillRect/>
          </a:stretch>
        </p:blipFill>
        <p:spPr bwMode="auto">
          <a:xfrm>
            <a:off x="-1983" y="0"/>
            <a:ext cx="9148960" cy="51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8739233" y="4824466"/>
            <a:ext cx="407745" cy="35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1157" tIns="30608" rIns="61157" bIns="30608" numCol="1" anchor="t" anchorCtr="0" compatLnSpc="1"/>
          <a:lstStyle>
            <a:lvl1pPr algn="r" defTabSz="815340" eaLnBrk="1" hangingPunct="1">
              <a:defRPr sz="1400" smtClean="0">
                <a:solidFill>
                  <a:schemeClr val="tx2"/>
                </a:solidFill>
                <a:latin typeface="Times New Roman" panose="02020603050405020304" pitchFamily="18" charset="0"/>
                <a:ea typeface="宋体" pitchFamily="2" charset="-122"/>
              </a:defRPr>
            </a:lvl1pPr>
          </a:lstStyle>
          <a:p>
            <a:pPr>
              <a:defRPr/>
            </a:pPr>
            <a:fld id="{68E01085-4B45-423C-BD97-E88E0B5C8882}" type="slidenum">
              <a:rPr lang="en-US" altLang="zh-CN">
                <a:solidFill>
                  <a:srgbClr val="0065A6"/>
                </a:solidFill>
              </a:rPr>
              <a:t>‹#›</a:t>
            </a:fld>
            <a:endParaRPr lang="en-US" altLang="zh-CN" sz="1200" b="0" dirty="0">
              <a:solidFill>
                <a:srgbClr val="0065A6"/>
              </a:solidFill>
            </a:endParaRPr>
          </a:p>
        </p:txBody>
      </p:sp>
      <p:sp>
        <p:nvSpPr>
          <p:cNvPr id="1028" name="Rectangle 2"/>
          <p:cNvSpPr>
            <a:spLocks noGrp="1" noChangeArrowheads="1"/>
          </p:cNvSpPr>
          <p:nvPr>
            <p:ph type="title"/>
          </p:nvPr>
        </p:nvSpPr>
        <p:spPr bwMode="auto">
          <a:xfrm>
            <a:off x="345244" y="862050"/>
            <a:ext cx="8681691" cy="36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1157" tIns="30608" rIns="61157" bIns="30608" numCol="1" anchor="t" anchorCtr="0" compatLnSpc="1"/>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hdr="0" ftr="0" dt="0"/>
  <p:txStyles>
    <p:titleStyle>
      <a:lvl1pPr algn="l" defTabSz="815340" rtl="0" eaLnBrk="0" fontAlgn="base" hangingPunct="0">
        <a:spcBef>
          <a:spcPct val="0"/>
        </a:spcBef>
        <a:spcAft>
          <a:spcPct val="0"/>
        </a:spcAft>
        <a:defRPr sz="2700">
          <a:solidFill>
            <a:schemeClr val="tx2"/>
          </a:solidFill>
          <a:latin typeface="+mj-lt"/>
          <a:ea typeface="+mj-ea"/>
          <a:cs typeface="+mj-cs"/>
        </a:defRPr>
      </a:lvl1pPr>
      <a:lvl2pPr algn="l" defTabSz="815340" rtl="0" eaLnBrk="0" fontAlgn="base" hangingPunct="0">
        <a:spcBef>
          <a:spcPct val="0"/>
        </a:spcBef>
        <a:spcAft>
          <a:spcPct val="0"/>
        </a:spcAft>
        <a:defRPr sz="2700">
          <a:solidFill>
            <a:schemeClr val="tx2"/>
          </a:solidFill>
          <a:latin typeface="Arial" panose="020B0604020202020204" pitchFamily="34" charset="0"/>
          <a:ea typeface="黑体" panose="02010609060101010101" pitchFamily="49" charset="-122"/>
        </a:defRPr>
      </a:lvl2pPr>
      <a:lvl3pPr algn="l" defTabSz="815340" rtl="0" eaLnBrk="0" fontAlgn="base" hangingPunct="0">
        <a:spcBef>
          <a:spcPct val="0"/>
        </a:spcBef>
        <a:spcAft>
          <a:spcPct val="0"/>
        </a:spcAft>
        <a:defRPr sz="2700">
          <a:solidFill>
            <a:schemeClr val="tx2"/>
          </a:solidFill>
          <a:latin typeface="Arial" panose="020B0604020202020204" pitchFamily="34" charset="0"/>
          <a:ea typeface="黑体" panose="02010609060101010101" pitchFamily="49" charset="-122"/>
        </a:defRPr>
      </a:lvl3pPr>
      <a:lvl4pPr algn="l" defTabSz="815340" rtl="0" eaLnBrk="0" fontAlgn="base" hangingPunct="0">
        <a:spcBef>
          <a:spcPct val="0"/>
        </a:spcBef>
        <a:spcAft>
          <a:spcPct val="0"/>
        </a:spcAft>
        <a:defRPr sz="2700">
          <a:solidFill>
            <a:schemeClr val="tx2"/>
          </a:solidFill>
          <a:latin typeface="Arial" panose="020B0604020202020204" pitchFamily="34" charset="0"/>
          <a:ea typeface="黑体" panose="02010609060101010101" pitchFamily="49" charset="-122"/>
        </a:defRPr>
      </a:lvl4pPr>
      <a:lvl5pPr algn="l" defTabSz="815340" rtl="0" eaLnBrk="0" fontAlgn="base" hangingPunct="0">
        <a:spcBef>
          <a:spcPct val="0"/>
        </a:spcBef>
        <a:spcAft>
          <a:spcPct val="0"/>
        </a:spcAft>
        <a:defRPr sz="2700">
          <a:solidFill>
            <a:schemeClr val="tx2"/>
          </a:solidFill>
          <a:latin typeface="Arial" panose="020B0604020202020204" pitchFamily="34" charset="0"/>
          <a:ea typeface="黑体" panose="02010609060101010101" pitchFamily="49" charset="-122"/>
        </a:defRPr>
      </a:lvl5pPr>
      <a:lvl6pPr marL="285115" algn="l" rtl="0" fontAlgn="base">
        <a:spcBef>
          <a:spcPct val="0"/>
        </a:spcBef>
        <a:spcAft>
          <a:spcPct val="0"/>
        </a:spcAft>
        <a:defRPr sz="1700">
          <a:solidFill>
            <a:schemeClr val="tx2"/>
          </a:solidFill>
          <a:latin typeface="Arial" panose="020B0604020202020204" pitchFamily="34" charset="0"/>
          <a:ea typeface="黑体" panose="02010609060101010101" pitchFamily="49" charset="-122"/>
        </a:defRPr>
      </a:lvl6pPr>
      <a:lvl7pPr marL="570865" algn="l" rtl="0" fontAlgn="base">
        <a:spcBef>
          <a:spcPct val="0"/>
        </a:spcBef>
        <a:spcAft>
          <a:spcPct val="0"/>
        </a:spcAft>
        <a:defRPr sz="1700">
          <a:solidFill>
            <a:schemeClr val="tx2"/>
          </a:solidFill>
          <a:latin typeface="Arial" panose="020B0604020202020204" pitchFamily="34" charset="0"/>
          <a:ea typeface="黑体" panose="02010609060101010101" pitchFamily="49" charset="-122"/>
        </a:defRPr>
      </a:lvl7pPr>
      <a:lvl8pPr marL="855980" algn="l" rtl="0" fontAlgn="base">
        <a:spcBef>
          <a:spcPct val="0"/>
        </a:spcBef>
        <a:spcAft>
          <a:spcPct val="0"/>
        </a:spcAft>
        <a:defRPr sz="1700">
          <a:solidFill>
            <a:schemeClr val="tx2"/>
          </a:solidFill>
          <a:latin typeface="Arial" panose="020B0604020202020204" pitchFamily="34" charset="0"/>
          <a:ea typeface="黑体" panose="02010609060101010101" pitchFamily="49" charset="-122"/>
        </a:defRPr>
      </a:lvl8pPr>
      <a:lvl9pPr marL="1141730" algn="l" rtl="0" fontAlgn="base">
        <a:spcBef>
          <a:spcPct val="0"/>
        </a:spcBef>
        <a:spcAft>
          <a:spcPct val="0"/>
        </a:spcAft>
        <a:defRPr sz="1700">
          <a:solidFill>
            <a:schemeClr val="tx2"/>
          </a:solidFill>
          <a:latin typeface="Arial" panose="020B0604020202020204" pitchFamily="34" charset="0"/>
          <a:ea typeface="黑体" panose="02010609060101010101" pitchFamily="49" charset="-122"/>
        </a:defRPr>
      </a:lvl9pPr>
    </p:titleStyle>
    <p:bodyStyle>
      <a:lvl1pPr marL="306070" indent="-306070" algn="l" defTabSz="815340" rtl="0" eaLnBrk="0" fontAlgn="base" hangingPunct="0">
        <a:spcBef>
          <a:spcPct val="20000"/>
        </a:spcBef>
        <a:spcAft>
          <a:spcPct val="0"/>
        </a:spcAft>
        <a:buBlip>
          <a:blip r:embed="rId6"/>
        </a:buBlip>
        <a:defRPr sz="2100">
          <a:solidFill>
            <a:srgbClr val="0065A6"/>
          </a:solidFill>
          <a:latin typeface="+mn-lt"/>
          <a:ea typeface="+mn-ea"/>
          <a:cs typeface="+mn-cs"/>
        </a:defRPr>
      </a:lvl1pPr>
      <a:lvl2pPr marL="739140" indent="-254635" algn="l" defTabSz="815340" rtl="0" eaLnBrk="0" fontAlgn="base" hangingPunct="0">
        <a:spcBef>
          <a:spcPct val="20000"/>
        </a:spcBef>
        <a:spcAft>
          <a:spcPct val="0"/>
        </a:spcAft>
        <a:buChar char="–"/>
        <a:defRPr sz="1800">
          <a:solidFill>
            <a:srgbClr val="0065A6"/>
          </a:solidFill>
          <a:latin typeface="+mn-lt"/>
          <a:ea typeface="+mn-ea"/>
        </a:defRPr>
      </a:lvl2pPr>
      <a:lvl3pPr marL="1102995" indent="-203835" algn="l" defTabSz="815340" rtl="0" eaLnBrk="0" fontAlgn="base" hangingPunct="0">
        <a:spcBef>
          <a:spcPct val="20000"/>
        </a:spcBef>
        <a:spcAft>
          <a:spcPct val="0"/>
        </a:spcAft>
        <a:buChar char="•"/>
        <a:defRPr sz="2100">
          <a:solidFill>
            <a:srgbClr val="0065A6"/>
          </a:solidFill>
          <a:latin typeface="+mn-lt"/>
          <a:ea typeface="+mn-ea"/>
        </a:defRPr>
      </a:lvl3pPr>
      <a:lvl4pPr marL="1466215" indent="-203835" algn="l" defTabSz="815340" rtl="0" eaLnBrk="0" fontAlgn="base" hangingPunct="0">
        <a:spcBef>
          <a:spcPct val="20000"/>
        </a:spcBef>
        <a:spcAft>
          <a:spcPct val="0"/>
        </a:spcAft>
        <a:buChar char="–"/>
        <a:defRPr sz="1400">
          <a:solidFill>
            <a:srgbClr val="0065A6"/>
          </a:solidFill>
          <a:latin typeface="+mn-lt"/>
          <a:ea typeface="+mn-ea"/>
        </a:defRPr>
      </a:lvl4pPr>
      <a:lvl5pPr marL="1835150" indent="-203835" algn="l" defTabSz="815340" rtl="0" eaLnBrk="0" fontAlgn="base" hangingPunct="0">
        <a:spcBef>
          <a:spcPct val="20000"/>
        </a:spcBef>
        <a:spcAft>
          <a:spcPct val="0"/>
        </a:spcAft>
        <a:buChar char="»"/>
        <a:defRPr sz="1200">
          <a:solidFill>
            <a:srgbClr val="0065A6"/>
          </a:solidFill>
          <a:latin typeface="+mn-lt"/>
          <a:ea typeface="+mn-ea"/>
        </a:defRPr>
      </a:lvl5pPr>
      <a:lvl6pPr marL="1569720" indent="-142875" algn="l" rtl="0" fontAlgn="base">
        <a:spcBef>
          <a:spcPct val="20000"/>
        </a:spcBef>
        <a:spcAft>
          <a:spcPct val="0"/>
        </a:spcAft>
        <a:buChar char="»"/>
        <a:defRPr sz="900">
          <a:solidFill>
            <a:srgbClr val="0065A6"/>
          </a:solidFill>
          <a:latin typeface="+mn-lt"/>
          <a:ea typeface="+mn-ea"/>
        </a:defRPr>
      </a:lvl6pPr>
      <a:lvl7pPr marL="1854835" indent="-142875" algn="l" rtl="0" fontAlgn="base">
        <a:spcBef>
          <a:spcPct val="20000"/>
        </a:spcBef>
        <a:spcAft>
          <a:spcPct val="0"/>
        </a:spcAft>
        <a:buChar char="»"/>
        <a:defRPr sz="900">
          <a:solidFill>
            <a:srgbClr val="0065A6"/>
          </a:solidFill>
          <a:latin typeface="+mn-lt"/>
          <a:ea typeface="+mn-ea"/>
        </a:defRPr>
      </a:lvl7pPr>
      <a:lvl8pPr marL="2139950" indent="-142875" algn="l" rtl="0" fontAlgn="base">
        <a:spcBef>
          <a:spcPct val="20000"/>
        </a:spcBef>
        <a:spcAft>
          <a:spcPct val="0"/>
        </a:spcAft>
        <a:buChar char="»"/>
        <a:defRPr sz="900">
          <a:solidFill>
            <a:srgbClr val="0065A6"/>
          </a:solidFill>
          <a:latin typeface="+mn-lt"/>
          <a:ea typeface="+mn-ea"/>
        </a:defRPr>
      </a:lvl8pPr>
      <a:lvl9pPr marL="2425700" indent="-142875" algn="l" rtl="0" fontAlgn="base">
        <a:spcBef>
          <a:spcPct val="20000"/>
        </a:spcBef>
        <a:spcAft>
          <a:spcPct val="0"/>
        </a:spcAft>
        <a:buChar char="»"/>
        <a:defRPr sz="900">
          <a:solidFill>
            <a:srgbClr val="0065A6"/>
          </a:solidFill>
          <a:latin typeface="+mn-lt"/>
          <a:ea typeface="+mn-ea"/>
        </a:defRPr>
      </a:lvl9pPr>
    </p:bodyStyle>
    <p:otherStyle>
      <a:defPPr>
        <a:defRPr lang="zh-CN"/>
      </a:defPPr>
      <a:lvl1pPr marL="0" algn="l" defTabSz="570230" rtl="0" eaLnBrk="1" latinLnBrk="0" hangingPunct="1">
        <a:defRPr sz="1100" kern="1200">
          <a:solidFill>
            <a:schemeClr val="tx1"/>
          </a:solidFill>
          <a:latin typeface="+mn-lt"/>
          <a:ea typeface="+mn-ea"/>
          <a:cs typeface="+mn-cs"/>
        </a:defRPr>
      </a:lvl1pPr>
      <a:lvl2pPr marL="285115" algn="l" defTabSz="570230" rtl="0" eaLnBrk="1" latinLnBrk="0" hangingPunct="1">
        <a:defRPr sz="1100" kern="1200">
          <a:solidFill>
            <a:schemeClr val="tx1"/>
          </a:solidFill>
          <a:latin typeface="+mn-lt"/>
          <a:ea typeface="+mn-ea"/>
          <a:cs typeface="+mn-cs"/>
        </a:defRPr>
      </a:lvl2pPr>
      <a:lvl3pPr marL="570865" algn="l" defTabSz="570230" rtl="0" eaLnBrk="1" latinLnBrk="0" hangingPunct="1">
        <a:defRPr sz="1100" kern="1200">
          <a:solidFill>
            <a:schemeClr val="tx1"/>
          </a:solidFill>
          <a:latin typeface="+mn-lt"/>
          <a:ea typeface="+mn-ea"/>
          <a:cs typeface="+mn-cs"/>
        </a:defRPr>
      </a:lvl3pPr>
      <a:lvl4pPr marL="855980" algn="l" defTabSz="570230" rtl="0" eaLnBrk="1" latinLnBrk="0" hangingPunct="1">
        <a:defRPr sz="1100" kern="1200">
          <a:solidFill>
            <a:schemeClr val="tx1"/>
          </a:solidFill>
          <a:latin typeface="+mn-lt"/>
          <a:ea typeface="+mn-ea"/>
          <a:cs typeface="+mn-cs"/>
        </a:defRPr>
      </a:lvl4pPr>
      <a:lvl5pPr marL="1141730" algn="l" defTabSz="570230" rtl="0" eaLnBrk="1" latinLnBrk="0" hangingPunct="1">
        <a:defRPr sz="1100" kern="1200">
          <a:solidFill>
            <a:schemeClr val="tx1"/>
          </a:solidFill>
          <a:latin typeface="+mn-lt"/>
          <a:ea typeface="+mn-ea"/>
          <a:cs typeface="+mn-cs"/>
        </a:defRPr>
      </a:lvl5pPr>
      <a:lvl6pPr marL="1426845" algn="l" defTabSz="570230" rtl="0" eaLnBrk="1" latinLnBrk="0" hangingPunct="1">
        <a:defRPr sz="1100" kern="1200">
          <a:solidFill>
            <a:schemeClr val="tx1"/>
          </a:solidFill>
          <a:latin typeface="+mn-lt"/>
          <a:ea typeface="+mn-ea"/>
          <a:cs typeface="+mn-cs"/>
        </a:defRPr>
      </a:lvl6pPr>
      <a:lvl7pPr marL="1711960" algn="l" defTabSz="570230" rtl="0" eaLnBrk="1" latinLnBrk="0" hangingPunct="1">
        <a:defRPr sz="1100" kern="1200">
          <a:solidFill>
            <a:schemeClr val="tx1"/>
          </a:solidFill>
          <a:latin typeface="+mn-lt"/>
          <a:ea typeface="+mn-ea"/>
          <a:cs typeface="+mn-cs"/>
        </a:defRPr>
      </a:lvl7pPr>
      <a:lvl8pPr marL="1997710" algn="l" defTabSz="570230" rtl="0" eaLnBrk="1" latinLnBrk="0" hangingPunct="1">
        <a:defRPr sz="1100" kern="1200">
          <a:solidFill>
            <a:schemeClr val="tx1"/>
          </a:solidFill>
          <a:latin typeface="+mn-lt"/>
          <a:ea typeface="+mn-ea"/>
          <a:cs typeface="+mn-cs"/>
        </a:defRPr>
      </a:lvl8pPr>
      <a:lvl9pPr marL="2282825" algn="l" defTabSz="570230"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88125" y="4686301"/>
            <a:ext cx="2133600" cy="357188"/>
          </a:xfrm>
          <a:prstGeom prst="rect">
            <a:avLst/>
          </a:prstGeom>
          <a:noFill/>
          <a:ln>
            <a:noFill/>
          </a:ln>
          <a:effectLst/>
        </p:spPr>
        <p:txBody>
          <a:bodyPr vert="horz" wrap="square" lIns="90551" tIns="45275" rIns="90551" bIns="45275" numCol="1" anchor="t" anchorCtr="0" compatLnSpc="1"/>
          <a:lstStyle>
            <a:lvl1pPr algn="r">
              <a:defRPr sz="1600" baseline="0">
                <a:solidFill>
                  <a:schemeClr val="tx2"/>
                </a:solidFill>
                <a:latin typeface="Arial" panose="020B0604020202020204" pitchFamily="34" charset="0"/>
                <a:ea typeface="+mn-ea"/>
              </a:defRPr>
            </a:lvl1pPr>
          </a:lstStyle>
          <a:p>
            <a:pPr defTabSz="911860">
              <a:defRPr/>
            </a:pPr>
            <a:fld id="{BE5F3ECF-2631-459D-92DC-27E0F56DD560}" type="slidenum">
              <a:rPr lang="en-US" altLang="zh-CN" smtClean="0">
                <a:solidFill>
                  <a:srgbClr val="0065A6"/>
                </a:solidFill>
              </a:rPr>
              <a:t>‹#›</a:t>
            </a:fld>
            <a:endParaRPr lang="en-US" altLang="zh-CN" sz="1400" b="0">
              <a:solidFill>
                <a:srgbClr val="808080"/>
              </a:solidFill>
            </a:endParaRPr>
          </a:p>
        </p:txBody>
      </p:sp>
      <p:sp>
        <p:nvSpPr>
          <p:cNvPr id="1027" name="Rectangle 2"/>
          <p:cNvSpPr>
            <a:spLocks noGrp="1" noChangeArrowheads="1"/>
          </p:cNvSpPr>
          <p:nvPr>
            <p:ph type="title"/>
          </p:nvPr>
        </p:nvSpPr>
        <p:spPr bwMode="auto">
          <a:xfrm>
            <a:off x="673101" y="261938"/>
            <a:ext cx="7937500" cy="4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51" tIns="45275" rIns="90551" bIns="45275" numCol="1" anchor="t" anchorCtr="0" compatLnSpc="1"/>
          <a:lstStyle/>
          <a:p>
            <a:pPr lvl="0"/>
            <a:r>
              <a:rPr lang="zh-CN" altLang="en-US"/>
              <a:t>单击此处编辑母版标题样式</a:t>
            </a:r>
          </a:p>
        </p:txBody>
      </p:sp>
      <p:sp>
        <p:nvSpPr>
          <p:cNvPr id="1028" name="Rectangle 3"/>
          <p:cNvSpPr>
            <a:spLocks noGrp="1" noChangeArrowheads="1"/>
          </p:cNvSpPr>
          <p:nvPr>
            <p:ph type="body" idx="1"/>
          </p:nvPr>
        </p:nvSpPr>
        <p:spPr bwMode="auto">
          <a:xfrm>
            <a:off x="684214" y="1059657"/>
            <a:ext cx="7931150" cy="351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51" tIns="45275" rIns="90551" bIns="45275"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Rectangle 5"/>
          <p:cNvSpPr>
            <a:spLocks noGrp="1" noChangeArrowheads="1"/>
          </p:cNvSpPr>
          <p:nvPr>
            <p:ph type="ftr" sz="quarter" idx="3"/>
          </p:nvPr>
        </p:nvSpPr>
        <p:spPr bwMode="auto">
          <a:xfrm>
            <a:off x="6877051" y="4731544"/>
            <a:ext cx="1663700" cy="171450"/>
          </a:xfrm>
          <a:prstGeom prst="rect">
            <a:avLst/>
          </a:prstGeom>
          <a:noFill/>
          <a:ln>
            <a:noFill/>
          </a:ln>
          <a:effectLst/>
        </p:spPr>
        <p:txBody>
          <a:bodyPr vert="horz" wrap="square" lIns="90551" tIns="45275" rIns="90551" bIns="45275" numCol="1" anchor="t" anchorCtr="0" compatLnSpc="1"/>
          <a:lstStyle>
            <a:lvl1pPr>
              <a:defRPr sz="1000" b="0">
                <a:solidFill>
                  <a:schemeClr val="tx1"/>
                </a:solidFill>
                <a:latin typeface="Arial" panose="020B0604020202020204" pitchFamily="34" charset="0"/>
                <a:ea typeface="黑体" panose="02010609060101010101" pitchFamily="49" charset="-122"/>
              </a:defRPr>
            </a:lvl1pPr>
          </a:lstStyle>
          <a:p>
            <a:pPr defTabSz="911860">
              <a:defRPr/>
            </a:pPr>
            <a:endParaRPr lang="en-US" altLang="zh-CN">
              <a:solidFill>
                <a:srgbClr val="808080"/>
              </a:solidFill>
            </a:endParaRPr>
          </a:p>
        </p:txBody>
      </p:sp>
      <p:sp>
        <p:nvSpPr>
          <p:cNvPr id="3" name="Rectangle 11"/>
          <p:cNvSpPr>
            <a:spLocks noChangeArrowheads="1"/>
          </p:cNvSpPr>
          <p:nvPr/>
        </p:nvSpPr>
        <p:spPr bwMode="auto">
          <a:xfrm>
            <a:off x="8610601" y="1428750"/>
            <a:ext cx="533400" cy="514350"/>
          </a:xfrm>
          <a:prstGeom prst="rect">
            <a:avLst/>
          </a:prstGeom>
          <a:noFill/>
          <a:ln>
            <a:noFill/>
          </a:ln>
          <a:effectLst/>
        </p:spPr>
        <p:txBody>
          <a:bodyPr wrap="none" lIns="90551" tIns="45275" rIns="90551" bIns="45275" anchor="ctr"/>
          <a:lstStyle>
            <a:lvl1pPr eaLnBrk="0" hangingPunct="0">
              <a:defRPr sz="3800" b="1">
                <a:solidFill>
                  <a:srgbClr val="0065A6"/>
                </a:solidFill>
                <a:latin typeface="Arial" panose="020B0604020202020204" pitchFamily="34" charset="0"/>
                <a:ea typeface="黑体" panose="02010609060101010101" pitchFamily="49" charset="-122"/>
              </a:defRPr>
            </a:lvl1pPr>
            <a:lvl2pPr marL="742950" indent="-285750" eaLnBrk="0" hangingPunct="0">
              <a:defRPr sz="3800" b="1">
                <a:solidFill>
                  <a:srgbClr val="0065A6"/>
                </a:solidFill>
                <a:latin typeface="Arial" panose="020B0604020202020204" pitchFamily="34" charset="0"/>
                <a:ea typeface="黑体" panose="02010609060101010101" pitchFamily="49" charset="-122"/>
              </a:defRPr>
            </a:lvl2pPr>
            <a:lvl3pPr marL="1143000" indent="-228600" eaLnBrk="0" hangingPunct="0">
              <a:defRPr sz="3800" b="1">
                <a:solidFill>
                  <a:srgbClr val="0065A6"/>
                </a:solidFill>
                <a:latin typeface="Arial" panose="020B0604020202020204" pitchFamily="34" charset="0"/>
                <a:ea typeface="黑体" panose="02010609060101010101" pitchFamily="49" charset="-122"/>
              </a:defRPr>
            </a:lvl3pPr>
            <a:lvl4pPr marL="1600200" indent="-228600" eaLnBrk="0" hangingPunct="0">
              <a:defRPr sz="3800" b="1">
                <a:solidFill>
                  <a:srgbClr val="0065A6"/>
                </a:solidFill>
                <a:latin typeface="Arial" panose="020B0604020202020204" pitchFamily="34" charset="0"/>
                <a:ea typeface="黑体" panose="02010609060101010101" pitchFamily="49" charset="-122"/>
              </a:defRPr>
            </a:lvl4pPr>
            <a:lvl5pPr marL="2057400" indent="-228600" eaLnBrk="0" hangingPunct="0">
              <a:defRPr sz="3800" b="1">
                <a:solidFill>
                  <a:srgbClr val="0065A6"/>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800" b="1">
                <a:solidFill>
                  <a:srgbClr val="0065A6"/>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800" b="1">
                <a:solidFill>
                  <a:srgbClr val="0065A6"/>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800" b="1">
                <a:solidFill>
                  <a:srgbClr val="0065A6"/>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800" b="1">
                <a:solidFill>
                  <a:srgbClr val="0065A6"/>
                </a:solidFill>
                <a:latin typeface="Arial" panose="020B0604020202020204" pitchFamily="34" charset="0"/>
                <a:ea typeface="黑体" panose="02010609060101010101" pitchFamily="49" charset="-122"/>
              </a:defRPr>
            </a:lvl9pPr>
          </a:lstStyle>
          <a:p>
            <a:pPr defTabSz="911860" eaLnBrk="1" hangingPunct="1">
              <a:defRPr/>
            </a:pPr>
            <a:endParaRPr lang="zh-CN" altLang="en-US" baseline="-25000"/>
          </a:p>
        </p:txBody>
      </p:sp>
      <p:sp>
        <p:nvSpPr>
          <p:cNvPr id="1031" name="Rectangle 12"/>
          <p:cNvSpPr>
            <a:spLocks noChangeArrowheads="1"/>
          </p:cNvSpPr>
          <p:nvPr/>
        </p:nvSpPr>
        <p:spPr bwMode="auto">
          <a:xfrm>
            <a:off x="762000" y="685800"/>
            <a:ext cx="7620000" cy="57150"/>
          </a:xfrm>
          <a:prstGeom prst="rect">
            <a:avLst/>
          </a:prstGeom>
          <a:solidFill>
            <a:srgbClr val="00B0F0"/>
          </a:solidFill>
          <a:ln>
            <a:noFill/>
          </a:ln>
        </p:spPr>
        <p:txBody>
          <a:bodyPr wrap="none" lIns="90551" tIns="45275" rIns="90551" bIns="45275" anchor="ctr"/>
          <a:lstStyle>
            <a:lvl1pPr eaLnBrk="0" hangingPunct="0">
              <a:defRPr sz="3800" b="1">
                <a:solidFill>
                  <a:srgbClr val="0065A6"/>
                </a:solidFill>
                <a:latin typeface="Arial" panose="020B0604020202020204" pitchFamily="34" charset="0"/>
                <a:ea typeface="黑体" panose="02010609060101010101" pitchFamily="49" charset="-122"/>
              </a:defRPr>
            </a:lvl1pPr>
            <a:lvl2pPr marL="742950" indent="-285750" eaLnBrk="0" hangingPunct="0">
              <a:defRPr sz="3800" b="1">
                <a:solidFill>
                  <a:srgbClr val="0065A6"/>
                </a:solidFill>
                <a:latin typeface="Arial" panose="020B0604020202020204" pitchFamily="34" charset="0"/>
                <a:ea typeface="黑体" panose="02010609060101010101" pitchFamily="49" charset="-122"/>
              </a:defRPr>
            </a:lvl2pPr>
            <a:lvl3pPr marL="1143000" indent="-228600" eaLnBrk="0" hangingPunct="0">
              <a:defRPr sz="3800" b="1">
                <a:solidFill>
                  <a:srgbClr val="0065A6"/>
                </a:solidFill>
                <a:latin typeface="Arial" panose="020B0604020202020204" pitchFamily="34" charset="0"/>
                <a:ea typeface="黑体" panose="02010609060101010101" pitchFamily="49" charset="-122"/>
              </a:defRPr>
            </a:lvl3pPr>
            <a:lvl4pPr marL="1600200" indent="-228600" eaLnBrk="0" hangingPunct="0">
              <a:defRPr sz="3800" b="1">
                <a:solidFill>
                  <a:srgbClr val="0065A6"/>
                </a:solidFill>
                <a:latin typeface="Arial" panose="020B0604020202020204" pitchFamily="34" charset="0"/>
                <a:ea typeface="黑体" panose="02010609060101010101" pitchFamily="49" charset="-122"/>
              </a:defRPr>
            </a:lvl4pPr>
            <a:lvl5pPr marL="2057400" indent="-228600" eaLnBrk="0" hangingPunct="0">
              <a:defRPr sz="3800" b="1">
                <a:solidFill>
                  <a:srgbClr val="0065A6"/>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800" b="1">
                <a:solidFill>
                  <a:srgbClr val="0065A6"/>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800" b="1">
                <a:solidFill>
                  <a:srgbClr val="0065A6"/>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800" b="1">
                <a:solidFill>
                  <a:srgbClr val="0065A6"/>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800" b="1">
                <a:solidFill>
                  <a:srgbClr val="0065A6"/>
                </a:solidFill>
                <a:latin typeface="Arial" panose="020B0604020202020204" pitchFamily="34" charset="0"/>
                <a:ea typeface="黑体" panose="02010609060101010101" pitchFamily="49" charset="-122"/>
              </a:defRPr>
            </a:lvl9pPr>
          </a:lstStyle>
          <a:p>
            <a:pPr defTabSz="911860" eaLnBrk="1" hangingPunct="1">
              <a:defRPr/>
            </a:pPr>
            <a:endParaRPr lang="zh-CN" altLang="en-US" baseline="-25000"/>
          </a:p>
        </p:txBody>
      </p:sp>
      <p:pic>
        <p:nvPicPr>
          <p:cNvPr id="103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530" y="4720829"/>
            <a:ext cx="1031875" cy="19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5pPr>
      <a:lvl6pPr marL="455930" algn="l"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6pPr>
      <a:lvl7pPr marL="912495" algn="l"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7pPr>
      <a:lvl8pPr marL="1368425" algn="l"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8pPr>
      <a:lvl9pPr marL="1824355" algn="l"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9pPr>
    </p:titleStyle>
    <p:bodyStyle>
      <a:lvl1pPr marL="341630" indent="-341630" algn="l" rtl="0" eaLnBrk="0" fontAlgn="base" hangingPunct="0">
        <a:spcBef>
          <a:spcPct val="20000"/>
        </a:spcBef>
        <a:spcAft>
          <a:spcPct val="0"/>
        </a:spcAft>
        <a:buChar char="•"/>
        <a:defRPr sz="2400">
          <a:solidFill>
            <a:srgbClr val="0065A6"/>
          </a:solidFill>
          <a:latin typeface="+mn-lt"/>
          <a:ea typeface="+mn-ea"/>
          <a:cs typeface="+mn-cs"/>
        </a:defRPr>
      </a:lvl1pPr>
      <a:lvl2pPr marL="826770" indent="-285115" algn="l" rtl="0" eaLnBrk="0" fontAlgn="base" hangingPunct="0">
        <a:spcBef>
          <a:spcPct val="20000"/>
        </a:spcBef>
        <a:spcAft>
          <a:spcPct val="0"/>
        </a:spcAft>
        <a:buChar char="–"/>
        <a:defRPr sz="2000">
          <a:solidFill>
            <a:srgbClr val="0065A6"/>
          </a:solidFill>
          <a:latin typeface="+mn-lt"/>
          <a:ea typeface="+mn-ea"/>
        </a:defRPr>
      </a:lvl2pPr>
      <a:lvl3pPr marL="1233805" indent="-227965" algn="l" rtl="0" eaLnBrk="0" fontAlgn="base" hangingPunct="0">
        <a:spcBef>
          <a:spcPct val="20000"/>
        </a:spcBef>
        <a:spcAft>
          <a:spcPct val="0"/>
        </a:spcAft>
        <a:buChar char="•"/>
        <a:defRPr sz="2400">
          <a:solidFill>
            <a:srgbClr val="0065A6"/>
          </a:solidFill>
          <a:latin typeface="+mn-lt"/>
          <a:ea typeface="+mn-ea"/>
        </a:defRPr>
      </a:lvl3pPr>
      <a:lvl4pPr marL="1640840" indent="-227965" algn="l" rtl="0" eaLnBrk="0" fontAlgn="base" hangingPunct="0">
        <a:spcBef>
          <a:spcPct val="20000"/>
        </a:spcBef>
        <a:spcAft>
          <a:spcPct val="0"/>
        </a:spcAft>
        <a:buChar char="–"/>
        <a:defRPr sz="1600">
          <a:solidFill>
            <a:srgbClr val="0065A6"/>
          </a:solidFill>
          <a:latin typeface="+mn-lt"/>
          <a:ea typeface="+mn-ea"/>
        </a:defRPr>
      </a:lvl4pPr>
      <a:lvl5pPr marL="2052955" indent="-227965" algn="l" rtl="0" eaLnBrk="0" fontAlgn="base" hangingPunct="0">
        <a:spcBef>
          <a:spcPct val="20000"/>
        </a:spcBef>
        <a:spcAft>
          <a:spcPct val="0"/>
        </a:spcAft>
        <a:buChar char="»"/>
        <a:defRPr sz="1400">
          <a:solidFill>
            <a:srgbClr val="0065A6"/>
          </a:solidFill>
          <a:latin typeface="+mn-lt"/>
          <a:ea typeface="+mn-ea"/>
        </a:defRPr>
      </a:lvl5pPr>
      <a:lvl6pPr marL="2508885" indent="-227965" algn="l" rtl="0" fontAlgn="base">
        <a:spcBef>
          <a:spcPct val="20000"/>
        </a:spcBef>
        <a:spcAft>
          <a:spcPct val="0"/>
        </a:spcAft>
        <a:buChar char="»"/>
        <a:defRPr sz="1400">
          <a:solidFill>
            <a:srgbClr val="0065A6"/>
          </a:solidFill>
          <a:latin typeface="+mn-lt"/>
          <a:ea typeface="+mn-ea"/>
        </a:defRPr>
      </a:lvl6pPr>
      <a:lvl7pPr marL="2964815" indent="-227965" algn="l" rtl="0" fontAlgn="base">
        <a:spcBef>
          <a:spcPct val="20000"/>
        </a:spcBef>
        <a:spcAft>
          <a:spcPct val="0"/>
        </a:spcAft>
        <a:buChar char="»"/>
        <a:defRPr sz="1400">
          <a:solidFill>
            <a:srgbClr val="0065A6"/>
          </a:solidFill>
          <a:latin typeface="+mn-lt"/>
          <a:ea typeface="+mn-ea"/>
        </a:defRPr>
      </a:lvl7pPr>
      <a:lvl8pPr marL="3421380" indent="-227965" algn="l" rtl="0" fontAlgn="base">
        <a:spcBef>
          <a:spcPct val="20000"/>
        </a:spcBef>
        <a:spcAft>
          <a:spcPct val="0"/>
        </a:spcAft>
        <a:buChar char="»"/>
        <a:defRPr sz="1400">
          <a:solidFill>
            <a:srgbClr val="0065A6"/>
          </a:solidFill>
          <a:latin typeface="+mn-lt"/>
          <a:ea typeface="+mn-ea"/>
        </a:defRPr>
      </a:lvl8pPr>
      <a:lvl9pPr marL="3877310" indent="-227965" algn="l" rtl="0" fontAlgn="base">
        <a:spcBef>
          <a:spcPct val="20000"/>
        </a:spcBef>
        <a:spcAft>
          <a:spcPct val="0"/>
        </a:spcAft>
        <a:buChar char="»"/>
        <a:defRPr sz="1400">
          <a:solidFill>
            <a:srgbClr val="0065A6"/>
          </a:solidFill>
          <a:latin typeface="+mn-lt"/>
          <a:ea typeface="+mn-ea"/>
        </a:defRPr>
      </a:lvl9pPr>
    </p:bodyStyle>
    <p:otherStyle>
      <a:defPPr>
        <a:defRPr lang="zh-CN"/>
      </a:defPPr>
      <a:lvl1pPr marL="0" algn="l" defTabSz="911860" rtl="0" eaLnBrk="1" latinLnBrk="0" hangingPunct="1">
        <a:defRPr sz="1800" kern="1200">
          <a:solidFill>
            <a:schemeClr val="tx1"/>
          </a:solidFill>
          <a:latin typeface="+mn-lt"/>
          <a:ea typeface="+mn-ea"/>
          <a:cs typeface="+mn-cs"/>
        </a:defRPr>
      </a:lvl1pPr>
      <a:lvl2pPr marL="455930" algn="l" defTabSz="911860" rtl="0" eaLnBrk="1" latinLnBrk="0" hangingPunct="1">
        <a:defRPr sz="1800" kern="1200">
          <a:solidFill>
            <a:schemeClr val="tx1"/>
          </a:solidFill>
          <a:latin typeface="+mn-lt"/>
          <a:ea typeface="+mn-ea"/>
          <a:cs typeface="+mn-cs"/>
        </a:defRPr>
      </a:lvl2pPr>
      <a:lvl3pPr marL="912495" algn="l" defTabSz="911860" rtl="0" eaLnBrk="1" latinLnBrk="0" hangingPunct="1">
        <a:defRPr sz="1800" kern="1200">
          <a:solidFill>
            <a:schemeClr val="tx1"/>
          </a:solidFill>
          <a:latin typeface="+mn-lt"/>
          <a:ea typeface="+mn-ea"/>
          <a:cs typeface="+mn-cs"/>
        </a:defRPr>
      </a:lvl3pPr>
      <a:lvl4pPr marL="1368425" algn="l" defTabSz="911860" rtl="0" eaLnBrk="1" latinLnBrk="0" hangingPunct="1">
        <a:defRPr sz="1800" kern="1200">
          <a:solidFill>
            <a:schemeClr val="tx1"/>
          </a:solidFill>
          <a:latin typeface="+mn-lt"/>
          <a:ea typeface="+mn-ea"/>
          <a:cs typeface="+mn-cs"/>
        </a:defRPr>
      </a:lvl4pPr>
      <a:lvl5pPr marL="1824355" algn="l" defTabSz="911860" rtl="0" eaLnBrk="1" latinLnBrk="0" hangingPunct="1">
        <a:defRPr sz="1800" kern="1200">
          <a:solidFill>
            <a:schemeClr val="tx1"/>
          </a:solidFill>
          <a:latin typeface="+mn-lt"/>
          <a:ea typeface="+mn-ea"/>
          <a:cs typeface="+mn-cs"/>
        </a:defRPr>
      </a:lvl5pPr>
      <a:lvl6pPr marL="2280285" algn="l" defTabSz="911860" rtl="0" eaLnBrk="1" latinLnBrk="0" hangingPunct="1">
        <a:defRPr sz="1800" kern="1200">
          <a:solidFill>
            <a:schemeClr val="tx1"/>
          </a:solidFill>
          <a:latin typeface="+mn-lt"/>
          <a:ea typeface="+mn-ea"/>
          <a:cs typeface="+mn-cs"/>
        </a:defRPr>
      </a:lvl6pPr>
      <a:lvl7pPr marL="2736850" algn="l" defTabSz="911860" rtl="0" eaLnBrk="1" latinLnBrk="0" hangingPunct="1">
        <a:defRPr sz="1800" kern="1200">
          <a:solidFill>
            <a:schemeClr val="tx1"/>
          </a:solidFill>
          <a:latin typeface="+mn-lt"/>
          <a:ea typeface="+mn-ea"/>
          <a:cs typeface="+mn-cs"/>
        </a:defRPr>
      </a:lvl7pPr>
      <a:lvl8pPr marL="3192780" algn="l" defTabSz="911860" rtl="0" eaLnBrk="1" latinLnBrk="0" hangingPunct="1">
        <a:defRPr sz="1800" kern="1200">
          <a:solidFill>
            <a:schemeClr val="tx1"/>
          </a:solidFill>
          <a:latin typeface="+mn-lt"/>
          <a:ea typeface="+mn-ea"/>
          <a:cs typeface="+mn-cs"/>
        </a:defRPr>
      </a:lvl8pPr>
      <a:lvl9pPr marL="3648710" algn="l" defTabSz="91186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400900" y="4686190"/>
            <a:ext cx="2133964" cy="35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40" tIns="65320" rIns="130640" bIns="65320" numCol="1" anchor="t" anchorCtr="0" compatLnSpc="1"/>
          <a:lstStyle>
            <a:lvl1pPr algn="r" defTabSz="816610" eaLnBrk="1" hangingPunct="1">
              <a:defRPr sz="1435">
                <a:solidFill>
                  <a:schemeClr val="tx2"/>
                </a:solidFill>
                <a:latin typeface="Times New Roman" panose="02020603050405020304" pitchFamily="18" charset="0"/>
                <a:ea typeface="宋体" pitchFamily="2" charset="-122"/>
              </a:defRPr>
            </a:lvl1pPr>
          </a:lstStyle>
          <a:p>
            <a:pPr fontAlgn="auto">
              <a:spcBef>
                <a:spcPts val="0"/>
              </a:spcBef>
              <a:spcAft>
                <a:spcPts val="0"/>
              </a:spcAft>
              <a:defRPr/>
            </a:pPr>
            <a:fld id="{8DE337F8-331A-6F44-8380-109569FA9F4A}" type="slidenum">
              <a:rPr lang="en-US" altLang="zh-CN" b="0" smtClean="0">
                <a:solidFill>
                  <a:srgbClr val="0065A6"/>
                </a:solidFill>
              </a:rPr>
              <a:t>‹#›</a:t>
            </a:fld>
            <a:endParaRPr lang="en-US" altLang="zh-CN" sz="1250" b="0" dirty="0">
              <a:solidFill>
                <a:srgbClr val="0065A6"/>
              </a:solidFill>
            </a:endParaRPr>
          </a:p>
        </p:txBody>
      </p:sp>
      <p:sp>
        <p:nvSpPr>
          <p:cNvPr id="1028" name="Rectangle 2"/>
          <p:cNvSpPr>
            <a:spLocks noGrp="1" noChangeArrowheads="1"/>
          </p:cNvSpPr>
          <p:nvPr>
            <p:ph type="title"/>
          </p:nvPr>
        </p:nvSpPr>
        <p:spPr bwMode="auto">
          <a:xfrm>
            <a:off x="345244" y="190532"/>
            <a:ext cx="8681691" cy="36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40" tIns="65320" rIns="130640" bIns="65320" numCol="1" anchor="t" anchorCtr="0" compatLnSpc="1"/>
          <a:lstStyle/>
          <a:p>
            <a:pPr lvl="0"/>
            <a:r>
              <a:rPr lang="zh-CN" altLang="en-US" dirty="0"/>
              <a:t>单击此处编辑母版标题样式</a:t>
            </a:r>
          </a:p>
        </p:txBody>
      </p:sp>
      <p:sp>
        <p:nvSpPr>
          <p:cNvPr id="2" name="Rectangle 4"/>
          <p:cNvSpPr>
            <a:spLocks noGrp="1" noChangeArrowheads="1"/>
          </p:cNvSpPr>
          <p:nvPr>
            <p:ph type="dt" sz="half" idx="2"/>
          </p:nvPr>
        </p:nvSpPr>
        <p:spPr bwMode="auto">
          <a:xfrm>
            <a:off x="5580450" y="4705038"/>
            <a:ext cx="2493096" cy="35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40" tIns="65320" rIns="130640" bIns="65320" numCol="1" anchor="t" anchorCtr="0" compatLnSpc="1"/>
          <a:lstStyle>
            <a:lvl1pPr algn="r" defTabSz="816610" eaLnBrk="1" hangingPunct="1">
              <a:defRPr sz="1060">
                <a:solidFill>
                  <a:schemeClr val="tx2"/>
                </a:solidFill>
                <a:latin typeface="Times New Roman" panose="02020603050405020304" pitchFamily="18" charset="0"/>
                <a:ea typeface="宋体" pitchFamily="2" charset="-122"/>
              </a:defRPr>
            </a:lvl1pPr>
          </a:lstStyle>
          <a:p>
            <a:pPr fontAlgn="auto">
              <a:spcBef>
                <a:spcPts val="0"/>
              </a:spcBef>
              <a:spcAft>
                <a:spcPts val="0"/>
              </a:spcAft>
              <a:defRPr/>
            </a:pPr>
            <a:endParaRPr lang="en-US" altLang="zh-CN" b="0" dirty="0">
              <a:solidFill>
                <a:srgbClr val="0065A6"/>
              </a:solidFill>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transition/>
  <p:hf hdr="0" ftr="0" dt="0"/>
  <p:txStyles>
    <p:titleStyle>
      <a:lvl1pPr algn="l" defTabSz="816610" rtl="0" eaLnBrk="0" fontAlgn="base" hangingPunct="0">
        <a:spcBef>
          <a:spcPct val="0"/>
        </a:spcBef>
        <a:spcAft>
          <a:spcPct val="0"/>
        </a:spcAft>
        <a:defRPr sz="2750">
          <a:solidFill>
            <a:schemeClr val="accent5">
              <a:lumMod val="100000"/>
            </a:schemeClr>
          </a:solidFill>
          <a:latin typeface="+mj-lt"/>
          <a:ea typeface="+mj-ea"/>
          <a:cs typeface="+mj-cs"/>
        </a:defRPr>
      </a:lvl1pPr>
      <a:lvl2pPr algn="l" defTabSz="816610" rtl="0" eaLnBrk="0" fontAlgn="base" hangingPunct="0">
        <a:spcBef>
          <a:spcPct val="0"/>
        </a:spcBef>
        <a:spcAft>
          <a:spcPct val="0"/>
        </a:spcAft>
        <a:defRPr sz="2750">
          <a:solidFill>
            <a:schemeClr val="tx2"/>
          </a:solidFill>
          <a:latin typeface="Arial" panose="020B0604020202020204" pitchFamily="34" charset="0"/>
          <a:ea typeface="黑体" panose="02010609060101010101" pitchFamily="49" charset="-122"/>
        </a:defRPr>
      </a:lvl2pPr>
      <a:lvl3pPr algn="l" defTabSz="816610" rtl="0" eaLnBrk="0" fontAlgn="base" hangingPunct="0">
        <a:spcBef>
          <a:spcPct val="0"/>
        </a:spcBef>
        <a:spcAft>
          <a:spcPct val="0"/>
        </a:spcAft>
        <a:defRPr sz="2750">
          <a:solidFill>
            <a:schemeClr val="tx2"/>
          </a:solidFill>
          <a:latin typeface="Arial" panose="020B0604020202020204" pitchFamily="34" charset="0"/>
          <a:ea typeface="黑体" panose="02010609060101010101" pitchFamily="49" charset="-122"/>
        </a:defRPr>
      </a:lvl3pPr>
      <a:lvl4pPr algn="l" defTabSz="816610" rtl="0" eaLnBrk="0" fontAlgn="base" hangingPunct="0">
        <a:spcBef>
          <a:spcPct val="0"/>
        </a:spcBef>
        <a:spcAft>
          <a:spcPct val="0"/>
        </a:spcAft>
        <a:defRPr sz="2750">
          <a:solidFill>
            <a:schemeClr val="tx2"/>
          </a:solidFill>
          <a:latin typeface="Arial" panose="020B0604020202020204" pitchFamily="34" charset="0"/>
          <a:ea typeface="黑体" panose="02010609060101010101" pitchFamily="49" charset="-122"/>
        </a:defRPr>
      </a:lvl4pPr>
      <a:lvl5pPr algn="l" defTabSz="816610" rtl="0" eaLnBrk="0" fontAlgn="base" hangingPunct="0">
        <a:spcBef>
          <a:spcPct val="0"/>
        </a:spcBef>
        <a:spcAft>
          <a:spcPct val="0"/>
        </a:spcAft>
        <a:defRPr sz="2750">
          <a:solidFill>
            <a:schemeClr val="tx2"/>
          </a:solidFill>
          <a:latin typeface="Arial" panose="020B0604020202020204" pitchFamily="34" charset="0"/>
          <a:ea typeface="黑体" panose="02010609060101010101" pitchFamily="49" charset="-122"/>
        </a:defRPr>
      </a:lvl5pPr>
      <a:lvl6pPr marL="285750" algn="l" rtl="0" fontAlgn="base">
        <a:spcBef>
          <a:spcPct val="0"/>
        </a:spcBef>
        <a:spcAft>
          <a:spcPct val="0"/>
        </a:spcAft>
        <a:defRPr sz="1750">
          <a:solidFill>
            <a:schemeClr val="tx2"/>
          </a:solidFill>
          <a:latin typeface="Arial" panose="020B0604020202020204" pitchFamily="34" charset="0"/>
          <a:ea typeface="黑体" panose="02010609060101010101" pitchFamily="49" charset="-122"/>
        </a:defRPr>
      </a:lvl6pPr>
      <a:lvl7pPr marL="571500" algn="l" rtl="0" fontAlgn="base">
        <a:spcBef>
          <a:spcPct val="0"/>
        </a:spcBef>
        <a:spcAft>
          <a:spcPct val="0"/>
        </a:spcAft>
        <a:defRPr sz="1750">
          <a:solidFill>
            <a:schemeClr val="tx2"/>
          </a:solidFill>
          <a:latin typeface="Arial" panose="020B0604020202020204" pitchFamily="34" charset="0"/>
          <a:ea typeface="黑体" panose="02010609060101010101" pitchFamily="49" charset="-122"/>
        </a:defRPr>
      </a:lvl7pPr>
      <a:lvl8pPr marL="857250" algn="l" rtl="0" fontAlgn="base">
        <a:spcBef>
          <a:spcPct val="0"/>
        </a:spcBef>
        <a:spcAft>
          <a:spcPct val="0"/>
        </a:spcAft>
        <a:defRPr sz="1750">
          <a:solidFill>
            <a:schemeClr val="tx2"/>
          </a:solidFill>
          <a:latin typeface="Arial" panose="020B0604020202020204" pitchFamily="34" charset="0"/>
          <a:ea typeface="黑体" panose="02010609060101010101" pitchFamily="49" charset="-122"/>
        </a:defRPr>
      </a:lvl8pPr>
      <a:lvl9pPr marL="1143000" algn="l" rtl="0" fontAlgn="base">
        <a:spcBef>
          <a:spcPct val="0"/>
        </a:spcBef>
        <a:spcAft>
          <a:spcPct val="0"/>
        </a:spcAft>
        <a:defRPr sz="1750">
          <a:solidFill>
            <a:schemeClr val="tx2"/>
          </a:solidFill>
          <a:latin typeface="Arial" panose="020B0604020202020204" pitchFamily="34" charset="0"/>
          <a:ea typeface="黑体" panose="02010609060101010101" pitchFamily="49" charset="-122"/>
        </a:defRPr>
      </a:lvl9pPr>
    </p:titleStyle>
    <p:bodyStyle>
      <a:lvl1pPr marL="306705" indent="-306705" algn="l" defTabSz="816610" rtl="0" eaLnBrk="0" fontAlgn="base" hangingPunct="0">
        <a:spcBef>
          <a:spcPct val="20000"/>
        </a:spcBef>
        <a:spcAft>
          <a:spcPct val="0"/>
        </a:spcAft>
        <a:buBlip>
          <a:blip r:embed="rId18"/>
        </a:buBlip>
        <a:defRPr sz="2125">
          <a:solidFill>
            <a:srgbClr val="0065A6"/>
          </a:solidFill>
          <a:latin typeface="+mn-lt"/>
          <a:ea typeface="+mn-ea"/>
          <a:cs typeface="+mn-cs"/>
        </a:defRPr>
      </a:lvl1pPr>
      <a:lvl2pPr marL="739775" indent="-254635" algn="l" defTabSz="816610" rtl="0" eaLnBrk="0" fontAlgn="base" hangingPunct="0">
        <a:spcBef>
          <a:spcPct val="20000"/>
        </a:spcBef>
        <a:spcAft>
          <a:spcPct val="0"/>
        </a:spcAft>
        <a:buChar char="–"/>
        <a:defRPr sz="1810">
          <a:solidFill>
            <a:srgbClr val="0065A6"/>
          </a:solidFill>
          <a:latin typeface="+mn-lt"/>
          <a:ea typeface="+mn-ea"/>
        </a:defRPr>
      </a:lvl2pPr>
      <a:lvl3pPr marL="1104265" indent="-204470" algn="l" defTabSz="816610" rtl="0" eaLnBrk="0" fontAlgn="base" hangingPunct="0">
        <a:spcBef>
          <a:spcPct val="20000"/>
        </a:spcBef>
        <a:spcAft>
          <a:spcPct val="0"/>
        </a:spcAft>
        <a:buChar char="•"/>
        <a:defRPr sz="2125">
          <a:solidFill>
            <a:srgbClr val="0065A6"/>
          </a:solidFill>
          <a:latin typeface="+mn-lt"/>
          <a:ea typeface="+mn-ea"/>
        </a:defRPr>
      </a:lvl3pPr>
      <a:lvl4pPr marL="1468120" indent="-204470" algn="l" defTabSz="816610" rtl="0" eaLnBrk="0" fontAlgn="base" hangingPunct="0">
        <a:spcBef>
          <a:spcPct val="20000"/>
        </a:spcBef>
        <a:spcAft>
          <a:spcPct val="0"/>
        </a:spcAft>
        <a:buChar char="–"/>
        <a:defRPr sz="1435">
          <a:solidFill>
            <a:srgbClr val="0065A6"/>
          </a:solidFill>
          <a:latin typeface="+mn-lt"/>
          <a:ea typeface="+mn-ea"/>
        </a:defRPr>
      </a:lvl4pPr>
      <a:lvl5pPr marL="1837055" indent="-204470" algn="l" defTabSz="816610" rtl="0" eaLnBrk="0" fontAlgn="base" hangingPunct="0">
        <a:spcBef>
          <a:spcPct val="20000"/>
        </a:spcBef>
        <a:spcAft>
          <a:spcPct val="0"/>
        </a:spcAft>
        <a:buChar char="»"/>
        <a:defRPr sz="1250">
          <a:solidFill>
            <a:srgbClr val="0065A6"/>
          </a:solidFill>
          <a:latin typeface="+mn-lt"/>
          <a:ea typeface="+mn-ea"/>
        </a:defRPr>
      </a:lvl5pPr>
      <a:lvl6pPr marL="1571625" indent="-142875" algn="l" rtl="0" fontAlgn="base">
        <a:spcBef>
          <a:spcPct val="20000"/>
        </a:spcBef>
        <a:spcAft>
          <a:spcPct val="0"/>
        </a:spcAft>
        <a:buChar char="»"/>
        <a:defRPr sz="875">
          <a:solidFill>
            <a:srgbClr val="0065A6"/>
          </a:solidFill>
          <a:latin typeface="+mn-lt"/>
          <a:ea typeface="+mn-ea"/>
        </a:defRPr>
      </a:lvl6pPr>
      <a:lvl7pPr marL="1857375" indent="-142875" algn="l" rtl="0" fontAlgn="base">
        <a:spcBef>
          <a:spcPct val="20000"/>
        </a:spcBef>
        <a:spcAft>
          <a:spcPct val="0"/>
        </a:spcAft>
        <a:buChar char="»"/>
        <a:defRPr sz="875">
          <a:solidFill>
            <a:srgbClr val="0065A6"/>
          </a:solidFill>
          <a:latin typeface="+mn-lt"/>
          <a:ea typeface="+mn-ea"/>
        </a:defRPr>
      </a:lvl7pPr>
      <a:lvl8pPr marL="2142490" indent="-142875" algn="l" rtl="0" fontAlgn="base">
        <a:spcBef>
          <a:spcPct val="20000"/>
        </a:spcBef>
        <a:spcAft>
          <a:spcPct val="0"/>
        </a:spcAft>
        <a:buChar char="»"/>
        <a:defRPr sz="875">
          <a:solidFill>
            <a:srgbClr val="0065A6"/>
          </a:solidFill>
          <a:latin typeface="+mn-lt"/>
          <a:ea typeface="+mn-ea"/>
        </a:defRPr>
      </a:lvl8pPr>
      <a:lvl9pPr marL="2428240" indent="-142875" algn="l" rtl="0" fontAlgn="base">
        <a:spcBef>
          <a:spcPct val="20000"/>
        </a:spcBef>
        <a:spcAft>
          <a:spcPct val="0"/>
        </a:spcAft>
        <a:buChar char="»"/>
        <a:defRPr sz="875">
          <a:solidFill>
            <a:srgbClr val="0065A6"/>
          </a:solidFill>
          <a:latin typeface="+mn-lt"/>
          <a:ea typeface="+mn-ea"/>
        </a:defRPr>
      </a:lvl9pPr>
    </p:bodyStyle>
    <p:otherStyle>
      <a:defPPr>
        <a:defRPr lang="zh-CN"/>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1999615" algn="l" defTabSz="571500" rtl="0" eaLnBrk="1" latinLnBrk="0" hangingPunct="1">
        <a:defRPr sz="1125" kern="1200">
          <a:solidFill>
            <a:schemeClr val="tx1"/>
          </a:solidFill>
          <a:latin typeface="+mn-lt"/>
          <a:ea typeface="+mn-ea"/>
          <a:cs typeface="+mn-cs"/>
        </a:defRPr>
      </a:lvl8pPr>
      <a:lvl9pPr marL="2285365"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58.xml"/><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0.xml"/><Relationship Id="rId11" Type="http://schemas.openxmlformats.org/officeDocument/2006/relationships/image" Target="../media/image66.png"/><Relationship Id="rId5" Type="http://schemas.openxmlformats.org/officeDocument/2006/relationships/slideLayout" Target="../slideLayouts/slideLayout5.xml"/><Relationship Id="rId10" Type="http://schemas.openxmlformats.org/officeDocument/2006/relationships/image" Target="../media/image65.png"/><Relationship Id="rId4" Type="http://schemas.openxmlformats.org/officeDocument/2006/relationships/tags" Target="../tags/tag59.xml"/><Relationship Id="rId9" Type="http://schemas.openxmlformats.org/officeDocument/2006/relationships/image" Target="../media/image690.png"/></Relationships>
</file>

<file path=ppt/slides/_rels/slide1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0.png"/><Relationship Id="rId3" Type="http://schemas.openxmlformats.org/officeDocument/2006/relationships/tags" Target="../tags/tag62.xml"/><Relationship Id="rId7" Type="http://schemas.openxmlformats.org/officeDocument/2006/relationships/notesSlide" Target="../notesSlides/notesSlide11.xml"/><Relationship Id="rId12" Type="http://schemas.openxmlformats.org/officeDocument/2006/relationships/image" Target="../media/image770.png"/><Relationship Id="rId2" Type="http://schemas.openxmlformats.org/officeDocument/2006/relationships/tags" Target="../tags/tag61.xml"/><Relationship Id="rId16" Type="http://schemas.openxmlformats.org/officeDocument/2006/relationships/image" Target="../media/image73.png"/><Relationship Id="rId1" Type="http://schemas.openxmlformats.org/officeDocument/2006/relationships/tags" Target="../tags/tag60.xml"/><Relationship Id="rId6" Type="http://schemas.openxmlformats.org/officeDocument/2006/relationships/slideLayout" Target="../slideLayouts/slideLayout5.xml"/><Relationship Id="rId11" Type="http://schemas.openxmlformats.org/officeDocument/2006/relationships/image" Target="../media/image69.png"/><Relationship Id="rId5" Type="http://schemas.openxmlformats.org/officeDocument/2006/relationships/tags" Target="../tags/tag64.xml"/><Relationship Id="rId15" Type="http://schemas.openxmlformats.org/officeDocument/2006/relationships/image" Target="../media/image72.png"/><Relationship Id="rId10" Type="http://schemas.openxmlformats.org/officeDocument/2006/relationships/image" Target="../media/image750.png"/><Relationship Id="rId4" Type="http://schemas.openxmlformats.org/officeDocument/2006/relationships/tags" Target="../tags/tag63.xml"/><Relationship Id="rId9" Type="http://schemas.openxmlformats.org/officeDocument/2006/relationships/image" Target="../media/image740.png"/><Relationship Id="rId14"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media/image820.png"/><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tags" Target="../tags/tag67.xml"/><Relationship Id="rId21" Type="http://schemas.openxmlformats.org/officeDocument/2006/relationships/image" Target="../media/image78.png"/><Relationship Id="rId7" Type="http://schemas.openxmlformats.org/officeDocument/2006/relationships/tags" Target="../tags/tag71.xml"/><Relationship Id="rId12" Type="http://schemas.openxmlformats.org/officeDocument/2006/relationships/notesSlide" Target="../notesSlides/notesSlide12.xml"/><Relationship Id="rId17" Type="http://schemas.openxmlformats.org/officeDocument/2006/relationships/image" Target="../media/image74.png"/><Relationship Id="rId25" Type="http://schemas.openxmlformats.org/officeDocument/2006/relationships/image" Target="../media/image82.png"/><Relationship Id="rId2" Type="http://schemas.openxmlformats.org/officeDocument/2006/relationships/tags" Target="../tags/tag66.xml"/><Relationship Id="rId16" Type="http://schemas.openxmlformats.org/officeDocument/2006/relationships/image" Target="../media/image58.png"/><Relationship Id="rId20" Type="http://schemas.openxmlformats.org/officeDocument/2006/relationships/image" Target="../media/image77.pn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slideLayout" Target="../slideLayouts/slideLayout5.xml"/><Relationship Id="rId24" Type="http://schemas.openxmlformats.org/officeDocument/2006/relationships/image" Target="../media/image81.png"/><Relationship Id="rId5" Type="http://schemas.openxmlformats.org/officeDocument/2006/relationships/tags" Target="../tags/tag69.xml"/><Relationship Id="rId15" Type="http://schemas.openxmlformats.org/officeDocument/2006/relationships/image" Target="../media/image57.png"/><Relationship Id="rId23" Type="http://schemas.openxmlformats.org/officeDocument/2006/relationships/image" Target="../media/image80.png"/><Relationship Id="rId10" Type="http://schemas.openxmlformats.org/officeDocument/2006/relationships/tags" Target="../tags/tag74.xml"/><Relationship Id="rId19" Type="http://schemas.openxmlformats.org/officeDocument/2006/relationships/image" Target="../media/image76.png"/><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image" Target="../media/image830.png"/><Relationship Id="rId22" Type="http://schemas.openxmlformats.org/officeDocument/2006/relationships/image" Target="../media/image79.png"/></Relationships>
</file>

<file path=ppt/slides/_rels/slide13.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notesSlide" Target="../notesSlides/notesSlide13.xml"/><Relationship Id="rId18" Type="http://schemas.openxmlformats.org/officeDocument/2006/relationships/image" Target="../media/image88.png"/><Relationship Id="rId26" Type="http://schemas.openxmlformats.org/officeDocument/2006/relationships/image" Target="../media/image94.png"/><Relationship Id="rId3" Type="http://schemas.openxmlformats.org/officeDocument/2006/relationships/tags" Target="../tags/tag77.xml"/><Relationship Id="rId21" Type="http://schemas.openxmlformats.org/officeDocument/2006/relationships/image" Target="../media/image90.png"/><Relationship Id="rId7" Type="http://schemas.openxmlformats.org/officeDocument/2006/relationships/tags" Target="../tags/tag81.xml"/><Relationship Id="rId12" Type="http://schemas.openxmlformats.org/officeDocument/2006/relationships/slideLayout" Target="../slideLayouts/slideLayout5.xml"/><Relationship Id="rId17" Type="http://schemas.openxmlformats.org/officeDocument/2006/relationships/image" Target="../media/image87.png"/><Relationship Id="rId25" Type="http://schemas.openxmlformats.org/officeDocument/2006/relationships/image" Target="../media/image93.png"/><Relationship Id="rId2" Type="http://schemas.openxmlformats.org/officeDocument/2006/relationships/tags" Target="../tags/tag76.xml"/><Relationship Id="rId16" Type="http://schemas.openxmlformats.org/officeDocument/2006/relationships/image" Target="../media/image86.png"/><Relationship Id="rId20" Type="http://schemas.openxmlformats.org/officeDocument/2006/relationships/image" Target="../media/image89.png"/><Relationship Id="rId29" Type="http://schemas.openxmlformats.org/officeDocument/2006/relationships/image" Target="../media/image97.png"/><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image" Target="../media/image102.png"/><Relationship Id="rId5" Type="http://schemas.openxmlformats.org/officeDocument/2006/relationships/tags" Target="../tags/tag79.xml"/><Relationship Id="rId15" Type="http://schemas.openxmlformats.org/officeDocument/2006/relationships/image" Target="../media/image85.png"/><Relationship Id="rId23" Type="http://schemas.openxmlformats.org/officeDocument/2006/relationships/image" Target="../media/image92.png"/><Relationship Id="rId28" Type="http://schemas.openxmlformats.org/officeDocument/2006/relationships/image" Target="../media/image96.png"/><Relationship Id="rId10" Type="http://schemas.openxmlformats.org/officeDocument/2006/relationships/tags" Target="../tags/tag84.xml"/><Relationship Id="rId19" Type="http://schemas.openxmlformats.org/officeDocument/2006/relationships/image" Target="../media/image970.png"/><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image" Target="../media/image84.png"/><Relationship Id="rId22" Type="http://schemas.openxmlformats.org/officeDocument/2006/relationships/image" Target="../media/image91.png"/><Relationship Id="rId27" Type="http://schemas.openxmlformats.org/officeDocument/2006/relationships/image" Target="../media/image95.png"/><Relationship Id="rId30" Type="http://schemas.openxmlformats.org/officeDocument/2006/relationships/image" Target="../media/image108.png"/></Relationships>
</file>

<file path=ppt/slides/_rels/slide14.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1.png"/><Relationship Id="rId3" Type="http://schemas.openxmlformats.org/officeDocument/2006/relationships/tags" Target="../tags/tag88.xml"/><Relationship Id="rId7" Type="http://schemas.openxmlformats.org/officeDocument/2006/relationships/notesSlide" Target="../notesSlides/notesSlide14.xml"/><Relationship Id="rId12" Type="http://schemas.openxmlformats.org/officeDocument/2006/relationships/image" Target="../media/image106.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5.xml"/><Relationship Id="rId11" Type="http://schemas.openxmlformats.org/officeDocument/2006/relationships/image" Target="../media/image100.png"/><Relationship Id="rId5" Type="http://schemas.openxmlformats.org/officeDocument/2006/relationships/tags" Target="../tags/tag90.xml"/><Relationship Id="rId10" Type="http://schemas.openxmlformats.org/officeDocument/2006/relationships/image" Target="../media/image990.png"/><Relationship Id="rId4" Type="http://schemas.openxmlformats.org/officeDocument/2006/relationships/tags" Target="../tags/tag89.xml"/><Relationship Id="rId9" Type="http://schemas.openxmlformats.org/officeDocument/2006/relationships/image" Target="../media/image99.png"/><Relationship Id="rId14" Type="http://schemas.openxmlformats.org/officeDocument/2006/relationships/image" Target="../media/image103.png"/></Relationships>
</file>

<file path=ppt/slides/_rels/slide15.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image" Target="../media/image55.png"/><Relationship Id="rId18" Type="http://schemas.openxmlformats.org/officeDocument/2006/relationships/image" Target="../media/image35.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58.png"/><Relationship Id="rId17" Type="http://schemas.openxmlformats.org/officeDocument/2006/relationships/image" Target="../media/image109.png"/><Relationship Id="rId2" Type="http://schemas.openxmlformats.org/officeDocument/2006/relationships/tags" Target="../tags/tag92.xml"/><Relationship Id="rId16" Type="http://schemas.openxmlformats.org/officeDocument/2006/relationships/image" Target="../media/image107.png"/><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57.png"/><Relationship Id="rId5" Type="http://schemas.openxmlformats.org/officeDocument/2006/relationships/tags" Target="../tags/tag95.xml"/><Relationship Id="rId15" Type="http://schemas.openxmlformats.org/officeDocument/2006/relationships/image" Target="../media/image105.png"/><Relationship Id="rId10" Type="http://schemas.openxmlformats.org/officeDocument/2006/relationships/notesSlide" Target="../notesSlides/notesSlide15.xml"/><Relationship Id="rId4" Type="http://schemas.openxmlformats.org/officeDocument/2006/relationships/tags" Target="../tags/tag94.xml"/><Relationship Id="rId9" Type="http://schemas.openxmlformats.org/officeDocument/2006/relationships/slideLayout" Target="../slideLayouts/slideLayout5.xml"/><Relationship Id="rId14" Type="http://schemas.openxmlformats.org/officeDocument/2006/relationships/image" Target="../media/image10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tags" Target="../tags/tag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png"/><Relationship Id="rId5" Type="http://schemas.openxmlformats.org/officeDocument/2006/relationships/tags" Target="../tags/tag5.xml"/><Relationship Id="rId15" Type="http://schemas.openxmlformats.org/officeDocument/2006/relationships/image" Target="../media/image15.png"/><Relationship Id="rId10" Type="http://schemas.openxmlformats.org/officeDocument/2006/relationships/notesSlide" Target="../notesSlides/notesSlide3.xml"/><Relationship Id="rId19" Type="http://schemas.openxmlformats.org/officeDocument/2006/relationships/image" Target="../media/image19.png"/><Relationship Id="rId4" Type="http://schemas.openxmlformats.org/officeDocument/2006/relationships/tags" Target="../tags/tag4.xml"/><Relationship Id="rId9" Type="http://schemas.openxmlformats.org/officeDocument/2006/relationships/slideLayout" Target="../slideLayouts/slideLayout5.xml"/><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Layout" Target="../slideLayouts/slideLayout5.xml"/><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tags" Target="../tags/tag11.xml"/><Relationship Id="rId21" Type="http://schemas.openxmlformats.org/officeDocument/2006/relationships/image" Target="../media/image33.png"/><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tags" Target="../tags/tag10.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36.png"/><Relationship Id="rId5" Type="http://schemas.openxmlformats.org/officeDocument/2006/relationships/tags" Target="../tags/tag13.xml"/><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tags" Target="../tags/tag18.xml"/><Relationship Id="rId19" Type="http://schemas.openxmlformats.org/officeDocument/2006/relationships/image" Target="../media/image31.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notesSlide" Target="../notesSlides/notesSlide7.xml"/><Relationship Id="rId22" Type="http://schemas.openxmlformats.org/officeDocument/2006/relationships/image" Target="../media/image34.png"/><Relationship Id="rId27" Type="http://schemas.openxmlformats.org/officeDocument/2006/relationships/image" Target="../media/image39.png"/></Relationships>
</file>

<file path=ppt/slides/_rels/slide8.xml.rels><?xml version="1.0" encoding="UTF-8" standalone="yes"?>
<Relationships xmlns="http://schemas.openxmlformats.org/package/2006/relationships"><Relationship Id="rId13" Type="http://schemas.openxmlformats.org/officeDocument/2006/relationships/tags" Target="../tags/tag33.xml"/><Relationship Id="rId18" Type="http://schemas.openxmlformats.org/officeDocument/2006/relationships/slideLayout" Target="../slideLayouts/slideLayout5.xml"/><Relationship Id="rId26" Type="http://schemas.openxmlformats.org/officeDocument/2006/relationships/image" Target="../media/image45.png"/><Relationship Id="rId3" Type="http://schemas.openxmlformats.org/officeDocument/2006/relationships/tags" Target="../tags/tag23.xml"/><Relationship Id="rId21" Type="http://schemas.openxmlformats.org/officeDocument/2006/relationships/image" Target="../media/image40.png"/><Relationship Id="rId34" Type="http://schemas.openxmlformats.org/officeDocument/2006/relationships/image" Target="../media/image52.png"/><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image" Target="../media/image44.png"/><Relationship Id="rId33" Type="http://schemas.openxmlformats.org/officeDocument/2006/relationships/image" Target="../media/image570.png"/><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image" Target="../media/image440.png"/><Relationship Id="rId29" Type="http://schemas.openxmlformats.org/officeDocument/2006/relationships/image" Target="../media/image48.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image" Target="../media/image43.png"/><Relationship Id="rId32" Type="http://schemas.openxmlformats.org/officeDocument/2006/relationships/image" Target="../media/image51.png"/><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4.png"/><Relationship Id="rId10" Type="http://schemas.openxmlformats.org/officeDocument/2006/relationships/tags" Target="../tags/tag30.xml"/><Relationship Id="rId19" Type="http://schemas.openxmlformats.org/officeDocument/2006/relationships/notesSlide" Target="../notesSlides/notesSlide8.xml"/><Relationship Id="rId31" Type="http://schemas.openxmlformats.org/officeDocument/2006/relationships/image" Target="../media/image50.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3.png"/><Relationship Id="rId8" Type="http://schemas.openxmlformats.org/officeDocument/2006/relationships/tags" Target="../tags/tag28.xml"/></Relationships>
</file>

<file path=ppt/slides/_rels/slide9.xml.rels><?xml version="1.0" encoding="UTF-8" standalone="yes"?>
<Relationships xmlns="http://schemas.openxmlformats.org/package/2006/relationships"><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image" Target="../media/image45.png"/><Relationship Id="rId3" Type="http://schemas.openxmlformats.org/officeDocument/2006/relationships/tags" Target="../tags/tag40.xml"/><Relationship Id="rId21" Type="http://schemas.openxmlformats.org/officeDocument/2006/relationships/image" Target="../media/image43.png"/><Relationship Id="rId34" Type="http://schemas.openxmlformats.org/officeDocument/2006/relationships/image" Target="../media/image60.png"/><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image" Target="../media/image42.png"/><Relationship Id="rId33" Type="http://schemas.openxmlformats.org/officeDocument/2006/relationships/image" Target="../media/image59.png"/><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notesSlide" Target="../notesSlides/notesSlide9.xml"/><Relationship Id="rId29" Type="http://schemas.openxmlformats.org/officeDocument/2006/relationships/image" Target="../media/image55.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image" Target="../media/image41.png"/><Relationship Id="rId32" Type="http://schemas.openxmlformats.org/officeDocument/2006/relationships/image" Target="../media/image58.png"/><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image" Target="../media/image46.png"/><Relationship Id="rId28" Type="http://schemas.openxmlformats.org/officeDocument/2006/relationships/image" Target="../media/image49.png"/><Relationship Id="rId36" Type="http://schemas.openxmlformats.org/officeDocument/2006/relationships/image" Target="../media/image62.png"/><Relationship Id="rId10" Type="http://schemas.openxmlformats.org/officeDocument/2006/relationships/tags" Target="../tags/tag47.xml"/><Relationship Id="rId19" Type="http://schemas.openxmlformats.org/officeDocument/2006/relationships/slideLayout" Target="../slideLayouts/slideLayout5.xml"/><Relationship Id="rId31" Type="http://schemas.openxmlformats.org/officeDocument/2006/relationships/image" Target="../media/image57.png"/><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image" Target="../media/image44.png"/><Relationship Id="rId27" Type="http://schemas.openxmlformats.org/officeDocument/2006/relationships/image" Target="../media/image48.png"/><Relationship Id="rId30" Type="http://schemas.openxmlformats.org/officeDocument/2006/relationships/image" Target="../media/image56.png"/><Relationship Id="rId35" Type="http://schemas.openxmlformats.org/officeDocument/2006/relationships/image" Target="../media/image61.png"/><Relationship Id="rId8"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1007988" y="1635646"/>
            <a:ext cx="7128024" cy="954107"/>
          </a:xfrm>
          <a:prstGeom prst="rect">
            <a:avLst/>
          </a:prstGeom>
          <a:noFill/>
          <a:ln>
            <a:noFill/>
          </a:ln>
          <a:effectLst/>
          <a:extLst>
            <a:ext uri="{909E8E84-426E-40DD-AFC4-6F175D3DCCD1}">
              <a14:hiddenFill xmlns:a14="http://schemas.microsoft.com/office/drawing/2010/main">
                <a:gradFill rotWithShape="0">
                  <a:gsLst>
                    <a:gs pos="0">
                      <a:srgbClr val="D9F1FF"/>
                    </a:gs>
                    <a:gs pos="100000">
                      <a:srgbClr val="CCE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800" b="1">
                <a:solidFill>
                  <a:srgbClr val="0065A6"/>
                </a:solidFill>
                <a:latin typeface="Arial" panose="020B0604020202020204" pitchFamily="34" charset="0"/>
                <a:ea typeface="黑体" panose="02010609060101010101" pitchFamily="49" charset="-122"/>
              </a:defRPr>
            </a:lvl1pPr>
            <a:lvl2pPr marL="742950" indent="-285750" eaLnBrk="0" hangingPunct="0">
              <a:defRPr sz="3800" b="1">
                <a:solidFill>
                  <a:srgbClr val="0065A6"/>
                </a:solidFill>
                <a:latin typeface="Arial" panose="020B0604020202020204" pitchFamily="34" charset="0"/>
                <a:ea typeface="黑体" panose="02010609060101010101" pitchFamily="49" charset="-122"/>
              </a:defRPr>
            </a:lvl2pPr>
            <a:lvl3pPr marL="1143000" indent="-228600" eaLnBrk="0" hangingPunct="0">
              <a:defRPr sz="3800" b="1">
                <a:solidFill>
                  <a:srgbClr val="0065A6"/>
                </a:solidFill>
                <a:latin typeface="Arial" panose="020B0604020202020204" pitchFamily="34" charset="0"/>
                <a:ea typeface="黑体" panose="02010609060101010101" pitchFamily="49" charset="-122"/>
              </a:defRPr>
            </a:lvl3pPr>
            <a:lvl4pPr marL="1600200" indent="-228600" eaLnBrk="0" hangingPunct="0">
              <a:defRPr sz="3800" b="1">
                <a:solidFill>
                  <a:srgbClr val="0065A6"/>
                </a:solidFill>
                <a:latin typeface="Arial" panose="020B0604020202020204" pitchFamily="34" charset="0"/>
                <a:ea typeface="黑体" panose="02010609060101010101" pitchFamily="49" charset="-122"/>
              </a:defRPr>
            </a:lvl4pPr>
            <a:lvl5pPr marL="2057400" indent="-228600" eaLnBrk="0" hangingPunct="0">
              <a:defRPr sz="3800" b="1">
                <a:solidFill>
                  <a:srgbClr val="0065A6"/>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800" b="1">
                <a:solidFill>
                  <a:srgbClr val="0065A6"/>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800" b="1">
                <a:solidFill>
                  <a:srgbClr val="0065A6"/>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800" b="1">
                <a:solidFill>
                  <a:srgbClr val="0065A6"/>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800" b="1">
                <a:solidFill>
                  <a:srgbClr val="0065A6"/>
                </a:solidFill>
                <a:latin typeface="Arial" panose="020B0604020202020204" pitchFamily="34" charset="0"/>
                <a:ea typeface="黑体" panose="02010609060101010101" pitchFamily="49" charset="-122"/>
              </a:defRPr>
            </a:lvl9pPr>
          </a:lstStyle>
          <a:p>
            <a:pPr algn="ctr">
              <a:spcBef>
                <a:spcPts val="0"/>
              </a:spcBef>
              <a:defRPr/>
            </a:pPr>
            <a:r>
              <a:rPr lang="en-US" altLang="zh-CN" sz="2800" dirty="0">
                <a:solidFill>
                  <a:srgbClr val="003353"/>
                </a:solidFill>
                <a:latin typeface="微软雅黑" panose="020B0503020204020204" pitchFamily="34" charset="-122"/>
                <a:ea typeface="微软雅黑" panose="020B0503020204020204" pitchFamily="34" charset="-122"/>
                <a:cs typeface="+mj-cs"/>
              </a:rPr>
              <a:t>Effects of Spin Polarization on the Proton-Boron Reaction</a:t>
            </a:r>
          </a:p>
        </p:txBody>
      </p:sp>
      <p:pic>
        <p:nvPicPr>
          <p:cNvPr id="4" name="Picture 2" descr="https://indico.ihep.ac.cn/event/22189/images/3975-spin2025logoti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627534"/>
            <a:ext cx="2088000" cy="77391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06919AD0-4090-7222-3259-7A19B3D4FC8D}"/>
              </a:ext>
            </a:extLst>
          </p:cNvPr>
          <p:cNvSpPr/>
          <p:nvPr/>
        </p:nvSpPr>
        <p:spPr bwMode="auto">
          <a:xfrm>
            <a:off x="755576" y="627534"/>
            <a:ext cx="3456384" cy="773911"/>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rgbClr val="0065A6"/>
              </a:solidFill>
              <a:effectLst/>
              <a:latin typeface="Arial" panose="020B0604020202020204" pitchFamily="34" charset="0"/>
              <a:ea typeface="楷体_GB2312" pitchFamily="49" charset="-122"/>
            </a:endParaRPr>
          </a:p>
        </p:txBody>
      </p:sp>
      <p:pic>
        <p:nvPicPr>
          <p:cNvPr id="2" name="图片 1">
            <a:extLst>
              <a:ext uri="{FF2B5EF4-FFF2-40B4-BE49-F238E27FC236}">
                <a16:creationId xmlns:a16="http://schemas.microsoft.com/office/drawing/2014/main" id="{1FC19707-2360-C8E8-DD67-CFB4201B8A90}"/>
              </a:ext>
            </a:extLst>
          </p:cNvPr>
          <p:cNvPicPr>
            <a:picLocks noChangeAspect="1"/>
          </p:cNvPicPr>
          <p:nvPr/>
        </p:nvPicPr>
        <p:blipFill>
          <a:blip r:embed="rId4"/>
          <a:srcRect r="-6831"/>
          <a:stretch>
            <a:fillRect/>
          </a:stretch>
        </p:blipFill>
        <p:spPr>
          <a:xfrm>
            <a:off x="611560" y="610917"/>
            <a:ext cx="2772000" cy="723223"/>
          </a:xfrm>
          <a:prstGeom prst="rect">
            <a:avLst/>
          </a:prstGeom>
        </p:spPr>
      </p:pic>
      <p:sp>
        <p:nvSpPr>
          <p:cNvPr id="7" name="TextBox 4"/>
          <p:cNvSpPr txBox="1">
            <a:spLocks noChangeArrowheads="1"/>
          </p:cNvSpPr>
          <p:nvPr/>
        </p:nvSpPr>
        <p:spPr bwMode="auto">
          <a:xfrm>
            <a:off x="863588" y="2752193"/>
            <a:ext cx="7416824" cy="1547749"/>
          </a:xfrm>
          <a:prstGeom prst="rect">
            <a:avLst/>
          </a:prstGeom>
          <a:noFill/>
          <a:ln>
            <a:noFill/>
          </a:ln>
          <a:effectLst/>
        </p:spPr>
        <p:txBody>
          <a:bodyPr/>
          <a:lstStyle>
            <a:lvl1pPr defTabSz="1198880">
              <a:spcBef>
                <a:spcPct val="20000"/>
              </a:spcBef>
              <a:buBlip>
                <a:blip r:embed="rId5"/>
              </a:buBlip>
              <a:defRPr sz="2800">
                <a:solidFill>
                  <a:srgbClr val="015196"/>
                </a:solidFill>
                <a:latin typeface="微软雅黑" pitchFamily="34" charset="-122"/>
                <a:ea typeface="微软雅黑" pitchFamily="34" charset="-122"/>
              </a:defRPr>
            </a:lvl1pPr>
            <a:lvl2pPr marL="742950" indent="-285750" defTabSz="1198880">
              <a:spcBef>
                <a:spcPct val="20000"/>
              </a:spcBef>
              <a:buChar char="–"/>
              <a:defRPr sz="2400">
                <a:solidFill>
                  <a:srgbClr val="015196"/>
                </a:solidFill>
                <a:latin typeface="微软雅黑" pitchFamily="34" charset="-122"/>
                <a:ea typeface="微软雅黑" pitchFamily="34" charset="-122"/>
              </a:defRPr>
            </a:lvl2pPr>
            <a:lvl3pPr marL="1143000" indent="-228600" defTabSz="1198880">
              <a:spcBef>
                <a:spcPct val="20000"/>
              </a:spcBef>
              <a:buChar char="•"/>
              <a:defRPr sz="2800">
                <a:solidFill>
                  <a:srgbClr val="015196"/>
                </a:solidFill>
                <a:latin typeface="微软雅黑" pitchFamily="34" charset="-122"/>
                <a:ea typeface="微软雅黑" pitchFamily="34" charset="-122"/>
              </a:defRPr>
            </a:lvl3pPr>
            <a:lvl4pPr marL="1600200" indent="-228600" defTabSz="1198880">
              <a:spcBef>
                <a:spcPct val="20000"/>
              </a:spcBef>
              <a:buChar char="–"/>
              <a:defRPr sz="1900">
                <a:solidFill>
                  <a:srgbClr val="015196"/>
                </a:solidFill>
                <a:latin typeface="微软雅黑" pitchFamily="34" charset="-122"/>
                <a:ea typeface="微软雅黑" pitchFamily="34" charset="-122"/>
              </a:defRPr>
            </a:lvl4pPr>
            <a:lvl5pPr marL="2057400" indent="-228600" defTabSz="1198880">
              <a:spcBef>
                <a:spcPct val="20000"/>
              </a:spcBef>
              <a:buChar char="»"/>
              <a:defRPr sz="1600">
                <a:solidFill>
                  <a:srgbClr val="015196"/>
                </a:solidFill>
                <a:latin typeface="微软雅黑" pitchFamily="34" charset="-122"/>
                <a:ea typeface="微软雅黑" pitchFamily="34" charset="-122"/>
              </a:defRPr>
            </a:lvl5pPr>
            <a:lvl6pPr marL="2514600" indent="-228600" defTabSz="1198880" eaLnBrk="0" fontAlgn="base" hangingPunct="0">
              <a:spcBef>
                <a:spcPct val="20000"/>
              </a:spcBef>
              <a:spcAft>
                <a:spcPct val="0"/>
              </a:spcAft>
              <a:buChar char="»"/>
              <a:defRPr sz="1600">
                <a:solidFill>
                  <a:srgbClr val="015196"/>
                </a:solidFill>
                <a:latin typeface="微软雅黑" pitchFamily="34" charset="-122"/>
                <a:ea typeface="微软雅黑" pitchFamily="34" charset="-122"/>
              </a:defRPr>
            </a:lvl6pPr>
            <a:lvl7pPr marL="2971800" indent="-228600" defTabSz="1198880" eaLnBrk="0" fontAlgn="base" hangingPunct="0">
              <a:spcBef>
                <a:spcPct val="20000"/>
              </a:spcBef>
              <a:spcAft>
                <a:spcPct val="0"/>
              </a:spcAft>
              <a:buChar char="»"/>
              <a:defRPr sz="1600">
                <a:solidFill>
                  <a:srgbClr val="015196"/>
                </a:solidFill>
                <a:latin typeface="微软雅黑" pitchFamily="34" charset="-122"/>
                <a:ea typeface="微软雅黑" pitchFamily="34" charset="-122"/>
              </a:defRPr>
            </a:lvl7pPr>
            <a:lvl8pPr marL="3429000" indent="-228600" defTabSz="1198880" eaLnBrk="0" fontAlgn="base" hangingPunct="0">
              <a:spcBef>
                <a:spcPct val="20000"/>
              </a:spcBef>
              <a:spcAft>
                <a:spcPct val="0"/>
              </a:spcAft>
              <a:buChar char="»"/>
              <a:defRPr sz="1600">
                <a:solidFill>
                  <a:srgbClr val="015196"/>
                </a:solidFill>
                <a:latin typeface="微软雅黑" pitchFamily="34" charset="-122"/>
                <a:ea typeface="微软雅黑" pitchFamily="34" charset="-122"/>
              </a:defRPr>
            </a:lvl8pPr>
            <a:lvl9pPr marL="3886200" indent="-228600" defTabSz="1198880" eaLnBrk="0" fontAlgn="base" hangingPunct="0">
              <a:spcBef>
                <a:spcPct val="20000"/>
              </a:spcBef>
              <a:spcAft>
                <a:spcPct val="0"/>
              </a:spcAft>
              <a:buChar char="»"/>
              <a:defRPr sz="1600">
                <a:solidFill>
                  <a:srgbClr val="015196"/>
                </a:solidFill>
                <a:latin typeface="微软雅黑" pitchFamily="34" charset="-122"/>
                <a:ea typeface="微软雅黑" pitchFamily="34" charset="-122"/>
              </a:defRPr>
            </a:lvl9pPr>
          </a:lstStyle>
          <a:p>
            <a:pPr lvl="0" algn="ctr" defTabSz="822960" eaLnBrk="0" fontAlgn="base" hangingPunct="0">
              <a:spcBef>
                <a:spcPct val="0"/>
              </a:spcBef>
              <a:spcAft>
                <a:spcPct val="0"/>
              </a:spcAft>
              <a:buNone/>
            </a:pPr>
            <a:r>
              <a:rPr lang="en-US" altLang="zh-CN" sz="2000" dirty="0">
                <a:solidFill>
                  <a:schemeClr val="tx1">
                    <a:lumMod val="50000"/>
                  </a:schemeClr>
                </a:solidFill>
                <a:cs typeface="Times New Roman" panose="02020603050405020304" charset="0"/>
              </a:rPr>
              <a:t>Yang Wei</a:t>
            </a:r>
          </a:p>
          <a:p>
            <a:pPr lvl="0" algn="ctr" defTabSz="822960" eaLnBrk="0" fontAlgn="base" hangingPunct="0">
              <a:spcBef>
                <a:spcPct val="0"/>
              </a:spcBef>
              <a:spcAft>
                <a:spcPct val="0"/>
              </a:spcAft>
              <a:buNone/>
            </a:pPr>
            <a:endParaRPr lang="en-US" altLang="zh-CN" sz="2000" b="1" i="1" baseline="30000" dirty="0">
              <a:solidFill>
                <a:schemeClr val="tx1">
                  <a:lumMod val="50000"/>
                </a:schemeClr>
              </a:solidFill>
              <a:cs typeface="Times New Roman" panose="02020603050405020304" charset="0"/>
            </a:endParaRPr>
          </a:p>
          <a:p>
            <a:pPr lvl="0" defTabSz="822960" eaLnBrk="0" fontAlgn="base" hangingPunct="0">
              <a:spcBef>
                <a:spcPct val="0"/>
              </a:spcBef>
              <a:spcAft>
                <a:spcPct val="0"/>
              </a:spcAft>
              <a:buNone/>
            </a:pPr>
            <a:r>
              <a:rPr lang="en-US" altLang="zh-CN" sz="1600" b="1" baseline="30000" dirty="0">
                <a:solidFill>
                  <a:schemeClr val="tx1">
                    <a:lumMod val="50000"/>
                  </a:schemeClr>
                </a:solidFill>
                <a:cs typeface="Times New Roman" panose="02020603050405020304" charset="0"/>
              </a:rPr>
              <a:t>1 </a:t>
            </a:r>
            <a:r>
              <a:rPr lang="en-US" altLang="zh-CN" sz="1600" b="1" dirty="0">
                <a:solidFill>
                  <a:schemeClr val="tx1">
                    <a:lumMod val="50000"/>
                  </a:schemeClr>
                </a:solidFill>
                <a:cs typeface="Times New Roman" panose="02020603050405020304" charset="0"/>
              </a:rPr>
              <a:t>Hebei Key Laboratory of Compact Fusion, Langfang, China</a:t>
            </a:r>
          </a:p>
          <a:p>
            <a:pPr lvl="0" defTabSz="822960" eaLnBrk="0" fontAlgn="base" hangingPunct="0">
              <a:spcBef>
                <a:spcPct val="0"/>
              </a:spcBef>
              <a:spcAft>
                <a:spcPct val="0"/>
              </a:spcAft>
              <a:buNone/>
            </a:pPr>
            <a:r>
              <a:rPr lang="en-US" altLang="zh-CN" sz="1600" b="1" baseline="30000" dirty="0">
                <a:solidFill>
                  <a:schemeClr val="tx1">
                    <a:lumMod val="50000"/>
                  </a:schemeClr>
                </a:solidFill>
                <a:cs typeface="Times New Roman" panose="02020603050405020304" charset="0"/>
              </a:rPr>
              <a:t>2 </a:t>
            </a:r>
            <a:r>
              <a:rPr lang="en-US" altLang="zh-CN" sz="1600" b="1" dirty="0">
                <a:solidFill>
                  <a:schemeClr val="tx1">
                    <a:lumMod val="50000"/>
                  </a:schemeClr>
                </a:solidFill>
                <a:cs typeface="Times New Roman" panose="02020603050405020304" charset="0"/>
              </a:rPr>
              <a:t>ENN Science and Technology Development Co., Ltd., Langfang, China</a:t>
            </a:r>
            <a:r>
              <a:rPr lang="en-US" altLang="zh-CN" sz="1600" b="1" baseline="30000" dirty="0">
                <a:solidFill>
                  <a:schemeClr val="tx1">
                    <a:lumMod val="50000"/>
                  </a:schemeClr>
                </a:solidFill>
                <a:cs typeface="Times New Roman" panose="02020603050405020304" charset="0"/>
              </a:rPr>
              <a:t> </a:t>
            </a:r>
          </a:p>
          <a:p>
            <a:pPr lvl="0" defTabSz="822960" eaLnBrk="0" fontAlgn="base" hangingPunct="0">
              <a:spcBef>
                <a:spcPct val="0"/>
              </a:spcBef>
              <a:spcAft>
                <a:spcPct val="0"/>
              </a:spcAft>
              <a:buNone/>
            </a:pPr>
            <a:endParaRPr lang="en-US" altLang="zh-CN" sz="1600" b="1" dirty="0">
              <a:solidFill>
                <a:schemeClr val="tx1">
                  <a:lumMod val="50000"/>
                </a:schemeClr>
              </a:solidFill>
              <a:cs typeface="Times New Roman" panose="02020603050405020304" charset="0"/>
            </a:endParaRPr>
          </a:p>
          <a:p>
            <a:pPr defTabSz="1004103" eaLnBrk="0" fontAlgn="base" hangingPunct="0">
              <a:spcBef>
                <a:spcPct val="0"/>
              </a:spcBef>
              <a:spcAft>
                <a:spcPct val="0"/>
              </a:spcAft>
              <a:buNone/>
            </a:pPr>
            <a:r>
              <a:rPr lang="en-US" altLang="zh-CN" sz="1600" b="1" dirty="0">
                <a:solidFill>
                  <a:srgbClr val="003353"/>
                </a:solidFill>
              </a:rPr>
              <a:t>*Email</a:t>
            </a:r>
            <a:r>
              <a:rPr lang="zh-CN" altLang="en-US" sz="1600" b="1" dirty="0">
                <a:solidFill>
                  <a:srgbClr val="003353"/>
                </a:solidFill>
              </a:rPr>
              <a:t>：</a:t>
            </a:r>
            <a:r>
              <a:rPr lang="en-US" altLang="zh-CN" sz="1600" b="1" dirty="0">
                <a:solidFill>
                  <a:srgbClr val="003353"/>
                </a:solidFill>
              </a:rPr>
              <a:t>yangweia@enn.cn</a:t>
            </a:r>
            <a:endParaRPr lang="en-US" sz="1600" b="1" dirty="0">
              <a:solidFill>
                <a:srgbClr val="003353"/>
              </a:solidFill>
            </a:endParaRPr>
          </a:p>
        </p:txBody>
      </p:sp>
      <p:sp>
        <p:nvSpPr>
          <p:cNvPr id="9" name="矩形 8"/>
          <p:cNvSpPr/>
          <p:nvPr/>
        </p:nvSpPr>
        <p:spPr>
          <a:xfrm>
            <a:off x="2195736" y="4720349"/>
            <a:ext cx="2416046" cy="276999"/>
          </a:xfrm>
          <a:prstGeom prst="rect">
            <a:avLst/>
          </a:prstGeom>
        </p:spPr>
        <p:txBody>
          <a:bodyPr wrap="none">
            <a:spAutoFit/>
          </a:bodyPr>
          <a:lstStyle/>
          <a:p>
            <a:pPr defTabSz="914400" fontAlgn="auto">
              <a:spcBef>
                <a:spcPts val="0"/>
              </a:spcBef>
              <a:spcAft>
                <a:spcPts val="0"/>
              </a:spcAft>
            </a:pPr>
            <a:r>
              <a:rPr lang="en-US" sz="1200" b="0" dirty="0">
                <a:solidFill>
                  <a:srgbClr val="24425A"/>
                </a:solidFill>
                <a:latin typeface="Liberation Sans"/>
                <a:ea typeface="+mn-ea"/>
              </a:rPr>
              <a:t>2025.09.22-26, Qingdao, China</a:t>
            </a:r>
            <a:endParaRPr lang="en-US" sz="1200" b="0" dirty="0">
              <a:solidFill>
                <a:prstClr val="black"/>
              </a:solidFill>
              <a:latin typeface="Franklin Gothic Book"/>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10</a:t>
            </a:fld>
            <a:endParaRPr lang="en-US" altLang="zh-CN" sz="1400" b="0" dirty="0">
              <a:solidFill>
                <a:srgbClr val="808080"/>
              </a:solidFill>
            </a:endParaRPr>
          </a:p>
        </p:txBody>
      </p:sp>
      <p:sp>
        <p:nvSpPr>
          <p:cNvPr id="7" name="Text Placeholder 4"/>
          <p:cNvSpPr txBox="1"/>
          <p:nvPr/>
        </p:nvSpPr>
        <p:spPr>
          <a:xfrm>
            <a:off x="478906" y="167238"/>
            <a:ext cx="8196782" cy="496784"/>
          </a:xfrm>
          <a:prstGeom prst="rect">
            <a:avLst/>
          </a:prstGeom>
        </p:spPr>
        <p:txBody>
          <a:bodyPr anchor="ctr">
            <a:noAutofit/>
          </a:bodyPr>
          <a:lstStyle>
            <a:defPPr>
              <a:defRPr lang="zh-CN"/>
            </a:defPPr>
            <a:lvl1pPr defTabSz="914400" fontAlgn="auto">
              <a:spcBef>
                <a:spcPct val="20000"/>
              </a:spcBef>
              <a:spcAft>
                <a:spcPts val="0"/>
              </a:spcAft>
              <a:buFont typeface="Arial" panose="020B0604020202020204" pitchFamily="34" charset="0"/>
              <a:defRPr sz="2800">
                <a:latin typeface="微软雅黑" panose="020B0503020204020204" charset="-122"/>
                <a:ea typeface="微软雅黑"/>
              </a:defRPr>
            </a:lvl1pPr>
            <a:lvl2pPr marL="742950" indent="-285750" defTabSz="914400">
              <a:spcBef>
                <a:spcPct val="20000"/>
              </a:spcBef>
              <a:buFont typeface="Arial" panose="020B0604020202020204" pitchFamily="34" charset="0"/>
              <a:buChar char="–"/>
              <a:defRPr sz="2800">
                <a:solidFill>
                  <a:schemeClr val="tx1"/>
                </a:solidFill>
                <a:latin typeface="+mn-lt"/>
                <a:ea typeface="+mn-ea"/>
              </a:defRPr>
            </a:lvl2pPr>
            <a:lvl3pPr marL="1143000" indent="-228600" defTabSz="914400">
              <a:spcBef>
                <a:spcPct val="20000"/>
              </a:spcBef>
              <a:buFont typeface="Arial" panose="020B0604020202020204" pitchFamily="34" charset="0"/>
              <a:buChar char="•"/>
              <a:defRPr sz="2400">
                <a:solidFill>
                  <a:schemeClr val="tx1"/>
                </a:solidFill>
                <a:latin typeface="+mn-lt"/>
                <a:ea typeface="+mn-ea"/>
              </a:defRPr>
            </a:lvl3pPr>
            <a:lvl4pPr marL="1600200" indent="-228600" defTabSz="914400">
              <a:spcBef>
                <a:spcPct val="20000"/>
              </a:spcBef>
              <a:buFont typeface="Arial" panose="020B0604020202020204" pitchFamily="34" charset="0"/>
              <a:buChar char="–"/>
              <a:defRPr sz="2000">
                <a:solidFill>
                  <a:schemeClr val="tx1"/>
                </a:solidFill>
                <a:latin typeface="+mn-lt"/>
                <a:ea typeface="+mn-ea"/>
              </a:defRPr>
            </a:lvl4pPr>
            <a:lvl5pPr marL="2057400" indent="-228600" defTabSz="914400">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altLang="zh-CN" sz="2400" dirty="0"/>
              <a:t>Angular Distribution of Spin-polarized fusion</a:t>
            </a:r>
          </a:p>
        </p:txBody>
      </p:sp>
      <p:grpSp>
        <p:nvGrpSpPr>
          <p:cNvPr id="3" name="组合 2"/>
          <p:cNvGrpSpPr/>
          <p:nvPr/>
        </p:nvGrpSpPr>
        <p:grpSpPr>
          <a:xfrm>
            <a:off x="5364088" y="972178"/>
            <a:ext cx="2755644" cy="1309831"/>
            <a:chOff x="5508104" y="987574"/>
            <a:chExt cx="2755644" cy="1309831"/>
          </a:xfrm>
        </p:grpSpPr>
        <p:pic>
          <p:nvPicPr>
            <p:cNvPr id="5" name="图片 4"/>
            <p:cNvPicPr>
              <a:picLocks noChangeAspect="1"/>
            </p:cNvPicPr>
            <p:nvPr/>
          </p:nvPicPr>
          <p:blipFill rotWithShape="1">
            <a:blip r:embed="rId7">
              <a:clrChange>
                <a:clrFrom>
                  <a:srgbClr val="FFFFFF"/>
                </a:clrFrom>
                <a:clrTo>
                  <a:srgbClr val="FFFFFF">
                    <a:alpha val="0"/>
                  </a:srgbClr>
                </a:clrTo>
              </a:clrChange>
            </a:blip>
            <a:srcRect r="12634"/>
            <a:stretch/>
          </p:blipFill>
          <p:spPr>
            <a:xfrm>
              <a:off x="5580112" y="987574"/>
              <a:ext cx="2683636" cy="1305265"/>
            </a:xfrm>
            <a:prstGeom prst="rect">
              <a:avLst/>
            </a:prstGeom>
          </p:spPr>
        </p:pic>
        <p:sp>
          <p:nvSpPr>
            <p:cNvPr id="2" name="文本框 1"/>
            <p:cNvSpPr txBox="1"/>
            <p:nvPr/>
          </p:nvSpPr>
          <p:spPr>
            <a:xfrm>
              <a:off x="5508104" y="2035795"/>
              <a:ext cx="648072" cy="261610"/>
            </a:xfrm>
            <a:prstGeom prst="rect">
              <a:avLst/>
            </a:prstGeom>
            <a:noFill/>
          </p:spPr>
          <p:txBody>
            <a:bodyPr wrap="square" rtlCol="0">
              <a:spAutoFit/>
            </a:bodyPr>
            <a:lstStyle/>
            <a:p>
              <a:pPr algn="just" defTabSz="914400" fontAlgn="auto">
                <a:spcBef>
                  <a:spcPts val="0"/>
                </a:spcBef>
                <a:spcAft>
                  <a:spcPts val="0"/>
                </a:spcAft>
              </a:pPr>
              <a:r>
                <a:rPr lang="en-US" altLang="zh-CN" sz="1100" b="0" dirty="0">
                  <a:solidFill>
                    <a:srgbClr val="000000"/>
                  </a:solidFill>
                  <a:latin typeface="Times New Roman" panose="02020603050405020304" pitchFamily="18" charset="0"/>
                  <a:ea typeface="微软雅黑" panose="020B0503020204020204" pitchFamily="34" charset="-122"/>
                </a:rPr>
                <a:t>P</a:t>
              </a:r>
              <a:r>
                <a:rPr lang="en-US" sz="1100" b="0" dirty="0">
                  <a:solidFill>
                    <a:srgbClr val="000000"/>
                  </a:solidFill>
                  <a:latin typeface="Times New Roman" panose="02020603050405020304" pitchFamily="18" charset="0"/>
                  <a:ea typeface="微软雅黑" panose="020B0503020204020204" pitchFamily="34" charset="-122"/>
                </a:rPr>
                <a:t>roton</a:t>
              </a:r>
            </a:p>
          </p:txBody>
        </p:sp>
        <p:sp>
          <p:nvSpPr>
            <p:cNvPr id="6" name="文本框 5"/>
            <p:cNvSpPr txBox="1"/>
            <p:nvPr/>
          </p:nvSpPr>
          <p:spPr>
            <a:xfrm>
              <a:off x="6660232" y="2027703"/>
              <a:ext cx="936204" cy="261610"/>
            </a:xfrm>
            <a:prstGeom prst="rect">
              <a:avLst/>
            </a:prstGeom>
            <a:solidFill>
              <a:schemeClr val="bg1"/>
            </a:solidFill>
          </p:spPr>
          <p:txBody>
            <a:bodyPr wrap="square" rtlCol="0">
              <a:spAutoFit/>
            </a:bodyPr>
            <a:lstStyle/>
            <a:p>
              <a:pPr defTabSz="914400" fontAlgn="auto">
                <a:spcBef>
                  <a:spcPts val="0"/>
                </a:spcBef>
                <a:spcAft>
                  <a:spcPts val="0"/>
                </a:spcAft>
              </a:pPr>
              <a:r>
                <a:rPr lang="en-US" sz="1100" b="0" dirty="0">
                  <a:solidFill>
                    <a:srgbClr val="000000"/>
                  </a:solidFill>
                  <a:latin typeface="Times New Roman" panose="02020603050405020304" pitchFamily="18" charset="0"/>
                  <a:ea typeface="微软雅黑" panose="020B0503020204020204" pitchFamily="34" charset="-122"/>
                </a:rPr>
                <a:t>Boron-11</a:t>
              </a:r>
            </a:p>
          </p:txBody>
        </p:sp>
      </p:grpSp>
      <p:sp>
        <p:nvSpPr>
          <p:cNvPr id="8" name="文本框 7"/>
          <p:cNvSpPr txBox="1"/>
          <p:nvPr/>
        </p:nvSpPr>
        <p:spPr>
          <a:xfrm>
            <a:off x="475720" y="774711"/>
            <a:ext cx="4089938" cy="523220"/>
          </a:xfrm>
          <a:prstGeom prst="rect">
            <a:avLst/>
          </a:prstGeom>
          <a:noFill/>
        </p:spPr>
        <p:txBody>
          <a:bodyPr wrap="square" rtlCol="0">
            <a:spAutoFit/>
          </a:bodyPr>
          <a:lstStyle/>
          <a:p>
            <a:pPr indent="457200" algn="just" defTabSz="914400" fontAlgn="auto">
              <a:spcBef>
                <a:spcPts val="0"/>
              </a:spcBef>
              <a:spcAft>
                <a:spcPts val="0"/>
              </a:spcAft>
            </a:pPr>
            <a:r>
              <a:rPr lang="en-US" sz="1400" b="0" dirty="0">
                <a:solidFill>
                  <a:srgbClr val="000000"/>
                </a:solidFill>
                <a:latin typeface="Times New Roman" panose="02020603050405020304" pitchFamily="18" charset="0"/>
                <a:ea typeface="微软雅黑" panose="020B0503020204020204" pitchFamily="34" charset="-122"/>
              </a:rPr>
              <a:t>To obtain the product angular distribution, the final-state wave function can be defined as</a:t>
            </a:r>
          </a:p>
        </p:txBody>
      </p:sp>
      <p:pic>
        <p:nvPicPr>
          <p:cNvPr id="27" name="图片 26" descr="\documentclass{article}&#10;\usepackage{amsmath}&#10;\pagestyle{empty}&#10;\begin{document}&#10;&#10;\begin{align*}&#10;    |\psi_f\rangle = \sum_{m} f_{2,m} |2 m\rangle,&#10;\end{align*}&#10;&#10;&#10;\end{document}" title="IguanaTex Bitmap Display"/>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691680" y="1358655"/>
            <a:ext cx="1667657" cy="399360"/>
          </a:xfrm>
          <a:prstGeom prst="rect">
            <a:avLst/>
          </a:prstGeom>
        </p:spPr>
      </p:pic>
      <mc:AlternateContent xmlns:mc="http://schemas.openxmlformats.org/markup-compatibility/2006" xmlns:a14="http://schemas.microsoft.com/office/drawing/2010/main">
        <mc:Choice Requires="a14">
          <p:sp>
            <p:nvSpPr>
              <p:cNvPr id="12" name="文本框 11"/>
              <p:cNvSpPr txBox="1"/>
              <p:nvPr/>
            </p:nvSpPr>
            <p:spPr>
              <a:xfrm>
                <a:off x="468313" y="1799147"/>
                <a:ext cx="1979581" cy="307777"/>
              </a:xfrm>
              <a:prstGeom prst="rect">
                <a:avLst/>
              </a:prstGeom>
              <a:noFill/>
            </p:spPr>
            <p:txBody>
              <a:bodyPr wrap="none" rtlCol="0">
                <a:spAutoFit/>
              </a:bodyPr>
              <a:lstStyle/>
              <a:p>
                <a:pPr algn="just" defTabSz="914400" fontAlgn="auto">
                  <a:spcBef>
                    <a:spcPts val="0"/>
                  </a:spcBef>
                  <a:spcAft>
                    <a:spcPts val="0"/>
                  </a:spcAft>
                </a:pPr>
                <a:r>
                  <a:rPr lang="en-US" sz="1400" b="0" dirty="0">
                    <a:solidFill>
                      <a:srgbClr val="000000"/>
                    </a:solidFill>
                    <a:latin typeface="Times New Roman" panose="02020603050405020304" pitchFamily="18" charset="0"/>
                    <a:ea typeface="微软雅黑" panose="020B0503020204020204" pitchFamily="34" charset="-122"/>
                  </a:rPr>
                  <a:t>and the </a:t>
                </a:r>
                <a14:m>
                  <m:oMath xmlns:m="http://schemas.openxmlformats.org/officeDocument/2006/math">
                    <m:r>
                      <a:rPr lang="en-US" sz="1400" b="0" i="1" smtClean="0">
                        <a:solidFill>
                          <a:srgbClr val="000000"/>
                        </a:solidFill>
                        <a:latin typeface="Cambria Math" panose="02040503050406030204" pitchFamily="18" charset="0"/>
                        <a:ea typeface="微软雅黑" panose="020B0503020204020204" pitchFamily="34" charset="-122"/>
                      </a:rPr>
                      <m:t>𝜎</m:t>
                    </m:r>
                  </m:oMath>
                </a14:m>
                <a:r>
                  <a:rPr lang="en-US" sz="1400" b="0" dirty="0">
                    <a:solidFill>
                      <a:srgbClr val="000000"/>
                    </a:solidFill>
                    <a:latin typeface="Times New Roman" panose="02020603050405020304" pitchFamily="18" charset="0"/>
                    <a:ea typeface="微软雅黑" panose="020B0503020204020204" pitchFamily="34" charset="-122"/>
                  </a:rPr>
                  <a:t> </a:t>
                </a:r>
                <a:r>
                  <a:rPr lang="en-US" altLang="zh-CN" sz="1400" b="0" dirty="0">
                    <a:solidFill>
                      <a:srgbClr val="000000"/>
                    </a:solidFill>
                    <a:latin typeface="Times New Roman" panose="02020603050405020304" pitchFamily="18" charset="0"/>
                    <a:ea typeface="微软雅黑" panose="020B0503020204020204" pitchFamily="34" charset="-122"/>
                  </a:rPr>
                  <a:t>is expressed as</a:t>
                </a:r>
                <a:endParaRPr lang="en-US" sz="1400" b="0" dirty="0">
                  <a:solidFill>
                    <a:srgbClr val="000000"/>
                  </a:solidFill>
                  <a:latin typeface="Times New Roman" panose="02020603050405020304" pitchFamily="18" charset="0"/>
                  <a:ea typeface="微软雅黑" panose="020B0503020204020204" pitchFamily="34" charset="-122"/>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468313" y="1799147"/>
                <a:ext cx="1979581" cy="307777"/>
              </a:xfrm>
              <a:prstGeom prst="rect">
                <a:avLst/>
              </a:prstGeom>
              <a:blipFill>
                <a:blip r:embed="rId9"/>
                <a:stretch>
                  <a:fillRect l="-923" t="-3922" b="-19608"/>
                </a:stretch>
              </a:blipFill>
            </p:spPr>
            <p:txBody>
              <a:bodyPr/>
              <a:lstStyle/>
              <a:p>
                <a:r>
                  <a:rPr lang="en-US">
                    <a:noFill/>
                  </a:rPr>
                  <a:t> </a:t>
                </a:r>
              </a:p>
            </p:txBody>
          </p:sp>
        </mc:Fallback>
      </mc:AlternateContent>
      <p:pic>
        <p:nvPicPr>
          <p:cNvPr id="32" name="图片 31" descr="\documentclass{article}&#10;\usepackage{amsmath}&#10;\pagestyle{empty}&#10;\begin{document}&#10;&#10;\begin{align*}&#10;    \sigma = \int d\Omega \sum_{m} f_{2,m}^2 \langle 2 m|2 m\rangle = \int d\Omega \sum_{m} f_{2,m}^2.&#10;\end{align*}&#10;&#10;&#10;\end{document}" title="IguanaTex Bitmap Display"/>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043608" y="2162700"/>
            <a:ext cx="3430912" cy="445440"/>
          </a:xfrm>
          <a:prstGeom prst="rect">
            <a:avLst/>
          </a:prstGeom>
        </p:spPr>
      </p:pic>
      <p:pic>
        <p:nvPicPr>
          <p:cNvPr id="20" name="图片 19" descr="\documentclass{article}&#10;\usepackage{amsmath}&#10;\pagestyle{empty}&#10;\begin{document}&#10;&#10;\begin{align*}&#10;    \sigma &amp;= \sum_{m_1 m_2} P_{m_1}B_{m_2} \left| \langle 2,m_1+m_2|m_1m_2  \rangle \right|^2~\sigma_2(E)&#10;\end{align*}&#10;&#10;&#10;\end{document}" title="IguanaTex Bitmap Display"/>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563888" y="2746124"/>
            <a:ext cx="3134318" cy="336603"/>
          </a:xfrm>
          <a:prstGeom prst="rect">
            <a:avLst/>
          </a:prstGeom>
        </p:spPr>
      </p:pic>
      <p:sp>
        <p:nvSpPr>
          <p:cNvPr id="22" name="文本框 21"/>
          <p:cNvSpPr txBox="1"/>
          <p:nvPr/>
        </p:nvSpPr>
        <p:spPr>
          <a:xfrm>
            <a:off x="477282" y="2760537"/>
            <a:ext cx="7479094" cy="307777"/>
          </a:xfrm>
          <a:prstGeom prst="rect">
            <a:avLst/>
          </a:prstGeom>
          <a:noFill/>
        </p:spPr>
        <p:txBody>
          <a:bodyPr wrap="square" rtlCol="0">
            <a:spAutoFit/>
          </a:bodyPr>
          <a:lstStyle/>
          <a:p>
            <a:pPr algn="just" defTabSz="914400" fontAlgn="auto">
              <a:spcBef>
                <a:spcPts val="0"/>
              </a:spcBef>
              <a:spcAft>
                <a:spcPts val="0"/>
              </a:spcAft>
            </a:pPr>
            <a:r>
              <a:rPr lang="en-US" sz="1400" b="0" dirty="0">
                <a:solidFill>
                  <a:srgbClr val="000000"/>
                </a:solidFill>
                <a:latin typeface="Times New Roman" panose="02020603050405020304" pitchFamily="18" charset="0"/>
                <a:ea typeface="微软雅黑" panose="020B0503020204020204" pitchFamily="34" charset="-122"/>
              </a:rPr>
              <a:t>Compared with the previous expression                                                                            , we have </a:t>
            </a:r>
          </a:p>
        </p:txBody>
      </p:sp>
      <p:pic>
        <p:nvPicPr>
          <p:cNvPr id="30" name="图片 29" descr="\documentclass{article}&#10;\usepackage{amsmath}&#10;\pagestyle{empty}&#10;\begin{document}&#10;&#10;\begin{align*}&#10;    |\psi_f\rangle &amp;= \sum_{m_1,m_2} (P_{m_1}B_{m_2}\sigma_2 )^{\frac{1}{2}}\langle 2, m_1+m_2|m_1,m_2\rangle |2 m\rangle\nonumber\\&#10;    &amp;=\sum_{m_1,m_2}\sum_{m_l,m_s} (P_{m_1}B_{m_2}\sigma_2 )^{\frac{1}{2}}\langle 2, m_1+m_2|m_1,m_2\rangle  \langle ls,m_l m_s|2m\rangle|ls,m_l m_s \rangle&#10;\end{align*}&#10;&#10;&#10;\end{document}" title="IguanaTex Bitmap Display"/>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393851" y="3448465"/>
            <a:ext cx="6356297" cy="974263"/>
          </a:xfrm>
          <a:prstGeom prst="rect">
            <a:avLst/>
          </a:prstGeom>
        </p:spPr>
      </p:pic>
      <p:sp>
        <p:nvSpPr>
          <p:cNvPr id="9" name="矩形 8"/>
          <p:cNvSpPr/>
          <p:nvPr/>
        </p:nvSpPr>
        <p:spPr>
          <a:xfrm>
            <a:off x="1043608" y="3219822"/>
            <a:ext cx="6840760" cy="1311098"/>
          </a:xfrm>
          <a:prstGeom prst="rect">
            <a:avLst/>
          </a:prstGeom>
          <a:ln w="19050">
            <a:solidFill>
              <a:schemeClr val="accent1"/>
            </a:solidFill>
          </a:ln>
        </p:spPr>
        <p:txBody>
          <a:bodyPr wrap="square" rtlCol="0" anchor="ctr">
            <a:spAutoFit/>
          </a:bodyPr>
          <a:lstStyle/>
          <a:p>
            <a:pPr algn="ctr"/>
            <a:endParaRPr lang="en-US" sz="1200" b="0" dirty="0">
              <a:solidFill>
                <a:srgbClr val="000000"/>
              </a:solidFill>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180189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11</a:t>
            </a:fld>
            <a:endParaRPr lang="en-US" altLang="zh-CN" sz="1400" b="0" dirty="0">
              <a:solidFill>
                <a:srgbClr val="808080"/>
              </a:solidFill>
            </a:endParaRPr>
          </a:p>
        </p:txBody>
      </p:sp>
      <p:sp>
        <p:nvSpPr>
          <p:cNvPr id="7" name="Text Placeholder 4"/>
          <p:cNvSpPr txBox="1"/>
          <p:nvPr/>
        </p:nvSpPr>
        <p:spPr>
          <a:xfrm>
            <a:off x="468313" y="167238"/>
            <a:ext cx="8207375" cy="496784"/>
          </a:xfrm>
          <a:prstGeom prst="rect">
            <a:avLst/>
          </a:prstGeom>
        </p:spPr>
        <p:txBody>
          <a:bodyPr anchor="ctr">
            <a:noAutofit/>
          </a:bodyPr>
          <a:lstStyle>
            <a:defPPr>
              <a:defRPr lang="zh-CN"/>
            </a:defPPr>
            <a:lvl1pPr defTabSz="914400" fontAlgn="auto">
              <a:spcBef>
                <a:spcPct val="20000"/>
              </a:spcBef>
              <a:spcAft>
                <a:spcPts val="0"/>
              </a:spcAft>
              <a:buFont typeface="Arial" panose="020B0604020202020204" pitchFamily="34" charset="0"/>
              <a:defRPr sz="2800">
                <a:latin typeface="微软雅黑" panose="020B0503020204020204" charset="-122"/>
                <a:ea typeface="微软雅黑"/>
              </a:defRPr>
            </a:lvl1pPr>
            <a:lvl2pPr marL="742950" indent="-285750" defTabSz="914400">
              <a:spcBef>
                <a:spcPct val="20000"/>
              </a:spcBef>
              <a:buFont typeface="Arial" panose="020B0604020202020204" pitchFamily="34" charset="0"/>
              <a:buChar char="–"/>
              <a:defRPr sz="2800">
                <a:solidFill>
                  <a:schemeClr val="tx1"/>
                </a:solidFill>
                <a:latin typeface="+mn-lt"/>
                <a:ea typeface="+mn-ea"/>
              </a:defRPr>
            </a:lvl2pPr>
            <a:lvl3pPr marL="1143000" indent="-228600" defTabSz="914400">
              <a:spcBef>
                <a:spcPct val="20000"/>
              </a:spcBef>
              <a:buFont typeface="Arial" panose="020B0604020202020204" pitchFamily="34" charset="0"/>
              <a:buChar char="•"/>
              <a:defRPr sz="2400">
                <a:solidFill>
                  <a:schemeClr val="tx1"/>
                </a:solidFill>
                <a:latin typeface="+mn-lt"/>
                <a:ea typeface="+mn-ea"/>
              </a:defRPr>
            </a:lvl3pPr>
            <a:lvl4pPr marL="1600200" indent="-228600" defTabSz="914400">
              <a:spcBef>
                <a:spcPct val="20000"/>
              </a:spcBef>
              <a:buFont typeface="Arial" panose="020B0604020202020204" pitchFamily="34" charset="0"/>
              <a:buChar char="–"/>
              <a:defRPr sz="2000">
                <a:solidFill>
                  <a:schemeClr val="tx1"/>
                </a:solidFill>
                <a:latin typeface="+mn-lt"/>
                <a:ea typeface="+mn-ea"/>
              </a:defRPr>
            </a:lvl4pPr>
            <a:lvl5pPr marL="2057400" indent="-228600" defTabSz="914400">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altLang="zh-CN" sz="2400" dirty="0"/>
              <a:t>Wave function of final-state</a:t>
            </a:r>
          </a:p>
        </p:txBody>
      </p:sp>
      <p:pic>
        <p:nvPicPr>
          <p:cNvPr id="5" name="图片 4"/>
          <p:cNvPicPr>
            <a:picLocks noChangeAspect="1"/>
          </p:cNvPicPr>
          <p:nvPr/>
        </p:nvPicPr>
        <p:blipFill>
          <a:blip r:embed="rId8"/>
          <a:stretch>
            <a:fillRect/>
          </a:stretch>
        </p:blipFill>
        <p:spPr>
          <a:xfrm>
            <a:off x="5220072" y="734154"/>
            <a:ext cx="2628000" cy="1836685"/>
          </a:xfrm>
          <a:prstGeom prst="rect">
            <a:avLst/>
          </a:prstGeom>
        </p:spPr>
      </p:pic>
      <mc:AlternateContent xmlns:mc="http://schemas.openxmlformats.org/markup-compatibility/2006" xmlns:a14="http://schemas.microsoft.com/office/drawing/2010/main">
        <mc:Choice Requires="a14">
          <p:sp>
            <p:nvSpPr>
              <p:cNvPr id="2" name="文本框 1"/>
              <p:cNvSpPr txBox="1"/>
              <p:nvPr/>
            </p:nvSpPr>
            <p:spPr>
              <a:xfrm>
                <a:off x="477102" y="1681872"/>
                <a:ext cx="978666" cy="325025"/>
              </a:xfrm>
              <a:prstGeom prst="rect">
                <a:avLst/>
              </a:prstGeom>
              <a:noFill/>
            </p:spPr>
            <p:txBody>
              <a:bodyPr wrap="none" rtlCol="0">
                <a:spAutoFit/>
              </a:bodyPr>
              <a:lstStyle/>
              <a:p>
                <a:pPr marL="285750" indent="-285750" algn="just" defTabSz="914400" fontAlgn="auto">
                  <a:spcBef>
                    <a:spcPts val="0"/>
                  </a:spcBef>
                  <a:spcAft>
                    <a:spcPts val="0"/>
                  </a:spcAft>
                  <a:buFont typeface="Wingdings" panose="05000000000000000000" pitchFamily="2" charset="2"/>
                  <a:buChar char="v"/>
                </a:pPr>
                <a14:m>
                  <m:oMath xmlns:m="http://schemas.openxmlformats.org/officeDocument/2006/math">
                    <m:sSub>
                      <m:sSubPr>
                        <m:ctrlPr>
                          <a:rPr lang="en-US" sz="1400" b="0" i="1" smtClean="0">
                            <a:solidFill>
                              <a:srgbClr val="C00000"/>
                            </a:solidFill>
                            <a:latin typeface="Cambria Math" panose="02040503050406030204" pitchFamily="18" charset="0"/>
                            <a:ea typeface="微软雅黑" panose="020B0503020204020204" pitchFamily="34" charset="-122"/>
                          </a:rPr>
                        </m:ctrlPr>
                      </m:sSubPr>
                      <m:e>
                        <m:r>
                          <a:rPr lang="en-US" sz="1400" b="0" i="1" smtClean="0">
                            <a:solidFill>
                              <a:srgbClr val="C00000"/>
                            </a:solidFill>
                            <a:latin typeface="Cambria Math" panose="02040503050406030204" pitchFamily="18" charset="0"/>
                            <a:ea typeface="微软雅黑" panose="020B0503020204020204" pitchFamily="34" charset="-122"/>
                          </a:rPr>
                          <m:t>ℓ</m:t>
                        </m:r>
                      </m:e>
                      <m:sub>
                        <m:r>
                          <a:rPr lang="en-US" sz="1400" b="0" i="1" smtClean="0">
                            <a:solidFill>
                              <a:srgbClr val="C00000"/>
                            </a:solidFill>
                            <a:latin typeface="Cambria Math" panose="02040503050406030204" pitchFamily="18" charset="0"/>
                            <a:ea typeface="微软雅黑" panose="020B0503020204020204" pitchFamily="34" charset="-122"/>
                          </a:rPr>
                          <m:t>𝑓</m:t>
                        </m:r>
                      </m:sub>
                    </m:sSub>
                    <m:r>
                      <a:rPr lang="en-US" sz="1400" b="0" i="1" smtClean="0">
                        <a:solidFill>
                          <a:srgbClr val="C00000"/>
                        </a:solidFill>
                        <a:latin typeface="Cambria Math" panose="02040503050406030204" pitchFamily="18" charset="0"/>
                        <a:ea typeface="微软雅黑" panose="020B0503020204020204" pitchFamily="34" charset="-122"/>
                      </a:rPr>
                      <m:t>=1</m:t>
                    </m:r>
                  </m:oMath>
                </a14:m>
                <a:endParaRPr lang="en-US" sz="1400" b="0" dirty="0">
                  <a:solidFill>
                    <a:srgbClr val="C00000"/>
                  </a:solidFill>
                  <a:latin typeface="Times New Roman" panose="02020603050405020304" pitchFamily="18" charset="0"/>
                  <a:ea typeface="微软雅黑" panose="020B0503020204020204" pitchFamily="34"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477102" y="1681872"/>
                <a:ext cx="978666" cy="325025"/>
              </a:xfrm>
              <a:prstGeom prst="rect">
                <a:avLst/>
              </a:prstGeom>
              <a:blipFill>
                <a:blip r:embed="rId9"/>
                <a:stretch>
                  <a:fillRect l="-621"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477102" y="771525"/>
                <a:ext cx="4094898" cy="755913"/>
              </a:xfrm>
              <a:prstGeom prst="rect">
                <a:avLst/>
              </a:prstGeom>
              <a:noFill/>
            </p:spPr>
            <p:txBody>
              <a:bodyPr wrap="square" rtlCol="0">
                <a:spAutoFit/>
              </a:bodyPr>
              <a:lstStyle/>
              <a:p>
                <a:pPr indent="457200" algn="just" defTabSz="914400" fontAlgn="auto">
                  <a:spcBef>
                    <a:spcPts val="0"/>
                  </a:spcBef>
                  <a:spcAft>
                    <a:spcPts val="0"/>
                  </a:spcAft>
                </a:pPr>
                <a:r>
                  <a:rPr lang="en-US" sz="1400" b="0" dirty="0">
                    <a:solidFill>
                      <a:srgbClr val="000000"/>
                    </a:solidFill>
                    <a:latin typeface="Times New Roman" panose="02020603050405020304" pitchFamily="18" charset="0"/>
                    <a:ea typeface="微软雅黑" panose="020B0503020204020204" pitchFamily="34" charset="-122"/>
                  </a:rPr>
                  <a:t>According to </a:t>
                </a:r>
                <a:r>
                  <a:rPr lang="fi-FI" sz="1000" b="0" dirty="0">
                    <a:solidFill>
                      <a:schemeClr val="accent1"/>
                    </a:solidFill>
                    <a:latin typeface="Times New Roman" panose="02020603050405020304" pitchFamily="18" charset="0"/>
                    <a:ea typeface="微软雅黑" panose="020B0503020204020204" pitchFamily="34" charset="-122"/>
                  </a:rPr>
                  <a:t>M. Kuhlwein. PLB 825 (2022) 136857</a:t>
                </a:r>
                <a:r>
                  <a:rPr lang="en-US" sz="1400" b="0" dirty="0">
                    <a:solidFill>
                      <a:srgbClr val="000000"/>
                    </a:solidFill>
                    <a:latin typeface="Times New Roman" panose="02020603050405020304" pitchFamily="18" charset="0"/>
                    <a:ea typeface="微软雅黑" panose="020B0503020204020204" pitchFamily="34" charset="-122"/>
                  </a:rPr>
                  <a:t>, the relative angular momentum of reaction products can be </a:t>
                </a:r>
                <a14:m>
                  <m:oMath xmlns:m="http://schemas.openxmlformats.org/officeDocument/2006/math">
                    <m:sSub>
                      <m:sSubPr>
                        <m:ctrlPr>
                          <a:rPr lang="en-US" sz="1400" b="0" i="1" dirty="0" smtClean="0">
                            <a:solidFill>
                              <a:srgbClr val="000000"/>
                            </a:solidFill>
                            <a:latin typeface="Cambria Math" panose="02040503050406030204" pitchFamily="18" charset="0"/>
                            <a:ea typeface="微软雅黑" panose="020B0503020204020204" pitchFamily="34" charset="-122"/>
                          </a:rPr>
                        </m:ctrlPr>
                      </m:sSubPr>
                      <m:e>
                        <m:r>
                          <a:rPr lang="en-US" sz="1400" b="0" i="1" dirty="0" smtClean="0">
                            <a:solidFill>
                              <a:srgbClr val="000000"/>
                            </a:solidFill>
                            <a:latin typeface="Cambria Math" panose="02040503050406030204" pitchFamily="18" charset="0"/>
                            <a:ea typeface="微软雅黑" panose="020B0503020204020204" pitchFamily="34" charset="-122"/>
                          </a:rPr>
                          <m:t>ℓ</m:t>
                        </m:r>
                      </m:e>
                      <m:sub>
                        <m:r>
                          <a:rPr lang="en-US" sz="1400" b="0" i="1" dirty="0" smtClean="0">
                            <a:solidFill>
                              <a:srgbClr val="000000"/>
                            </a:solidFill>
                            <a:latin typeface="Cambria Math" panose="02040503050406030204" pitchFamily="18" charset="0"/>
                            <a:ea typeface="微软雅黑" panose="020B0503020204020204" pitchFamily="34" charset="-122"/>
                          </a:rPr>
                          <m:t>𝑓</m:t>
                        </m:r>
                      </m:sub>
                    </m:sSub>
                  </m:oMath>
                </a14:m>
                <a:r>
                  <a:rPr lang="en-US" sz="1400" b="0" dirty="0">
                    <a:solidFill>
                      <a:srgbClr val="000000"/>
                    </a:solidFill>
                    <a:latin typeface="Times New Roman" panose="02020603050405020304" pitchFamily="18" charset="0"/>
                    <a:ea typeface="微软雅黑" panose="020B0503020204020204" pitchFamily="34" charset="-122"/>
                  </a:rPr>
                  <a:t>=1, 3.</a:t>
                </a:r>
              </a:p>
            </p:txBody>
          </p:sp>
        </mc:Choice>
        <mc:Fallback xmlns="">
          <p:sp>
            <p:nvSpPr>
              <p:cNvPr id="3" name="文本框 2"/>
              <p:cNvSpPr txBox="1">
                <a:spLocks noRot="1" noChangeAspect="1" noMove="1" noResize="1" noEditPoints="1" noAdjustHandles="1" noChangeArrowheads="1" noChangeShapeType="1" noTextEdit="1"/>
              </p:cNvSpPr>
              <p:nvPr/>
            </p:nvSpPr>
            <p:spPr>
              <a:xfrm>
                <a:off x="477102" y="771525"/>
                <a:ext cx="4094898" cy="755913"/>
              </a:xfrm>
              <a:prstGeom prst="rect">
                <a:avLst/>
              </a:prstGeom>
              <a:blipFill>
                <a:blip r:embed="rId10"/>
                <a:stretch>
                  <a:fillRect l="-446" t="-1613" r="-446" b="-4839"/>
                </a:stretch>
              </a:blipFill>
            </p:spPr>
            <p:txBody>
              <a:bodyPr/>
              <a:lstStyle/>
              <a:p>
                <a:r>
                  <a:rPr lang="en-US">
                    <a:noFill/>
                  </a:rPr>
                  <a:t> </a:t>
                </a:r>
              </a:p>
            </p:txBody>
          </p:sp>
        </mc:Fallback>
      </mc:AlternateContent>
      <p:pic>
        <p:nvPicPr>
          <p:cNvPr id="17" name="图片 16" descr="\documentclass{article}&#10;\usepackage{amsmath}&#10;\pagestyle{empty}&#10;\begin{document}&#10;&#10;\begin{align*}&#10;|\psi_f\rangle_{\boldsymbol{\ell=1}} &amp;=\sum_{m_1,m_2}\sum_{m_l,m_s} \left( \sigma_2P_{m_1}B_{m_2} \right)^{1/2} \langle 2,m_1+m_2|m_1m_2  \rangle\\&#10;&amp;~~~~~~\langle \boldsymbol{1}2,m_lm_s  |2~m_l+m_s\rangle |\boldsymbol{1}2,m_lm_s\rangle&#10;\end{align*}&#10;&#10;&#10;\end{document}" title="IguanaTex Bitmap Display"/>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474685" y="2161331"/>
            <a:ext cx="4103687" cy="642304"/>
          </a:xfrm>
          <a:prstGeom prst="rect">
            <a:avLst/>
          </a:prstGeom>
        </p:spPr>
      </p:pic>
      <mc:AlternateContent xmlns:mc="http://schemas.openxmlformats.org/markup-compatibility/2006" xmlns:a14="http://schemas.microsoft.com/office/drawing/2010/main">
        <mc:Choice Requires="a14">
          <p:sp>
            <p:nvSpPr>
              <p:cNvPr id="13" name="文本框 12"/>
              <p:cNvSpPr txBox="1"/>
              <p:nvPr/>
            </p:nvSpPr>
            <p:spPr>
              <a:xfrm>
                <a:off x="464154" y="3003798"/>
                <a:ext cx="978666" cy="325025"/>
              </a:xfrm>
              <a:prstGeom prst="rect">
                <a:avLst/>
              </a:prstGeom>
              <a:noFill/>
            </p:spPr>
            <p:txBody>
              <a:bodyPr wrap="none" rtlCol="0">
                <a:spAutoFit/>
              </a:bodyPr>
              <a:lstStyle/>
              <a:p>
                <a:pPr marL="285750" indent="-285750" algn="just" defTabSz="914400" fontAlgn="auto">
                  <a:spcBef>
                    <a:spcPts val="0"/>
                  </a:spcBef>
                  <a:spcAft>
                    <a:spcPts val="0"/>
                  </a:spcAft>
                  <a:buFont typeface="Wingdings" panose="05000000000000000000" pitchFamily="2" charset="2"/>
                  <a:buChar char="v"/>
                </a:pPr>
                <a14:m>
                  <m:oMath xmlns:m="http://schemas.openxmlformats.org/officeDocument/2006/math">
                    <m:sSub>
                      <m:sSubPr>
                        <m:ctrlPr>
                          <a:rPr lang="en-US" sz="1400" b="0" i="1" smtClean="0">
                            <a:solidFill>
                              <a:srgbClr val="C00000"/>
                            </a:solidFill>
                            <a:latin typeface="Cambria Math" panose="02040503050406030204" pitchFamily="18" charset="0"/>
                            <a:ea typeface="微软雅黑" panose="020B0503020204020204" pitchFamily="34" charset="-122"/>
                          </a:rPr>
                        </m:ctrlPr>
                      </m:sSubPr>
                      <m:e>
                        <m:r>
                          <a:rPr lang="en-US" sz="1400" b="0" i="1" smtClean="0">
                            <a:solidFill>
                              <a:srgbClr val="C00000"/>
                            </a:solidFill>
                            <a:latin typeface="Cambria Math" panose="02040503050406030204" pitchFamily="18" charset="0"/>
                            <a:ea typeface="微软雅黑" panose="020B0503020204020204" pitchFamily="34" charset="-122"/>
                          </a:rPr>
                          <m:t>ℓ</m:t>
                        </m:r>
                      </m:e>
                      <m:sub>
                        <m:r>
                          <a:rPr lang="en-US" sz="1400" b="0" i="1" smtClean="0">
                            <a:solidFill>
                              <a:srgbClr val="C00000"/>
                            </a:solidFill>
                            <a:latin typeface="Cambria Math" panose="02040503050406030204" pitchFamily="18" charset="0"/>
                            <a:ea typeface="微软雅黑" panose="020B0503020204020204" pitchFamily="34" charset="-122"/>
                          </a:rPr>
                          <m:t>𝑓</m:t>
                        </m:r>
                      </m:sub>
                    </m:sSub>
                    <m:r>
                      <a:rPr lang="en-US" sz="1400" b="0" i="1" smtClean="0">
                        <a:solidFill>
                          <a:srgbClr val="C00000"/>
                        </a:solidFill>
                        <a:latin typeface="Cambria Math" panose="02040503050406030204" pitchFamily="18" charset="0"/>
                        <a:ea typeface="微软雅黑" panose="020B0503020204020204" pitchFamily="34" charset="-122"/>
                      </a:rPr>
                      <m:t>=3</m:t>
                    </m:r>
                  </m:oMath>
                </a14:m>
                <a:endParaRPr lang="en-US" sz="1400" b="0" dirty="0">
                  <a:solidFill>
                    <a:srgbClr val="C00000"/>
                  </a:solidFill>
                  <a:latin typeface="Times New Roman" panose="02020603050405020304" pitchFamily="18" charset="0"/>
                  <a:ea typeface="微软雅黑" panose="020B0503020204020204" pitchFamily="34" charset="-122"/>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464154" y="3003798"/>
                <a:ext cx="978666" cy="325025"/>
              </a:xfrm>
              <a:prstGeom prst="rect">
                <a:avLst/>
              </a:prstGeom>
              <a:blipFill>
                <a:blip r:embed="rId12"/>
                <a:stretch>
                  <a:fillRect l="-621" b="-9434"/>
                </a:stretch>
              </a:blipFill>
            </p:spPr>
            <p:txBody>
              <a:bodyPr/>
              <a:lstStyle/>
              <a:p>
                <a:r>
                  <a:rPr lang="en-US">
                    <a:noFill/>
                  </a:rPr>
                  <a:t> </a:t>
                </a:r>
              </a:p>
            </p:txBody>
          </p:sp>
        </mc:Fallback>
      </mc:AlternateContent>
      <p:pic>
        <p:nvPicPr>
          <p:cNvPr id="16" name="图片 15" descr="\documentclass{article}&#10;\usepackage{amsmath}&#10;\pagestyle{empty}&#10;\begin{document}&#10;&#10;\begin{align*}&#10;|\psi_f\rangle_{\boldsymbol{\ell=3}} &amp;=\sum_{m_1,m_2}\sum_{m_l,m_s} \left( \sigma_2P_{m_1}B_{m_2} \right)^{1/2} \langle 2,m_1+m_2|m_1m_2  \rangle\\&#10;&amp;~~~~~~\langle \boldsymbol{3}2,m_lm_s  |2~m_l+m_s\rangle |\boldsymbol{3}2,m_lm_s\rangle&#10;\end{align*}&#10;&#10;&#10;\end{document}" title="IguanaTex Bitmap Display"/>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77103" y="3637691"/>
            <a:ext cx="4094898" cy="642304"/>
          </a:xfrm>
          <a:prstGeom prst="rect">
            <a:avLst/>
          </a:prstGeom>
        </p:spPr>
      </p:pic>
      <p:sp>
        <p:nvSpPr>
          <p:cNvPr id="18" name="文本框 17"/>
          <p:cNvSpPr txBox="1"/>
          <p:nvPr/>
        </p:nvSpPr>
        <p:spPr>
          <a:xfrm>
            <a:off x="4567155" y="2894516"/>
            <a:ext cx="4097316" cy="682238"/>
          </a:xfrm>
          <a:prstGeom prst="rect">
            <a:avLst/>
          </a:prstGeom>
          <a:noFill/>
        </p:spPr>
        <p:txBody>
          <a:bodyPr wrap="square" rtlCol="0">
            <a:spAutoFit/>
          </a:bodyPr>
          <a:lstStyle/>
          <a:p>
            <a:pPr algn="just" defTabSz="914400" fontAlgn="auto">
              <a:lnSpc>
                <a:spcPts val="2300"/>
              </a:lnSpc>
              <a:spcBef>
                <a:spcPts val="0"/>
              </a:spcBef>
              <a:spcAft>
                <a:spcPts val="0"/>
              </a:spcAft>
            </a:pPr>
            <a:r>
              <a:rPr lang="en-US" sz="1400" b="0" dirty="0">
                <a:solidFill>
                  <a:srgbClr val="000000"/>
                </a:solidFill>
                <a:latin typeface="Times New Roman" panose="02020603050405020304" pitchFamily="18" charset="0"/>
                <a:ea typeface="微软雅黑" panose="020B0503020204020204" pitchFamily="34" charset="-122"/>
              </a:rPr>
              <a:t>Based on the final-state wave function, the </a:t>
            </a:r>
            <a:r>
              <a:rPr lang="en-US" sz="1400" b="0" dirty="0" smtClean="0">
                <a:solidFill>
                  <a:srgbClr val="000000"/>
                </a:solidFill>
                <a:latin typeface="Times New Roman" panose="02020603050405020304" pitchFamily="18" charset="0"/>
                <a:ea typeface="微软雅黑" panose="020B0503020204020204" pitchFamily="34" charset="-122"/>
              </a:rPr>
              <a:t>angular distribution </a:t>
            </a:r>
            <a:r>
              <a:rPr lang="en-US" altLang="zh-CN" sz="1400" b="0" dirty="0" smtClean="0">
                <a:solidFill>
                  <a:srgbClr val="000000"/>
                </a:solidFill>
                <a:latin typeface="Times New Roman" panose="02020603050405020304" pitchFamily="18" charset="0"/>
                <a:ea typeface="微软雅黑" panose="020B0503020204020204" pitchFamily="34" charset="-122"/>
              </a:rPr>
              <a:t>of the final state</a:t>
            </a:r>
            <a:r>
              <a:rPr lang="en-US" sz="1400" b="0" dirty="0" smtClean="0">
                <a:solidFill>
                  <a:srgbClr val="000000"/>
                </a:solidFill>
                <a:latin typeface="Times New Roman" panose="02020603050405020304" pitchFamily="18" charset="0"/>
                <a:ea typeface="微软雅黑" panose="020B0503020204020204" pitchFamily="34" charset="-122"/>
              </a:rPr>
              <a:t> </a:t>
            </a:r>
            <a:r>
              <a:rPr lang="en-US" sz="1400" b="0" dirty="0">
                <a:solidFill>
                  <a:srgbClr val="000000"/>
                </a:solidFill>
                <a:latin typeface="Times New Roman" panose="02020603050405020304" pitchFamily="18" charset="0"/>
                <a:ea typeface="微软雅黑" panose="020B0503020204020204" pitchFamily="34" charset="-122"/>
              </a:rPr>
              <a:t>can be expressed as</a:t>
            </a:r>
          </a:p>
        </p:txBody>
      </p:sp>
      <p:pic>
        <p:nvPicPr>
          <p:cNvPr id="27" name="图片 26" descr="\documentclass{article}&#10;\usepackage{amsmath}&#10;\pagestyle{empty}&#10;\begin{document}&#10;&#10;&#10;\begin{align*}&#10;   \boldsymbol{ \frac{d\sigma}{d\Omega} = \langle \psi_f| \psi_f \rangle}&#10;\end{align*}&#10;&#10;\end{document}" title="IguanaTex Bitmap Display"/>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6012160" y="3795886"/>
            <a:ext cx="1383863" cy="445879"/>
          </a:xfrm>
          <a:prstGeom prst="rect">
            <a:avLst/>
          </a:prstGeom>
        </p:spPr>
      </p:pic>
      <p:pic>
        <p:nvPicPr>
          <p:cNvPr id="23" name="图片 22" descr="\documentclass{article}&#10;\usepackage{amsmath}&#10;\pagestyle{empty}&#10;\begin{document}&#10;&#10;&#10;$s_{\alpha}, \ell_i$&#10;&#10;\end{document}" title="IguanaTex Bitmap Display"/>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5383204" y="1433789"/>
            <a:ext cx="370688" cy="159232"/>
          </a:xfrm>
          <a:prstGeom prst="rect">
            <a:avLst/>
          </a:prstGeom>
        </p:spPr>
      </p:pic>
      <p:pic>
        <p:nvPicPr>
          <p:cNvPr id="25" name="图片 24" descr="\documentclass{article}&#10;\usepackage{amsmath}&#10;\pagestyle{empty}&#10;\begin{document}&#10;&#10;&#10;$s_{\beta}, \ell_f$&#10;&#10;\end{document}" title="IguanaTex Bitmap Display"/>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7979288" y="2393719"/>
            <a:ext cx="397312" cy="176128"/>
          </a:xfrm>
          <a:prstGeom prst="rect">
            <a:avLst/>
          </a:prstGeom>
        </p:spPr>
      </p:pic>
    </p:spTree>
    <p:extLst>
      <p:ext uri="{BB962C8B-B14F-4D97-AF65-F5344CB8AC3E}">
        <p14:creationId xmlns:p14="http://schemas.microsoft.com/office/powerpoint/2010/main" val="305074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12</a:t>
            </a:fld>
            <a:endParaRPr lang="en-US" altLang="zh-CN" sz="1400" b="0" dirty="0">
              <a:solidFill>
                <a:srgbClr val="808080"/>
              </a:solidFill>
            </a:endParaRPr>
          </a:p>
        </p:txBody>
      </p:sp>
      <p:sp>
        <p:nvSpPr>
          <p:cNvPr id="7" name="Text Placeholder 4"/>
          <p:cNvSpPr txBox="1"/>
          <p:nvPr/>
        </p:nvSpPr>
        <p:spPr>
          <a:xfrm>
            <a:off x="478906" y="167238"/>
            <a:ext cx="8196782" cy="496784"/>
          </a:xfrm>
          <a:prstGeom prst="rect">
            <a:avLst/>
          </a:prstGeom>
        </p:spPr>
        <p:txBody>
          <a:bodyPr anchor="ctr">
            <a:noAutofit/>
          </a:bodyPr>
          <a:lstStyle>
            <a:defPPr>
              <a:defRPr lang="zh-CN"/>
            </a:defPPr>
            <a:lvl1pPr defTabSz="914400" fontAlgn="auto">
              <a:spcBef>
                <a:spcPct val="20000"/>
              </a:spcBef>
              <a:spcAft>
                <a:spcPts val="0"/>
              </a:spcAft>
              <a:buFont typeface="Arial" panose="020B0604020202020204" pitchFamily="34" charset="0"/>
              <a:defRPr sz="2800">
                <a:latin typeface="微软雅黑" panose="020B0503020204020204" charset="-122"/>
                <a:ea typeface="微软雅黑"/>
              </a:defRPr>
            </a:lvl1pPr>
            <a:lvl2pPr marL="742950" indent="-285750" defTabSz="914400">
              <a:spcBef>
                <a:spcPct val="20000"/>
              </a:spcBef>
              <a:buFont typeface="Arial" panose="020B0604020202020204" pitchFamily="34" charset="0"/>
              <a:buChar char="–"/>
              <a:defRPr sz="2800">
                <a:solidFill>
                  <a:schemeClr val="tx1"/>
                </a:solidFill>
                <a:latin typeface="+mn-lt"/>
                <a:ea typeface="+mn-ea"/>
              </a:defRPr>
            </a:lvl2pPr>
            <a:lvl3pPr marL="1143000" indent="-228600" defTabSz="914400">
              <a:spcBef>
                <a:spcPct val="20000"/>
              </a:spcBef>
              <a:buFont typeface="Arial" panose="020B0604020202020204" pitchFamily="34" charset="0"/>
              <a:buChar char="•"/>
              <a:defRPr sz="2400">
                <a:solidFill>
                  <a:schemeClr val="tx1"/>
                </a:solidFill>
                <a:latin typeface="+mn-lt"/>
                <a:ea typeface="+mn-ea"/>
              </a:defRPr>
            </a:lvl3pPr>
            <a:lvl4pPr marL="1600200" indent="-228600" defTabSz="914400">
              <a:spcBef>
                <a:spcPct val="20000"/>
              </a:spcBef>
              <a:buFont typeface="Arial" panose="020B0604020202020204" pitchFamily="34" charset="0"/>
              <a:buChar char="–"/>
              <a:defRPr sz="2000">
                <a:solidFill>
                  <a:schemeClr val="tx1"/>
                </a:solidFill>
                <a:latin typeface="+mn-lt"/>
                <a:ea typeface="+mn-ea"/>
              </a:defRPr>
            </a:lvl4pPr>
            <a:lvl5pPr marL="2057400" indent="-228600" defTabSz="914400">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altLang="zh-CN" sz="2400" dirty="0"/>
              <a:t>Angular Distribution of Spin-polarized fusion</a:t>
            </a:r>
          </a:p>
        </p:txBody>
      </p:sp>
      <mc:AlternateContent xmlns:mc="http://schemas.openxmlformats.org/markup-compatibility/2006" xmlns:a14="http://schemas.microsoft.com/office/drawing/2010/main">
        <mc:Choice Requires="a14">
          <p:sp>
            <p:nvSpPr>
              <p:cNvPr id="5" name="文本框 4"/>
              <p:cNvSpPr txBox="1"/>
              <p:nvPr/>
            </p:nvSpPr>
            <p:spPr>
              <a:xfrm>
                <a:off x="478906" y="1131817"/>
                <a:ext cx="978666" cy="325025"/>
              </a:xfrm>
              <a:prstGeom prst="rect">
                <a:avLst/>
              </a:prstGeom>
              <a:noFill/>
            </p:spPr>
            <p:txBody>
              <a:bodyPr wrap="none" rtlCol="0">
                <a:spAutoFit/>
              </a:bodyPr>
              <a:lstStyle/>
              <a:p>
                <a:pPr marL="285750" indent="-285750" algn="just" defTabSz="914400" fontAlgn="auto">
                  <a:spcBef>
                    <a:spcPts val="0"/>
                  </a:spcBef>
                  <a:spcAft>
                    <a:spcPts val="0"/>
                  </a:spcAft>
                  <a:buFont typeface="Wingdings" panose="05000000000000000000" pitchFamily="2" charset="2"/>
                  <a:buChar char="v"/>
                </a:pPr>
                <a14:m>
                  <m:oMath xmlns:m="http://schemas.openxmlformats.org/officeDocument/2006/math">
                    <m:sSub>
                      <m:sSubPr>
                        <m:ctrlPr>
                          <a:rPr lang="en-US" sz="1400" b="0" i="1" smtClean="0">
                            <a:solidFill>
                              <a:srgbClr val="C00000"/>
                            </a:solidFill>
                            <a:latin typeface="Cambria Math" panose="02040503050406030204" pitchFamily="18" charset="0"/>
                            <a:ea typeface="微软雅黑" panose="020B0503020204020204" pitchFamily="34" charset="-122"/>
                          </a:rPr>
                        </m:ctrlPr>
                      </m:sSubPr>
                      <m:e>
                        <m:r>
                          <a:rPr lang="en-US" sz="1400" b="0" i="1" smtClean="0">
                            <a:solidFill>
                              <a:srgbClr val="C00000"/>
                            </a:solidFill>
                            <a:latin typeface="Cambria Math" panose="02040503050406030204" pitchFamily="18" charset="0"/>
                            <a:ea typeface="微软雅黑" panose="020B0503020204020204" pitchFamily="34" charset="-122"/>
                          </a:rPr>
                          <m:t>ℓ</m:t>
                        </m:r>
                      </m:e>
                      <m:sub>
                        <m:r>
                          <a:rPr lang="en-US" sz="1400" b="0" i="1" smtClean="0">
                            <a:solidFill>
                              <a:srgbClr val="C00000"/>
                            </a:solidFill>
                            <a:latin typeface="Cambria Math" panose="02040503050406030204" pitchFamily="18" charset="0"/>
                            <a:ea typeface="微软雅黑" panose="020B0503020204020204" pitchFamily="34" charset="-122"/>
                          </a:rPr>
                          <m:t>𝑓</m:t>
                        </m:r>
                      </m:sub>
                    </m:sSub>
                    <m:r>
                      <a:rPr lang="en-US" sz="1400" b="0" i="1" smtClean="0">
                        <a:solidFill>
                          <a:srgbClr val="C00000"/>
                        </a:solidFill>
                        <a:latin typeface="Cambria Math" panose="02040503050406030204" pitchFamily="18" charset="0"/>
                        <a:ea typeface="微软雅黑" panose="020B0503020204020204" pitchFamily="34" charset="-122"/>
                      </a:rPr>
                      <m:t>=1</m:t>
                    </m:r>
                  </m:oMath>
                </a14:m>
                <a:endParaRPr lang="en-US" sz="1400" b="0" dirty="0">
                  <a:solidFill>
                    <a:srgbClr val="C00000"/>
                  </a:solidFill>
                  <a:latin typeface="Times New Roman" panose="02020603050405020304" pitchFamily="18" charset="0"/>
                  <a:ea typeface="微软雅黑" panose="020B0503020204020204" pitchFamily="34" charset="-122"/>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478906" y="1131817"/>
                <a:ext cx="978666" cy="325025"/>
              </a:xfrm>
              <a:prstGeom prst="rect">
                <a:avLst/>
              </a:prstGeom>
              <a:blipFill>
                <a:blip r:embed="rId13"/>
                <a:stretch>
                  <a:fillRect l="-1250"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457977" y="1880513"/>
                <a:ext cx="978666" cy="325025"/>
              </a:xfrm>
              <a:prstGeom prst="rect">
                <a:avLst/>
              </a:prstGeom>
              <a:noFill/>
            </p:spPr>
            <p:txBody>
              <a:bodyPr wrap="none" rtlCol="0">
                <a:spAutoFit/>
              </a:bodyPr>
              <a:lstStyle/>
              <a:p>
                <a:pPr marL="285750" indent="-285750" algn="just" defTabSz="914400" fontAlgn="auto">
                  <a:spcBef>
                    <a:spcPts val="0"/>
                  </a:spcBef>
                  <a:spcAft>
                    <a:spcPts val="0"/>
                  </a:spcAft>
                  <a:buFont typeface="Wingdings" panose="05000000000000000000" pitchFamily="2" charset="2"/>
                  <a:buChar char="v"/>
                </a:pPr>
                <a14:m>
                  <m:oMath xmlns:m="http://schemas.openxmlformats.org/officeDocument/2006/math">
                    <m:sSub>
                      <m:sSubPr>
                        <m:ctrlPr>
                          <a:rPr lang="en-US" sz="1400" b="0" i="1" smtClean="0">
                            <a:solidFill>
                              <a:srgbClr val="C00000"/>
                            </a:solidFill>
                            <a:latin typeface="Cambria Math" panose="02040503050406030204" pitchFamily="18" charset="0"/>
                            <a:ea typeface="微软雅黑" panose="020B0503020204020204" pitchFamily="34" charset="-122"/>
                          </a:rPr>
                        </m:ctrlPr>
                      </m:sSubPr>
                      <m:e>
                        <m:r>
                          <a:rPr lang="en-US" sz="1400" b="0" i="1" smtClean="0">
                            <a:solidFill>
                              <a:srgbClr val="C00000"/>
                            </a:solidFill>
                            <a:latin typeface="Cambria Math" panose="02040503050406030204" pitchFamily="18" charset="0"/>
                            <a:ea typeface="微软雅黑" panose="020B0503020204020204" pitchFamily="34" charset="-122"/>
                          </a:rPr>
                          <m:t>ℓ</m:t>
                        </m:r>
                      </m:e>
                      <m:sub>
                        <m:r>
                          <a:rPr lang="en-US" sz="1400" b="0" i="1" smtClean="0">
                            <a:solidFill>
                              <a:srgbClr val="C00000"/>
                            </a:solidFill>
                            <a:latin typeface="Cambria Math" panose="02040503050406030204" pitchFamily="18" charset="0"/>
                            <a:ea typeface="微软雅黑" panose="020B0503020204020204" pitchFamily="34" charset="-122"/>
                          </a:rPr>
                          <m:t>𝑓</m:t>
                        </m:r>
                      </m:sub>
                    </m:sSub>
                    <m:r>
                      <a:rPr lang="en-US" sz="1400" b="0" i="1" smtClean="0">
                        <a:solidFill>
                          <a:srgbClr val="C00000"/>
                        </a:solidFill>
                        <a:latin typeface="Cambria Math" panose="02040503050406030204" pitchFamily="18" charset="0"/>
                        <a:ea typeface="微软雅黑" panose="020B0503020204020204" pitchFamily="34" charset="-122"/>
                      </a:rPr>
                      <m:t>=3</m:t>
                    </m:r>
                  </m:oMath>
                </a14:m>
                <a:endParaRPr lang="en-US" sz="1400" b="0" dirty="0">
                  <a:solidFill>
                    <a:srgbClr val="C00000"/>
                  </a:solidFill>
                  <a:latin typeface="Times New Roman" panose="02020603050405020304" pitchFamily="18" charset="0"/>
                  <a:ea typeface="微软雅黑" panose="020B0503020204020204" pitchFamily="34" charset="-122"/>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457977" y="1880513"/>
                <a:ext cx="978666" cy="325025"/>
              </a:xfrm>
              <a:prstGeom prst="rect">
                <a:avLst/>
              </a:prstGeom>
              <a:blipFill>
                <a:blip r:embed="rId14"/>
                <a:stretch>
                  <a:fillRect l="-621" b="-7407"/>
                </a:stretch>
              </a:blipFill>
            </p:spPr>
            <p:txBody>
              <a:bodyPr/>
              <a:lstStyle/>
              <a:p>
                <a:r>
                  <a:rPr lang="en-US">
                    <a:noFill/>
                  </a:rPr>
                  <a:t> </a:t>
                </a:r>
              </a:p>
            </p:txBody>
          </p:sp>
        </mc:Fallback>
      </mc:AlternateContent>
      <p:pic>
        <p:nvPicPr>
          <p:cNvPr id="8" name="图片 7" descr="\documentclass{article}&#10;\usepackage{amsmath}&#10;\pagestyle{empty}&#10;\begin{document}&#10;&#10;$P_{+\frac{1}{2}} = B_{+\frac{3}{2}}=1$&#10;&#10;&#10;\end{document}" title="IguanaTex Bitmap Display"/>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1962280" y="884003"/>
            <a:ext cx="1227264" cy="206848"/>
          </a:xfrm>
          <a:prstGeom prst="rect">
            <a:avLst/>
          </a:prstGeom>
        </p:spPr>
      </p:pic>
      <p:pic>
        <p:nvPicPr>
          <p:cNvPr id="9" name="图片 8" descr="\documentclass{article}&#10;\usepackage{amsmath}&#10;\pagestyle{empty}&#10;\begin{document}&#10;&#10;$P_{+\frac{1}{2}} = B_{+\frac{1}{2}}=1$&#10;&#10;&#10;\end{document}" title="IguanaTex Bitmap Display"/>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6056431" y="928169"/>
            <a:ext cx="1227264" cy="206848"/>
          </a:xfrm>
          <a:prstGeom prst="rect">
            <a:avLst/>
          </a:prstGeom>
        </p:spPr>
      </p:pic>
      <p:pic>
        <p:nvPicPr>
          <p:cNvPr id="10" name="图片 9" descr="\documentclass{article}&#10;\usepackage{amsmath}&#10;\pagestyle{empty}&#10;\begin{document}&#10;&#10;\begin{align*}&#10;   \frac{d\sigma}{d\Omega} &amp;= \left( \frac{1}{3}\left| Y_{11}\right|^2 + \frac{2}{3}\left| Y_{10}\right|^2 \right)\sigma_2\nonumber&#10;\end{align*}&#10;&#10;&#10;\end{document}" title="IguanaTex Bitmap Display"/>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577732" y="1462760"/>
            <a:ext cx="1996361" cy="364251"/>
          </a:xfrm>
          <a:prstGeom prst="rect">
            <a:avLst/>
          </a:prstGeom>
        </p:spPr>
      </p:pic>
      <p:pic>
        <p:nvPicPr>
          <p:cNvPr id="11" name="图片 10" descr="\documentclass{article}&#10;\usepackage{amsmath}&#10;\pagestyle{empty}&#10;\begin{document}&#10;&#10;&#10;\begin{align*}&#10;   \frac{d\sigma}{d\Omega} &amp;=\frac{3}{4}\left( \frac{1}{2}\left|Y_{11} \right|^2 + \frac{1}{6}\left|Y_{10} \right|^2 + \frac{1}{3}\left|Y_{1-1} \right|^2 \right)\sigma_2&#10;\end{align*}&#10;&#10;\end{document}" title="IguanaTex Bitmap Display"/>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1115616" y="2209467"/>
            <a:ext cx="2920594" cy="364251"/>
          </a:xfrm>
          <a:prstGeom prst="rect">
            <a:avLst/>
          </a:prstGeom>
        </p:spPr>
      </p:pic>
      <p:pic>
        <p:nvPicPr>
          <p:cNvPr id="12" name="图片 11" descr="\documentclass{article}&#10;\usepackage{amsmath}&#10;\pagestyle{empty}&#10;\begin{document}&#10;&#10;\begin{align*}&#10;   \frac{d\sigma}{d\Omega} = \left(\frac{5}{14}\left|Y_{33}\right|^2 + \frac{5}{14}\left|Y_{32}\right|^2 + \frac{3}{14}\left|Y_{31}\right|^2 + \frac{1}{14}\left|Y_{30}\right|^2\right)\sigma_2&#10;\end{align*}&#10;&#10;&#10;\end{document}" title="IguanaTex Bitmap Display"/>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4827960" y="1461040"/>
            <a:ext cx="3684206" cy="364251"/>
          </a:xfrm>
          <a:prstGeom prst="rect">
            <a:avLst/>
          </a:prstGeom>
        </p:spPr>
      </p:pic>
      <p:pic>
        <p:nvPicPr>
          <p:cNvPr id="13" name="图片 12" descr="\documentclass{article}&#10;\usepackage{amsmath}&#10;\pagestyle{empty}&#10;\begin{document}&#10;&#10;\begin{align*}&#10;   \frac{d\sigma}{d\Omega} &amp;= \frac{3}{4}\left( \frac{5}{14}\left| Y_{33} \right|^2 + \frac{1}{7}\left| Y_{31} \right|^2 + \frac{2}{7}\left| Y_{30} \right|^2 + \frac{3}{14}\left| Y_{3-1} \right|^2 \right)\sigma_2&#10;\end{align*}&#10;&#10;&#10;\end{document}" title="IguanaTex Bitmap Display"/>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4788024" y="2205538"/>
            <a:ext cx="3764078" cy="364251"/>
          </a:xfrm>
          <a:prstGeom prst="rect">
            <a:avLst/>
          </a:prstGeom>
        </p:spPr>
      </p:pic>
      <p:pic>
        <p:nvPicPr>
          <p:cNvPr id="14" name="图片 13"/>
          <p:cNvPicPr>
            <a:picLocks noChangeAspect="1"/>
          </p:cNvPicPr>
          <p:nvPr/>
        </p:nvPicPr>
        <p:blipFill>
          <a:blip r:embed="rId21">
            <a:clrChange>
              <a:clrFrom>
                <a:srgbClr val="FFFFFF"/>
              </a:clrFrom>
              <a:clrTo>
                <a:srgbClr val="FFFFFF">
                  <a:alpha val="0"/>
                </a:srgbClr>
              </a:clrTo>
            </a:clrChange>
          </a:blip>
          <a:stretch>
            <a:fillRect/>
          </a:stretch>
        </p:blipFill>
        <p:spPr>
          <a:xfrm>
            <a:off x="551830" y="3084855"/>
            <a:ext cx="1908000" cy="1478794"/>
          </a:xfrm>
          <a:prstGeom prst="rect">
            <a:avLst/>
          </a:prstGeom>
        </p:spPr>
      </p:pic>
      <p:pic>
        <p:nvPicPr>
          <p:cNvPr id="15" name="图片 14"/>
          <p:cNvPicPr>
            <a:picLocks noChangeAspect="1"/>
          </p:cNvPicPr>
          <p:nvPr/>
        </p:nvPicPr>
        <p:blipFill>
          <a:blip r:embed="rId22"/>
          <a:stretch>
            <a:fillRect/>
          </a:stretch>
        </p:blipFill>
        <p:spPr>
          <a:xfrm>
            <a:off x="2513419" y="3120511"/>
            <a:ext cx="1908000" cy="1478456"/>
          </a:xfrm>
          <a:prstGeom prst="rect">
            <a:avLst/>
          </a:prstGeom>
        </p:spPr>
      </p:pic>
      <p:pic>
        <p:nvPicPr>
          <p:cNvPr id="16" name="图片 15"/>
          <p:cNvPicPr>
            <a:picLocks noChangeAspect="1"/>
          </p:cNvPicPr>
          <p:nvPr/>
        </p:nvPicPr>
        <p:blipFill>
          <a:blip r:embed="rId23"/>
          <a:stretch>
            <a:fillRect/>
          </a:stretch>
        </p:blipFill>
        <p:spPr>
          <a:xfrm>
            <a:off x="6695688" y="3096942"/>
            <a:ext cx="1944000" cy="1525595"/>
          </a:xfrm>
          <a:prstGeom prst="rect">
            <a:avLst/>
          </a:prstGeom>
        </p:spPr>
      </p:pic>
      <p:pic>
        <p:nvPicPr>
          <p:cNvPr id="17" name="图片 16"/>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16997" y="3011912"/>
            <a:ext cx="2185169" cy="1638877"/>
          </a:xfrm>
          <a:prstGeom prst="rect">
            <a:avLst/>
          </a:prstGeom>
        </p:spPr>
      </p:pic>
      <p:pic>
        <p:nvPicPr>
          <p:cNvPr id="2" name="图片 1" descr="\documentclass{article}&#10;\usepackage{amsmath}&#10;\pagestyle{empty}&#10;\begin{document}&#10;&#10;&#10;$\ell=1$&#10;&#10;\end{document}" title="IguanaTex Bitmap Display"/>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1990454" y="4227934"/>
            <a:ext cx="327387" cy="108837"/>
          </a:xfrm>
          <a:prstGeom prst="rect">
            <a:avLst/>
          </a:prstGeom>
        </p:spPr>
      </p:pic>
      <p:pic>
        <p:nvPicPr>
          <p:cNvPr id="18" name="图片 17" descr="\documentclass{article}&#10;\usepackage{amsmath}&#10;\pagestyle{empty}&#10;\begin{document}&#10;&#10;&#10;$\ell=1$&#10;&#10;\end{document}" title="IguanaTex Bitmap Display"/>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5940152" y="4227934"/>
            <a:ext cx="327387" cy="108837"/>
          </a:xfrm>
          <a:prstGeom prst="rect">
            <a:avLst/>
          </a:prstGeom>
        </p:spPr>
      </p:pic>
      <p:pic>
        <p:nvPicPr>
          <p:cNvPr id="3" name="图片 2" descr="\documentclass{article}&#10;\usepackage{amsmath}&#10;\pagestyle{empty}&#10;\begin{document}&#10;&#10;&#10;$\ell=3$&#10;&#10;\end{document}" title="IguanaTex Bitmap Display"/>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3791726" y="4227933"/>
            <a:ext cx="333092" cy="110592"/>
          </a:xfrm>
          <a:prstGeom prst="rect">
            <a:avLst/>
          </a:prstGeom>
        </p:spPr>
      </p:pic>
      <p:pic>
        <p:nvPicPr>
          <p:cNvPr id="20" name="图片 19" descr="\documentclass{article}&#10;\usepackage{amsmath}&#10;\pagestyle{empty}&#10;\begin{document}&#10;&#10;&#10;$\ell=3$&#10;&#10;\end{document}" title="IguanaTex Bitmap Display"/>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8219010" y="4229233"/>
            <a:ext cx="333092" cy="110592"/>
          </a:xfrm>
          <a:prstGeom prst="rect">
            <a:avLst/>
          </a:prstGeom>
        </p:spPr>
      </p:pic>
    </p:spTree>
    <p:extLst>
      <p:ext uri="{BB962C8B-B14F-4D97-AF65-F5344CB8AC3E}">
        <p14:creationId xmlns:p14="http://schemas.microsoft.com/office/powerpoint/2010/main" val="1683258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9C5921B-DDAB-E5F5-8B2D-B0085D77CBF3}"/>
              </a:ext>
            </a:extLst>
          </p:cNvPr>
          <p:cNvPicPr>
            <a:picLocks noChangeAspect="1"/>
          </p:cNvPicPr>
          <p:nvPr/>
        </p:nvPicPr>
        <p:blipFill>
          <a:blip r:embed="rId14"/>
          <a:stretch>
            <a:fillRect/>
          </a:stretch>
        </p:blipFill>
        <p:spPr>
          <a:xfrm>
            <a:off x="5004048" y="804298"/>
            <a:ext cx="3409170" cy="1463824"/>
          </a:xfrm>
          <a:prstGeom prst="rect">
            <a:avLst/>
          </a:prstGeom>
        </p:spPr>
      </p:pic>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13</a:t>
            </a:fld>
            <a:endParaRPr lang="en-US" altLang="zh-CN" sz="1400" b="0" dirty="0">
              <a:solidFill>
                <a:srgbClr val="808080"/>
              </a:solidFill>
            </a:endParaRPr>
          </a:p>
        </p:txBody>
      </p:sp>
      <p:sp>
        <p:nvSpPr>
          <p:cNvPr id="7" name="Text Placeholder 4"/>
          <p:cNvSpPr txBox="1"/>
          <p:nvPr/>
        </p:nvSpPr>
        <p:spPr>
          <a:xfrm>
            <a:off x="478906" y="167238"/>
            <a:ext cx="7981526" cy="496784"/>
          </a:xfrm>
          <a:prstGeom prst="rect">
            <a:avLst/>
          </a:prstGeom>
        </p:spPr>
        <p:txBody>
          <a:bodyPr anchor="ctr">
            <a:noAutofit/>
          </a:bodyPr>
          <a:lstStyle>
            <a:defPPr>
              <a:defRPr lang="zh-CN"/>
            </a:defPPr>
            <a:lvl1pPr defTabSz="914400" fontAlgn="auto">
              <a:spcBef>
                <a:spcPct val="20000"/>
              </a:spcBef>
              <a:spcAft>
                <a:spcPts val="0"/>
              </a:spcAft>
              <a:buFont typeface="Arial" panose="020B0604020202020204" pitchFamily="34" charset="0"/>
              <a:defRPr sz="2800">
                <a:latin typeface="微软雅黑" panose="020B0503020204020204" charset="-122"/>
                <a:ea typeface="微软雅黑"/>
              </a:defRPr>
            </a:lvl1pPr>
            <a:lvl2pPr marL="742950" indent="-285750" defTabSz="914400">
              <a:spcBef>
                <a:spcPct val="20000"/>
              </a:spcBef>
              <a:buFont typeface="Arial" panose="020B0604020202020204" pitchFamily="34" charset="0"/>
              <a:buChar char="–"/>
              <a:defRPr sz="2800">
                <a:solidFill>
                  <a:schemeClr val="tx1"/>
                </a:solidFill>
                <a:latin typeface="+mn-lt"/>
                <a:ea typeface="+mn-ea"/>
              </a:defRPr>
            </a:lvl2pPr>
            <a:lvl3pPr marL="1143000" indent="-228600" defTabSz="914400">
              <a:spcBef>
                <a:spcPct val="20000"/>
              </a:spcBef>
              <a:buFont typeface="Arial" panose="020B0604020202020204" pitchFamily="34" charset="0"/>
              <a:buChar char="•"/>
              <a:defRPr sz="2400">
                <a:solidFill>
                  <a:schemeClr val="tx1"/>
                </a:solidFill>
                <a:latin typeface="+mn-lt"/>
                <a:ea typeface="+mn-ea"/>
              </a:defRPr>
            </a:lvl3pPr>
            <a:lvl4pPr marL="1600200" indent="-228600" defTabSz="914400">
              <a:spcBef>
                <a:spcPct val="20000"/>
              </a:spcBef>
              <a:buFont typeface="Arial" panose="020B0604020202020204" pitchFamily="34" charset="0"/>
              <a:buChar char="–"/>
              <a:defRPr sz="2000">
                <a:solidFill>
                  <a:schemeClr val="tx1"/>
                </a:solidFill>
                <a:latin typeface="+mn-lt"/>
                <a:ea typeface="+mn-ea"/>
              </a:defRPr>
            </a:lvl4pPr>
            <a:lvl5pPr marL="2057400" indent="-228600" defTabSz="914400">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altLang="zh-CN" sz="2400" dirty="0"/>
              <a:t>Spin-polarized p</a:t>
            </a:r>
            <a:r>
              <a:rPr lang="en-US" altLang="zh-CN" sz="2400" baseline="30000" dirty="0"/>
              <a:t>11</a:t>
            </a:r>
            <a:r>
              <a:rPr lang="en-US" altLang="zh-CN" sz="2400" dirty="0"/>
              <a:t>B fusion (E</a:t>
            </a:r>
            <a:r>
              <a:rPr lang="en-US" altLang="zh-CN" sz="2400" baseline="-25000" dirty="0"/>
              <a:t>p</a:t>
            </a:r>
            <a:r>
              <a:rPr lang="en-US" altLang="zh-CN" sz="2400" dirty="0"/>
              <a:t>=162 keV)</a:t>
            </a:r>
            <a:endParaRPr lang="en-GB" sz="2400" dirty="0"/>
          </a:p>
        </p:txBody>
      </p:sp>
      <p:pic>
        <p:nvPicPr>
          <p:cNvPr id="2" name="图片 1"/>
          <p:cNvPicPr>
            <a:picLocks noChangeAspect="1"/>
          </p:cNvPicPr>
          <p:nvPr/>
        </p:nvPicPr>
        <p:blipFill>
          <a:blip r:embed="rId15"/>
          <a:stretch>
            <a:fillRect/>
          </a:stretch>
        </p:blipFill>
        <p:spPr>
          <a:xfrm>
            <a:off x="3704237" y="2714657"/>
            <a:ext cx="2678584" cy="1749787"/>
          </a:xfrm>
          <a:prstGeom prst="rect">
            <a:avLst/>
          </a:prstGeom>
        </p:spPr>
      </p:pic>
      <p:pic>
        <p:nvPicPr>
          <p:cNvPr id="3" name="图片 2"/>
          <p:cNvPicPr>
            <a:picLocks noChangeAspect="1"/>
          </p:cNvPicPr>
          <p:nvPr/>
        </p:nvPicPr>
        <p:blipFill>
          <a:blip r:embed="rId16">
            <a:clrChange>
              <a:clrFrom>
                <a:srgbClr val="FFFFFF"/>
              </a:clrFrom>
              <a:clrTo>
                <a:srgbClr val="FFFFFF">
                  <a:alpha val="0"/>
                </a:srgbClr>
              </a:clrTo>
            </a:clrChange>
          </a:blip>
          <a:stretch>
            <a:fillRect/>
          </a:stretch>
        </p:blipFill>
        <p:spPr>
          <a:xfrm>
            <a:off x="2373910" y="771525"/>
            <a:ext cx="2412000" cy="1789274"/>
          </a:xfrm>
          <a:prstGeom prst="rect">
            <a:avLst/>
          </a:prstGeom>
        </p:spPr>
      </p:pic>
      <p:grpSp>
        <p:nvGrpSpPr>
          <p:cNvPr id="16" name="组合 15"/>
          <p:cNvGrpSpPr/>
          <p:nvPr/>
        </p:nvGrpSpPr>
        <p:grpSpPr>
          <a:xfrm>
            <a:off x="5466708" y="899618"/>
            <a:ext cx="2753995" cy="989082"/>
            <a:chOff x="5394700" y="915566"/>
            <a:chExt cx="2753995" cy="989082"/>
          </a:xfrm>
        </p:grpSpPr>
        <p:sp>
          <p:nvSpPr>
            <p:cNvPr id="15" name="矩形 14"/>
            <p:cNvSpPr/>
            <p:nvPr/>
          </p:nvSpPr>
          <p:spPr>
            <a:xfrm>
              <a:off x="6358771" y="1249187"/>
              <a:ext cx="98890" cy="646170"/>
            </a:xfrm>
            <a:prstGeom prst="rect">
              <a:avLst/>
            </a:prstGeom>
            <a:solidFill>
              <a:schemeClr val="bg1"/>
            </a:solidFill>
          </p:spPr>
          <p:txBody>
            <a:bodyPr wrap="square" rtlCol="0" anchor="ctr">
              <a:spAutoFit/>
            </a:bodyPr>
            <a:lstStyle/>
            <a:p>
              <a:pPr algn="ctr"/>
              <a:endParaRPr lang="en-US" sz="1200" b="0" dirty="0">
                <a:solidFill>
                  <a:srgbClr val="000000"/>
                </a:solidFill>
                <a:latin typeface="Times New Roman" panose="02020603050405020304" pitchFamily="18" charset="0"/>
                <a:ea typeface="微软雅黑" panose="020B0503020204020204" pitchFamily="34" charset="-122"/>
              </a:endParaRPr>
            </a:p>
          </p:txBody>
        </p:sp>
        <p:sp>
          <p:nvSpPr>
            <p:cNvPr id="8" name="文本框 7">
              <a:extLst>
                <a:ext uri="{FF2B5EF4-FFF2-40B4-BE49-F238E27FC236}">
                  <a16:creationId xmlns:a16="http://schemas.microsoft.com/office/drawing/2014/main" id="{7F19B502-AC2A-10BC-DA52-1533568D5211}"/>
                </a:ext>
              </a:extLst>
            </p:cNvPr>
            <p:cNvSpPr txBox="1"/>
            <p:nvPr/>
          </p:nvSpPr>
          <p:spPr>
            <a:xfrm>
              <a:off x="6660232" y="915566"/>
              <a:ext cx="1488463" cy="335756"/>
            </a:xfrm>
            <a:prstGeom prst="rect">
              <a:avLst/>
            </a:prstGeom>
            <a:solidFill>
              <a:schemeClr val="bg1"/>
            </a:solidFill>
          </p:spPr>
          <p:txBody>
            <a:bodyPr wrap="square" rtlCol="0">
              <a:spAutoFit/>
            </a:bodyPr>
            <a:lstStyle/>
            <a:p>
              <a:r>
                <a:rPr lang="it-IT" altLang="zh-CN" sz="800" b="0" dirty="0">
                  <a:solidFill>
                    <a:schemeClr val="accent1"/>
                  </a:solidFill>
                  <a:latin typeface="Times New Roman" panose="02020603050405020304" pitchFamily="18" charset="0"/>
                  <a:cs typeface="Times New Roman" panose="02020603050405020304" pitchFamily="18" charset="0"/>
                </a:rPr>
                <a:t>A.Tentori and F. Belloni, Nucl. Fusion 63, 086001 (2023)</a:t>
              </a:r>
              <a:endParaRPr lang="zh-CN" altLang="en-US" sz="800" b="0" dirty="0">
                <a:solidFill>
                  <a:schemeClr val="accent1"/>
                </a:solidFill>
                <a:latin typeface="Times New Roman" panose="02020603050405020304" pitchFamily="18" charset="0"/>
                <a:cs typeface="Times New Roman" panose="02020603050405020304" pitchFamily="18" charset="0"/>
              </a:endParaRPr>
            </a:p>
          </p:txBody>
        </p:sp>
        <p:pic>
          <p:nvPicPr>
            <p:cNvPr id="10" name="图片 9" descr="\documentclass{article}&#10;\usepackage{amsmath}&#10;\pagestyle{empty}&#10;\begin{document}&#10;&#10;&#10;$E_p=675~\mathrm{keV}$&#10;&#10;\end{document}" title="IguanaTex Bitmap Display"/>
            <p:cNvPicPr>
              <a:picLocks noChangeAspect="1"/>
            </p:cNvPicPr>
            <p:nvPr>
              <p:custDataLst>
                <p:tags r:id="rId10"/>
              </p:custDataLst>
            </p:nvPr>
          </p:nvPicPr>
          <p:blipFill>
            <a:blip r:embed="rId17" cstate="print">
              <a:extLst>
                <a:ext uri="{28A0092B-C50C-407E-A947-70E740481C1C}">
                  <a14:useLocalDpi xmlns:a14="http://schemas.microsoft.com/office/drawing/2010/main" val="0"/>
                </a:ext>
              </a:extLst>
            </a:blip>
            <a:stretch>
              <a:fillRect/>
            </a:stretch>
          </p:blipFill>
          <p:spPr>
            <a:xfrm rot="5400000">
              <a:off x="6088960" y="1500348"/>
              <a:ext cx="607378" cy="98889"/>
            </a:xfrm>
            <a:prstGeom prst="rect">
              <a:avLst/>
            </a:prstGeom>
          </p:spPr>
        </p:pic>
        <p:sp>
          <p:nvSpPr>
            <p:cNvPr id="14" name="矩形 13"/>
            <p:cNvSpPr/>
            <p:nvPr/>
          </p:nvSpPr>
          <p:spPr>
            <a:xfrm>
              <a:off x="5394700" y="1277873"/>
              <a:ext cx="113403" cy="625488"/>
            </a:xfrm>
            <a:prstGeom prst="rect">
              <a:avLst/>
            </a:prstGeom>
            <a:solidFill>
              <a:schemeClr val="bg1"/>
            </a:solidFill>
          </p:spPr>
          <p:txBody>
            <a:bodyPr wrap="square" rtlCol="0" anchor="ctr">
              <a:spAutoFit/>
            </a:bodyPr>
            <a:lstStyle/>
            <a:p>
              <a:pPr algn="ctr"/>
              <a:endParaRPr lang="en-US" sz="1200" b="0" dirty="0">
                <a:solidFill>
                  <a:srgbClr val="000000"/>
                </a:solidFill>
                <a:latin typeface="Times New Roman" panose="02020603050405020304" pitchFamily="18" charset="0"/>
                <a:ea typeface="微软雅黑" panose="020B0503020204020204" pitchFamily="34" charset="-122"/>
              </a:endParaRPr>
            </a:p>
          </p:txBody>
        </p:sp>
        <p:pic>
          <p:nvPicPr>
            <p:cNvPr id="12" name="图片 11" descr="\documentclass{article}&#10;\usepackage{amsmath}&#10;\pagestyle{empty}&#10;\begin{document}&#10;&#10;&#10;$E_p=162~\mathrm{keV}$&#10;&#10;\end{document}" title="IguanaTex Bitmap Display"/>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rot="5400000">
              <a:off x="5140457" y="1551514"/>
              <a:ext cx="607378" cy="98889"/>
            </a:xfrm>
            <a:prstGeom prst="rect">
              <a:avLst/>
            </a:prstGeom>
          </p:spPr>
        </p:pic>
        <p:sp>
          <p:nvSpPr>
            <p:cNvPr id="13" name="矩形 12"/>
            <p:cNvSpPr/>
            <p:nvPr/>
          </p:nvSpPr>
          <p:spPr>
            <a:xfrm>
              <a:off x="5421632" y="1111273"/>
              <a:ext cx="143917" cy="792088"/>
            </a:xfrm>
            <a:prstGeom prst="rect">
              <a:avLst/>
            </a:prstGeom>
          </p:spPr>
          <p:txBody>
            <a:bodyPr wrap="square" rtlCol="0" anchor="ctr">
              <a:spAutoFit/>
            </a:bodyPr>
            <a:lstStyle/>
            <a:p>
              <a:pPr algn="ctr"/>
              <a:endParaRPr lang="en-US" sz="1200" b="0" dirty="0">
                <a:solidFill>
                  <a:srgbClr val="000000"/>
                </a:solidFill>
                <a:latin typeface="Times New Roman" panose="02020603050405020304" pitchFamily="18" charset="0"/>
                <a:ea typeface="微软雅黑" panose="020B0503020204020204" pitchFamily="34" charset="-122"/>
              </a:endParaRPr>
            </a:p>
          </p:txBody>
        </p:sp>
      </p:grpSp>
      <mc:AlternateContent xmlns:mc="http://schemas.openxmlformats.org/markup-compatibility/2006" xmlns:a14="http://schemas.microsoft.com/office/drawing/2010/main">
        <mc:Choice Requires="a14">
          <p:sp>
            <p:nvSpPr>
              <p:cNvPr id="17" name="文本框 16"/>
              <p:cNvSpPr txBox="1"/>
              <p:nvPr/>
            </p:nvSpPr>
            <p:spPr>
              <a:xfrm>
                <a:off x="461295" y="902858"/>
                <a:ext cx="1860846" cy="669414"/>
              </a:xfrm>
              <a:prstGeom prst="rect">
                <a:avLst/>
              </a:prstGeom>
              <a:noFill/>
            </p:spPr>
            <p:txBody>
              <a:bodyPr wrap="square" rtlCol="0">
                <a:spAutoFit/>
              </a:bodyPr>
              <a:lstStyle/>
              <a:p>
                <a:pPr algn="just" defTabSz="914400" fontAlgn="auto">
                  <a:lnSpc>
                    <a:spcPts val="1500"/>
                  </a:lnSpc>
                  <a:spcBef>
                    <a:spcPts val="0"/>
                  </a:spcBef>
                  <a:spcAft>
                    <a:spcPts val="0"/>
                  </a:spcAft>
                </a:pPr>
                <a:r>
                  <a:rPr lang="en-US" sz="1400" b="0" dirty="0">
                    <a:solidFill>
                      <a:srgbClr val="000000"/>
                    </a:solidFill>
                    <a:latin typeface="Times New Roman" panose="02020603050405020304" pitchFamily="18" charset="0"/>
                    <a:ea typeface="微软雅黑" panose="020B0503020204020204" pitchFamily="34" charset="-122"/>
                  </a:rPr>
                  <a:t>For E</a:t>
                </a:r>
                <a:r>
                  <a:rPr lang="en-US" sz="1400" b="0" baseline="-25000" dirty="0">
                    <a:solidFill>
                      <a:srgbClr val="000000"/>
                    </a:solidFill>
                    <a:latin typeface="Times New Roman" panose="02020603050405020304" pitchFamily="18" charset="0"/>
                    <a:ea typeface="微软雅黑" panose="020B0503020204020204" pitchFamily="34" charset="-122"/>
                  </a:rPr>
                  <a:t>p</a:t>
                </a:r>
                <a:r>
                  <a:rPr lang="en-US" sz="1400" b="0" dirty="0">
                    <a:solidFill>
                      <a:srgbClr val="000000"/>
                    </a:solidFill>
                    <a:latin typeface="Times New Roman" panose="02020603050405020304" pitchFamily="18" charset="0"/>
                    <a:ea typeface="微软雅黑" panose="020B0503020204020204" pitchFamily="34" charset="-122"/>
                  </a:rPr>
                  <a:t> = 675 keV,  the </a:t>
                </a:r>
                <a14:m>
                  <m:oMath xmlns:m="http://schemas.openxmlformats.org/officeDocument/2006/math">
                    <m:sSub>
                      <m:sSubPr>
                        <m:ctrlPr>
                          <a:rPr lang="en-US" sz="1400" b="0" i="1" dirty="0" smtClean="0">
                            <a:solidFill>
                              <a:srgbClr val="000000"/>
                            </a:solidFill>
                            <a:latin typeface="Cambria Math" panose="02040503050406030204" pitchFamily="18" charset="0"/>
                            <a:ea typeface="微软雅黑" panose="020B0503020204020204" pitchFamily="34" charset="-122"/>
                          </a:rPr>
                        </m:ctrlPr>
                      </m:sSubPr>
                      <m:e>
                        <m:r>
                          <a:rPr lang="en-US" sz="1400" b="0" i="1" dirty="0" smtClean="0">
                            <a:solidFill>
                              <a:srgbClr val="000000"/>
                            </a:solidFill>
                            <a:latin typeface="Cambria Math" panose="02040503050406030204" pitchFamily="18" charset="0"/>
                            <a:ea typeface="微软雅黑" panose="020B0503020204020204" pitchFamily="34" charset="-122"/>
                          </a:rPr>
                          <m:t>𝛼</m:t>
                        </m:r>
                      </m:e>
                      <m:sub>
                        <m:r>
                          <a:rPr lang="en-US" sz="1400" b="0" i="1" dirty="0" smtClean="0">
                            <a:solidFill>
                              <a:srgbClr val="000000"/>
                            </a:solidFill>
                            <a:latin typeface="Cambria Math" panose="02040503050406030204" pitchFamily="18" charset="0"/>
                            <a:ea typeface="微软雅黑" panose="020B0503020204020204" pitchFamily="34" charset="-122"/>
                          </a:rPr>
                          <m:t>1</m:t>
                        </m:r>
                      </m:sub>
                    </m:sSub>
                  </m:oMath>
                </a14:m>
                <a:r>
                  <a:rPr lang="en-US" sz="1400" b="0" dirty="0">
                    <a:solidFill>
                      <a:srgbClr val="000000"/>
                    </a:solidFill>
                    <a:latin typeface="Times New Roman" panose="02020603050405020304" pitchFamily="18" charset="0"/>
                    <a:ea typeface="微软雅黑" panose="020B0503020204020204" pitchFamily="34" charset="-122"/>
                  </a:rPr>
                  <a:t> angular distribution is difficult to identify.</a:t>
                </a:r>
              </a:p>
            </p:txBody>
          </p:sp>
        </mc:Choice>
        <mc:Fallback xmlns="">
          <p:sp>
            <p:nvSpPr>
              <p:cNvPr id="17" name="文本框 16"/>
              <p:cNvSpPr txBox="1">
                <a:spLocks noRot="1" noChangeAspect="1" noMove="1" noResize="1" noEditPoints="1" noAdjustHandles="1" noChangeArrowheads="1" noChangeShapeType="1" noTextEdit="1"/>
              </p:cNvSpPr>
              <p:nvPr/>
            </p:nvSpPr>
            <p:spPr>
              <a:xfrm>
                <a:off x="461295" y="902858"/>
                <a:ext cx="1860846" cy="669414"/>
              </a:xfrm>
              <a:prstGeom prst="rect">
                <a:avLst/>
              </a:prstGeom>
              <a:blipFill>
                <a:blip r:embed="rId19"/>
                <a:stretch>
                  <a:fillRect l="-984" t="-5455" r="-984" b="-9091"/>
                </a:stretch>
              </a:blipFill>
            </p:spPr>
            <p:txBody>
              <a:bodyPr/>
              <a:lstStyle/>
              <a:p>
                <a:r>
                  <a:rPr lang="en-US">
                    <a:noFill/>
                  </a:rPr>
                  <a:t> </a:t>
                </a:r>
              </a:p>
            </p:txBody>
          </p:sp>
        </mc:Fallback>
      </mc:AlternateContent>
      <p:sp>
        <p:nvSpPr>
          <p:cNvPr id="19" name="右箭头 18"/>
          <p:cNvSpPr/>
          <p:nvPr/>
        </p:nvSpPr>
        <p:spPr>
          <a:xfrm>
            <a:off x="6490688" y="2979414"/>
            <a:ext cx="432048" cy="216024"/>
          </a:xfrm>
          <a:prstGeom prst="rightArrow">
            <a:avLst/>
          </a:prstGeom>
          <a:ln>
            <a:solidFill>
              <a:schemeClr val="tx2">
                <a:lumMod val="40000"/>
                <a:lumOff val="60000"/>
              </a:schemeClr>
            </a:solidFill>
          </a:ln>
        </p:spPr>
        <p:txBody>
          <a:bodyPr wrap="square" rtlCol="0" anchor="ctr">
            <a:spAutoFit/>
          </a:bodyPr>
          <a:lstStyle/>
          <a:p>
            <a:pPr algn="ctr"/>
            <a:endParaRPr lang="en-US" sz="1200" b="0" dirty="0">
              <a:solidFill>
                <a:srgbClr val="000000"/>
              </a:solidFill>
              <a:latin typeface="Times New Roman" panose="02020603050405020304" pitchFamily="18" charset="0"/>
              <a:ea typeface="微软雅黑" panose="020B0503020204020204" pitchFamily="34" charset="-122"/>
            </a:endParaRPr>
          </a:p>
        </p:txBody>
      </p:sp>
      <p:sp>
        <p:nvSpPr>
          <p:cNvPr id="20" name="右箭头 19"/>
          <p:cNvSpPr/>
          <p:nvPr/>
        </p:nvSpPr>
        <p:spPr>
          <a:xfrm rot="1620087">
            <a:off x="6485790" y="3473369"/>
            <a:ext cx="432048" cy="216024"/>
          </a:xfrm>
          <a:prstGeom prst="rightArrow">
            <a:avLst/>
          </a:prstGeom>
          <a:ln>
            <a:solidFill>
              <a:schemeClr val="tx2">
                <a:lumMod val="40000"/>
                <a:lumOff val="60000"/>
              </a:schemeClr>
            </a:solidFill>
          </a:ln>
        </p:spPr>
        <p:txBody>
          <a:bodyPr wrap="square" rtlCol="0" anchor="ctr">
            <a:spAutoFit/>
          </a:bodyPr>
          <a:lstStyle/>
          <a:p>
            <a:pPr algn="ctr"/>
            <a:endParaRPr lang="en-US" sz="1200" b="0" dirty="0">
              <a:solidFill>
                <a:srgbClr val="000000"/>
              </a:solidFill>
              <a:latin typeface="Times New Roman" panose="02020603050405020304" pitchFamily="18" charset="0"/>
              <a:ea typeface="微软雅黑" panose="020B0503020204020204" pitchFamily="34" charset="-122"/>
            </a:endParaRPr>
          </a:p>
        </p:txBody>
      </p:sp>
      <p:pic>
        <p:nvPicPr>
          <p:cNvPr id="22" name="图片 21" descr="\documentclass{article}&#10;\usepackage{amsmath}&#10;\pagestyle{empty}&#10;\begin{document}&#10;&#10;$s_\beta = 2$&#10;&#10;&#10;\end{document}" title="IguanaTex Bitmap Display"/>
          <p:cNvPicPr>
            <a:picLocks noChangeAspect="1"/>
          </p:cNvPicPr>
          <p:nvPr>
            <p:custDataLst>
              <p:tags r:id="rId1"/>
            </p:custDataLst>
          </p:nvPr>
        </p:nvPicPr>
        <p:blipFill>
          <a:blip r:embed="rId20" cstate="print">
            <a:extLst>
              <a:ext uri="{28A0092B-C50C-407E-A947-70E740481C1C}">
                <a14:useLocalDpi xmlns:a14="http://schemas.microsoft.com/office/drawing/2010/main" val="0"/>
              </a:ext>
            </a:extLst>
          </a:blip>
          <a:stretch>
            <a:fillRect/>
          </a:stretch>
        </p:blipFill>
        <p:spPr>
          <a:xfrm>
            <a:off x="7078696" y="2974950"/>
            <a:ext cx="485376" cy="167936"/>
          </a:xfrm>
          <a:prstGeom prst="rect">
            <a:avLst/>
          </a:prstGeom>
        </p:spPr>
      </p:pic>
      <p:pic>
        <p:nvPicPr>
          <p:cNvPr id="23" name="图片 22" descr="\documentclass{article}&#10;\usepackage{amsmath}&#10;\pagestyle{empty}&#10;\begin{document}&#10;&#10;&#10;$\ell_f = 0, 2$&#10;&#10;\end{document}" title="IguanaTex Bitmap Display"/>
          <p:cNvPicPr>
            <a:picLocks noChangeAspect="1"/>
          </p:cNvPicPr>
          <p:nvPr>
            <p:custDataLst>
              <p:tags r:id="rId2"/>
            </p:custDataLst>
          </p:nvPr>
        </p:nvPicPr>
        <p:blipFill>
          <a:blip r:embed="rId21" cstate="print">
            <a:extLst>
              <a:ext uri="{28A0092B-C50C-407E-A947-70E740481C1C}">
                <a14:useLocalDpi xmlns:a14="http://schemas.microsoft.com/office/drawing/2010/main" val="0"/>
              </a:ext>
            </a:extLst>
          </a:blip>
          <a:stretch>
            <a:fillRect/>
          </a:stretch>
        </p:blipFill>
        <p:spPr>
          <a:xfrm>
            <a:off x="7875992" y="2974950"/>
            <a:ext cx="646656" cy="176128"/>
          </a:xfrm>
          <a:prstGeom prst="rect">
            <a:avLst/>
          </a:prstGeom>
        </p:spPr>
      </p:pic>
      <p:pic>
        <p:nvPicPr>
          <p:cNvPr id="26" name="图片 25" descr="\documentclass{article}&#10;\usepackage{amsmath}&#10;\pagestyle{empty}&#10;\begin{document}&#10;&#10;$s_\beta = 0$&#10;&#10;&#10;\end{document}" title="IguanaTex Bitmap Display"/>
          <p:cNvPicPr>
            <a:picLocks noChangeAspect="1"/>
          </p:cNvPicPr>
          <p:nvPr>
            <p:custDataLst>
              <p:tags r:id="rId3"/>
            </p:custDataLst>
          </p:nvPr>
        </p:nvPicPr>
        <p:blipFill>
          <a:blip r:embed="rId22" cstate="print">
            <a:extLst>
              <a:ext uri="{28A0092B-C50C-407E-A947-70E740481C1C}">
                <a14:useLocalDpi xmlns:a14="http://schemas.microsoft.com/office/drawing/2010/main" val="0"/>
              </a:ext>
            </a:extLst>
          </a:blip>
          <a:stretch>
            <a:fillRect/>
          </a:stretch>
        </p:blipFill>
        <p:spPr>
          <a:xfrm>
            <a:off x="7078696" y="3638374"/>
            <a:ext cx="486912" cy="167936"/>
          </a:xfrm>
          <a:prstGeom prst="rect">
            <a:avLst/>
          </a:prstGeom>
        </p:spPr>
      </p:pic>
      <p:pic>
        <p:nvPicPr>
          <p:cNvPr id="27" name="图片 26" descr="\documentclass{article}&#10;\usepackage{amsmath}&#10;\pagestyle{empty}&#10;\begin{document}&#10;&#10;&#10;$\ell_f = 2$&#10;&#10;\end{document}" title="IguanaTex Bitmap Display"/>
          <p:cNvPicPr>
            <a:picLocks noChangeAspect="1"/>
          </p:cNvPicPr>
          <p:nvPr>
            <p:custDataLst>
              <p:tags r:id="rId4"/>
            </p:custDataLst>
          </p:nvPr>
        </p:nvPicPr>
        <p:blipFill>
          <a:blip r:embed="rId23" cstate="print">
            <a:extLst>
              <a:ext uri="{28A0092B-C50C-407E-A947-70E740481C1C}">
                <a14:useLocalDpi xmlns:a14="http://schemas.microsoft.com/office/drawing/2010/main" val="0"/>
              </a:ext>
            </a:extLst>
          </a:blip>
          <a:stretch>
            <a:fillRect/>
          </a:stretch>
        </p:blipFill>
        <p:spPr>
          <a:xfrm>
            <a:off x="7874387" y="3638967"/>
            <a:ext cx="479744" cy="176128"/>
          </a:xfrm>
          <a:prstGeom prst="rect">
            <a:avLst/>
          </a:prstGeom>
        </p:spPr>
      </p:pic>
      <mc:AlternateContent xmlns:mc="http://schemas.openxmlformats.org/markup-compatibility/2006" xmlns:a14="http://schemas.microsoft.com/office/drawing/2010/main">
        <mc:Choice Requires="a14">
          <p:sp>
            <p:nvSpPr>
              <p:cNvPr id="28" name="文本框 27"/>
              <p:cNvSpPr txBox="1"/>
              <p:nvPr/>
            </p:nvSpPr>
            <p:spPr>
              <a:xfrm>
                <a:off x="478906" y="1790419"/>
                <a:ext cx="2014421" cy="669414"/>
              </a:xfrm>
              <a:prstGeom prst="rect">
                <a:avLst/>
              </a:prstGeom>
              <a:noFill/>
            </p:spPr>
            <p:txBody>
              <a:bodyPr wrap="square" rtlCol="0">
                <a:spAutoFit/>
              </a:bodyPr>
              <a:lstStyle/>
              <a:p>
                <a:pPr algn="just" defTabSz="914400" fontAlgn="auto" latinLnBrk="1">
                  <a:lnSpc>
                    <a:spcPts val="1500"/>
                  </a:lnSpc>
                  <a:spcBef>
                    <a:spcPts val="0"/>
                  </a:spcBef>
                  <a:spcAft>
                    <a:spcPts val="0"/>
                  </a:spcAft>
                </a:pPr>
                <a:r>
                  <a:rPr lang="en-US" sz="1400" b="0" dirty="0">
                    <a:solidFill>
                      <a:schemeClr val="tx2">
                        <a:lumMod val="60000"/>
                        <a:lumOff val="40000"/>
                      </a:schemeClr>
                    </a:solidFill>
                    <a:latin typeface="Times New Roman" panose="02020603050405020304" pitchFamily="18" charset="0"/>
                    <a:ea typeface="微软雅黑" panose="020B0503020204020204" pitchFamily="34" charset="-122"/>
                  </a:rPr>
                  <a:t>Need to find a resonance state capable of decaying via the </a:t>
                </a:r>
                <a14:m>
                  <m:oMath xmlns:m="http://schemas.openxmlformats.org/officeDocument/2006/math">
                    <m:sSub>
                      <m:sSubPr>
                        <m:ctrlPr>
                          <a:rPr lang="en-US" sz="1400" b="0" i="1" smtClean="0">
                            <a:solidFill>
                              <a:schemeClr val="tx2">
                                <a:lumMod val="60000"/>
                                <a:lumOff val="40000"/>
                              </a:schemeClr>
                            </a:solidFill>
                            <a:latin typeface="Cambria Math" panose="02040503050406030204" pitchFamily="18" charset="0"/>
                            <a:ea typeface="微软雅黑" panose="020B0503020204020204" pitchFamily="34" charset="-122"/>
                          </a:rPr>
                        </m:ctrlPr>
                      </m:sSubPr>
                      <m:e>
                        <m:r>
                          <a:rPr lang="en-US" sz="1400" b="0" i="1" smtClean="0">
                            <a:solidFill>
                              <a:schemeClr val="tx2">
                                <a:lumMod val="60000"/>
                                <a:lumOff val="40000"/>
                              </a:schemeClr>
                            </a:solidFill>
                            <a:latin typeface="Cambria Math" panose="02040503050406030204" pitchFamily="18" charset="0"/>
                            <a:ea typeface="微软雅黑" panose="020B0503020204020204" pitchFamily="34" charset="-122"/>
                          </a:rPr>
                          <m:t>𝛼</m:t>
                        </m:r>
                      </m:e>
                      <m:sub>
                        <m:r>
                          <a:rPr lang="en-US" sz="1400" b="0" i="1" smtClean="0">
                            <a:solidFill>
                              <a:schemeClr val="tx2">
                                <a:lumMod val="60000"/>
                                <a:lumOff val="40000"/>
                              </a:schemeClr>
                            </a:solidFill>
                            <a:latin typeface="Cambria Math" panose="02040503050406030204" pitchFamily="18" charset="0"/>
                            <a:ea typeface="微软雅黑" panose="020B0503020204020204" pitchFamily="34" charset="-122"/>
                          </a:rPr>
                          <m:t>0</m:t>
                        </m:r>
                      </m:sub>
                    </m:sSub>
                  </m:oMath>
                </a14:m>
                <a:r>
                  <a:rPr lang="en-US" sz="1400" b="0" dirty="0">
                    <a:solidFill>
                      <a:schemeClr val="tx2">
                        <a:lumMod val="60000"/>
                        <a:lumOff val="40000"/>
                      </a:schemeClr>
                    </a:solidFill>
                    <a:latin typeface="Times New Roman" panose="02020603050405020304" pitchFamily="18" charset="0"/>
                    <a:ea typeface="微软雅黑" panose="020B0503020204020204" pitchFamily="34" charset="-122"/>
                  </a:rPr>
                  <a:t>  channel.</a:t>
                </a:r>
              </a:p>
            </p:txBody>
          </p:sp>
        </mc:Choice>
        <mc:Fallback xmlns="">
          <p:sp>
            <p:nvSpPr>
              <p:cNvPr id="28" name="文本框 27"/>
              <p:cNvSpPr txBox="1">
                <a:spLocks noRot="1" noChangeAspect="1" noMove="1" noResize="1" noEditPoints="1" noAdjustHandles="1" noChangeArrowheads="1" noChangeShapeType="1" noTextEdit="1"/>
              </p:cNvSpPr>
              <p:nvPr/>
            </p:nvSpPr>
            <p:spPr>
              <a:xfrm>
                <a:off x="478906" y="1790419"/>
                <a:ext cx="2014421" cy="669414"/>
              </a:xfrm>
              <a:prstGeom prst="rect">
                <a:avLst/>
              </a:prstGeom>
              <a:blipFill>
                <a:blip r:embed="rId24"/>
                <a:stretch>
                  <a:fillRect l="-909" t="-5455" r="-909" b="-8182"/>
                </a:stretch>
              </a:blipFill>
            </p:spPr>
            <p:txBody>
              <a:bodyPr/>
              <a:lstStyle/>
              <a:p>
                <a:r>
                  <a:rPr lang="en-US">
                    <a:noFill/>
                  </a:rPr>
                  <a:t> </a:t>
                </a:r>
              </a:p>
            </p:txBody>
          </p:sp>
        </mc:Fallback>
      </mc:AlternateContent>
      <p:pic>
        <p:nvPicPr>
          <p:cNvPr id="47" name="图片 46" descr="\documentclass{article}&#10;\usepackage{amsmath}&#10;\usepackage{color}&#10;\pagestyle{empty}&#10;\begin{document}&#10;&#10;\begin{align*}&#10;\pi^{p}\cdot\pi^{^{11}\mathrm{B}}\cdot\pi^{\ell_i} = +1 \to \ell_i=\textcolor{red}{1},3,...&#10;\end{align*}&#10;&#10;&#10;\end{document}" title="IguanaTex Bitmap Display"/>
          <p:cNvPicPr>
            <a:picLocks noChangeAspect="1"/>
          </p:cNvPicPr>
          <p:nvPr>
            <p:custDataLst>
              <p:tags r:id="rId5"/>
            </p:custDataLst>
          </p:nvPr>
        </p:nvPicPr>
        <p:blipFill>
          <a:blip r:embed="rId25" cstate="print">
            <a:extLst>
              <a:ext uri="{28A0092B-C50C-407E-A947-70E740481C1C}">
                <a14:useLocalDpi xmlns:a14="http://schemas.microsoft.com/office/drawing/2010/main" val="0"/>
              </a:ext>
            </a:extLst>
          </a:blip>
          <a:stretch>
            <a:fillRect/>
          </a:stretch>
        </p:blipFill>
        <p:spPr>
          <a:xfrm>
            <a:off x="720707" y="2841846"/>
            <a:ext cx="2218862" cy="188270"/>
          </a:xfrm>
          <a:prstGeom prst="rect">
            <a:avLst/>
          </a:prstGeom>
        </p:spPr>
      </p:pic>
      <p:pic>
        <p:nvPicPr>
          <p:cNvPr id="38" name="图片 37" descr="\documentclass{article}&#10;\usepackage{amsmath}&#10;\pagestyle{empty}&#10;\begin{document}&#10;&#10;&#10;\begin{align*}&#10;\mathrm{spin~antiparallel: \frac{1}{2}\uparrow \frac{3}{2}\downarrow}~~(J_{12}=1)&#10;\end{align*}&#10;&#10;\end{document}" title="IguanaTex Bitmap Display"/>
          <p:cNvPicPr>
            <a:picLocks noChangeAspect="1"/>
          </p:cNvPicPr>
          <p:nvPr>
            <p:custDataLst>
              <p:tags r:id="rId6"/>
            </p:custDataLst>
          </p:nvPr>
        </p:nvPicPr>
        <p:blipFill>
          <a:blip r:embed="rId26" cstate="print">
            <a:extLst>
              <a:ext uri="{28A0092B-C50C-407E-A947-70E740481C1C}">
                <a14:useLocalDpi xmlns:a14="http://schemas.microsoft.com/office/drawing/2010/main" val="0"/>
              </a:ext>
            </a:extLst>
          </a:blip>
          <a:stretch>
            <a:fillRect/>
          </a:stretch>
        </p:blipFill>
        <p:spPr>
          <a:xfrm>
            <a:off x="553063" y="3545388"/>
            <a:ext cx="2386506" cy="307639"/>
          </a:xfrm>
          <a:prstGeom prst="rect">
            <a:avLst/>
          </a:prstGeom>
        </p:spPr>
      </p:pic>
      <p:pic>
        <p:nvPicPr>
          <p:cNvPr id="39" name="图片 38" descr="\documentclass{article}&#10;\usepackage{amsmath}&#10;\pagestyle{empty}&#10;\begin{document}&#10;&#10;\begin{align*}&#10;\mathrm{spin~parallel: \frac{1}{2}\uparrow \frac{3}{2}\uparrow}~~(J_{12}=2)&#10;\end{align*}&#10;&#10;&#10;\end{document}" title="IguanaTex Bitmap Display"/>
          <p:cNvPicPr>
            <a:picLocks noChangeAspect="1"/>
          </p:cNvPicPr>
          <p:nvPr>
            <p:custDataLst>
              <p:tags r:id="rId7"/>
            </p:custDataLst>
          </p:nvPr>
        </p:nvPicPr>
        <p:blipFill>
          <a:blip r:embed="rId27" cstate="print">
            <a:extLst>
              <a:ext uri="{28A0092B-C50C-407E-A947-70E740481C1C}">
                <a14:useLocalDpi xmlns:a14="http://schemas.microsoft.com/office/drawing/2010/main" val="0"/>
              </a:ext>
            </a:extLst>
          </a:blip>
          <a:stretch>
            <a:fillRect/>
          </a:stretch>
        </p:blipFill>
        <p:spPr>
          <a:xfrm>
            <a:off x="553063" y="4062065"/>
            <a:ext cx="2129335" cy="307639"/>
          </a:xfrm>
          <a:prstGeom prst="rect">
            <a:avLst/>
          </a:prstGeom>
        </p:spPr>
      </p:pic>
      <p:pic>
        <p:nvPicPr>
          <p:cNvPr id="44" name="图片 43" descr="\documentclass{article}&#10;\usepackage{amsmath}&#10;\usepackage{color}&#10;\pagestyle{empty}&#10;\begin{document}&#10;&#10;&#10;\begin{align*}&#10;\boldsymbol{J_{12}} \otimes \boldsymbol{\ell} = 0, 1, \textcolor{red}{2}&#10;\end{align*}&#10;&#10;\end{document}" title="IguanaTex Bitmap Display"/>
          <p:cNvPicPr>
            <a:picLocks noChangeAspect="1"/>
          </p:cNvPicPr>
          <p:nvPr>
            <p:custDataLst>
              <p:tags r:id="rId8"/>
            </p:custDataLst>
          </p:nvPr>
        </p:nvPicPr>
        <p:blipFill>
          <a:blip r:embed="rId28" cstate="print">
            <a:extLst>
              <a:ext uri="{28A0092B-C50C-407E-A947-70E740481C1C}">
                <a14:useLocalDpi xmlns:a14="http://schemas.microsoft.com/office/drawing/2010/main" val="0"/>
              </a:ext>
            </a:extLst>
          </a:blip>
          <a:stretch>
            <a:fillRect/>
          </a:stretch>
        </p:blipFill>
        <p:spPr>
          <a:xfrm>
            <a:off x="1189672" y="3878186"/>
            <a:ext cx="1221120" cy="158720"/>
          </a:xfrm>
          <a:prstGeom prst="rect">
            <a:avLst/>
          </a:prstGeom>
        </p:spPr>
      </p:pic>
      <p:pic>
        <p:nvPicPr>
          <p:cNvPr id="46" name="图片 45" descr="\documentclass{article}&#10;\usepackage{amsmath}&#10;\usepackage{color}&#10;\pagestyle{empty}&#10;\begin{document}&#10;&#10;&#10;\begin{align*}&#10;\boldsymbol{J_{12}} \otimes \boldsymbol{\ell} = 1, \textcolor{red}{2}, 3&#10;\end{align*}&#10;&#10;\end{document}" title="IguanaTex Bitmap Display"/>
          <p:cNvPicPr>
            <a:picLocks noChangeAspect="1"/>
          </p:cNvPicPr>
          <p:nvPr>
            <p:custDataLst>
              <p:tags r:id="rId9"/>
            </p:custDataLst>
          </p:nvPr>
        </p:nvPicPr>
        <p:blipFill>
          <a:blip r:embed="rId29" cstate="print">
            <a:extLst>
              <a:ext uri="{28A0092B-C50C-407E-A947-70E740481C1C}">
                <a14:useLocalDpi xmlns:a14="http://schemas.microsoft.com/office/drawing/2010/main" val="0"/>
              </a:ext>
            </a:extLst>
          </a:blip>
          <a:stretch>
            <a:fillRect/>
          </a:stretch>
        </p:blipFill>
        <p:spPr>
          <a:xfrm>
            <a:off x="1188648" y="4429155"/>
            <a:ext cx="1222144" cy="158720"/>
          </a:xfrm>
          <a:prstGeom prst="rect">
            <a:avLst/>
          </a:prstGeom>
        </p:spPr>
      </p:pic>
      <mc:AlternateContent xmlns:mc="http://schemas.openxmlformats.org/markup-compatibility/2006" xmlns:a14="http://schemas.microsoft.com/office/drawing/2010/main">
        <mc:Choice Requires="a14">
          <p:sp>
            <p:nvSpPr>
              <p:cNvPr id="49" name="文本框 48"/>
              <p:cNvSpPr txBox="1"/>
              <p:nvPr/>
            </p:nvSpPr>
            <p:spPr>
              <a:xfrm>
                <a:off x="618650" y="3030116"/>
                <a:ext cx="2835834" cy="461665"/>
              </a:xfrm>
              <a:prstGeom prst="rect">
                <a:avLst/>
              </a:prstGeom>
              <a:noFill/>
            </p:spPr>
            <p:txBody>
              <a:bodyPr wrap="square" rtlCol="0">
                <a:spAutoFit/>
              </a:bodyPr>
              <a:lstStyle/>
              <a:p>
                <a:pPr algn="just" defTabSz="914400" fontAlgn="auto">
                  <a:spcBef>
                    <a:spcPts val="0"/>
                  </a:spcBef>
                  <a:spcAft>
                    <a:spcPts val="0"/>
                  </a:spcAft>
                </a:pPr>
                <a:r>
                  <a:rPr lang="en-US" sz="1200" b="0" dirty="0">
                    <a:solidFill>
                      <a:srgbClr val="000000"/>
                    </a:solidFill>
                    <a:latin typeface="Times New Roman" panose="02020603050405020304" pitchFamily="18" charset="0"/>
                    <a:ea typeface="微软雅黑" panose="020B0503020204020204" pitchFamily="34" charset="-122"/>
                  </a:rPr>
                  <a:t>Parity conservation requires the minimum </a:t>
                </a:r>
                <a14:m>
                  <m:oMath xmlns:m="http://schemas.openxmlformats.org/officeDocument/2006/math">
                    <m:sSub>
                      <m:sSubPr>
                        <m:ctrlPr>
                          <a:rPr lang="en-US" sz="1200" b="0" i="1" smtClean="0">
                            <a:solidFill>
                              <a:srgbClr val="000000"/>
                            </a:solidFill>
                            <a:latin typeface="Cambria Math" panose="02040503050406030204" pitchFamily="18" charset="0"/>
                            <a:ea typeface="微软雅黑" panose="020B0503020204020204" pitchFamily="34" charset="-122"/>
                          </a:rPr>
                        </m:ctrlPr>
                      </m:sSubPr>
                      <m:e>
                        <m:r>
                          <a:rPr lang="en-US" sz="1200" b="0" i="1" smtClean="0">
                            <a:solidFill>
                              <a:srgbClr val="000000"/>
                            </a:solidFill>
                            <a:latin typeface="Cambria Math" panose="02040503050406030204" pitchFamily="18" charset="0"/>
                            <a:ea typeface="微软雅黑" panose="020B0503020204020204" pitchFamily="34" charset="-122"/>
                          </a:rPr>
                          <m:t>ℓ</m:t>
                        </m:r>
                      </m:e>
                      <m:sub>
                        <m:r>
                          <a:rPr lang="en-US" sz="1200" b="0" i="1" smtClean="0">
                            <a:solidFill>
                              <a:srgbClr val="000000"/>
                            </a:solidFill>
                            <a:latin typeface="Cambria Math" panose="02040503050406030204" pitchFamily="18" charset="0"/>
                            <a:ea typeface="微软雅黑" panose="020B0503020204020204" pitchFamily="34" charset="-122"/>
                          </a:rPr>
                          <m:t>𝑖</m:t>
                        </m:r>
                      </m:sub>
                    </m:sSub>
                    <m:r>
                      <a:rPr lang="en-US" sz="1200" b="0" i="1" smtClean="0">
                        <a:solidFill>
                          <a:srgbClr val="000000"/>
                        </a:solidFill>
                        <a:latin typeface="Cambria Math" panose="02040503050406030204" pitchFamily="18" charset="0"/>
                        <a:ea typeface="微软雅黑" panose="020B0503020204020204" pitchFamily="34" charset="-122"/>
                      </a:rPr>
                      <m:t>=1</m:t>
                    </m:r>
                  </m:oMath>
                </a14:m>
                <a:r>
                  <a:rPr lang="en-US" sz="1200" b="0" dirty="0">
                    <a:solidFill>
                      <a:srgbClr val="000000"/>
                    </a:solidFill>
                    <a:latin typeface="Times New Roman" panose="02020603050405020304" pitchFamily="18" charset="0"/>
                    <a:ea typeface="微软雅黑" panose="020B0503020204020204" pitchFamily="34" charset="-122"/>
                  </a:rPr>
                  <a:t>.</a:t>
                </a:r>
              </a:p>
            </p:txBody>
          </p:sp>
        </mc:Choice>
        <mc:Fallback xmlns="">
          <p:sp>
            <p:nvSpPr>
              <p:cNvPr id="49" name="文本框 48"/>
              <p:cNvSpPr txBox="1">
                <a:spLocks noRot="1" noChangeAspect="1" noMove="1" noResize="1" noEditPoints="1" noAdjustHandles="1" noChangeArrowheads="1" noChangeShapeType="1" noTextEdit="1"/>
              </p:cNvSpPr>
              <p:nvPr/>
            </p:nvSpPr>
            <p:spPr>
              <a:xfrm>
                <a:off x="618650" y="3030116"/>
                <a:ext cx="2835834" cy="461665"/>
              </a:xfrm>
              <a:prstGeom prst="rect">
                <a:avLst/>
              </a:prstGeom>
              <a:blipFill>
                <a:blip r:embed="rId30"/>
                <a:stretch>
                  <a:fillRect b="-9211"/>
                </a:stretch>
              </a:blipFill>
            </p:spPr>
            <p:txBody>
              <a:bodyPr/>
              <a:lstStyle/>
              <a:p>
                <a:r>
                  <a:rPr lang="en-US">
                    <a:noFill/>
                  </a:rPr>
                  <a:t> </a:t>
                </a:r>
              </a:p>
            </p:txBody>
          </p:sp>
        </mc:Fallback>
      </mc:AlternateContent>
      <p:sp>
        <p:nvSpPr>
          <p:cNvPr id="50" name="右箭头 49"/>
          <p:cNvSpPr/>
          <p:nvPr/>
        </p:nvSpPr>
        <p:spPr>
          <a:xfrm rot="16200000">
            <a:off x="5462154" y="2188678"/>
            <a:ext cx="252000" cy="144000"/>
          </a:xfrm>
          <a:prstGeom prst="rightArrow">
            <a:avLst/>
          </a:prstGeom>
          <a:solidFill>
            <a:srgbClr val="FF0000"/>
          </a:solidFill>
        </p:spPr>
        <p:txBody>
          <a:bodyPr wrap="square" rtlCol="0" anchor="ctr">
            <a:spAutoFit/>
          </a:bodyPr>
          <a:lstStyle/>
          <a:p>
            <a:pPr algn="ctr"/>
            <a:endParaRPr lang="en-US" sz="1200" b="0" dirty="0">
              <a:solidFill>
                <a:srgbClr val="000000"/>
              </a:solidFill>
              <a:latin typeface="Times New Roman" panose="02020603050405020304" pitchFamily="18" charset="0"/>
              <a:ea typeface="微软雅黑" panose="020B0503020204020204" pitchFamily="34" charset="-122"/>
            </a:endParaRPr>
          </a:p>
        </p:txBody>
      </p:sp>
      <p:sp>
        <p:nvSpPr>
          <p:cNvPr id="52" name="文本框 51"/>
          <p:cNvSpPr txBox="1"/>
          <p:nvPr/>
        </p:nvSpPr>
        <p:spPr>
          <a:xfrm>
            <a:off x="2732794" y="4054116"/>
            <a:ext cx="1942886" cy="523220"/>
          </a:xfrm>
          <a:prstGeom prst="rect">
            <a:avLst/>
          </a:prstGeom>
          <a:noFill/>
        </p:spPr>
        <p:txBody>
          <a:bodyPr wrap="square" rtlCol="0">
            <a:spAutoFit/>
          </a:bodyPr>
          <a:lstStyle>
            <a:defPPr>
              <a:defRPr lang="zh-CN"/>
            </a:defPPr>
            <a:lvl1pPr algn="just" defTabSz="914400" fontAlgn="auto">
              <a:spcBef>
                <a:spcPts val="0"/>
              </a:spcBef>
              <a:spcAft>
                <a:spcPts val="0"/>
              </a:spcAft>
              <a:defRPr sz="1400">
                <a:solidFill>
                  <a:schemeClr val="tx2">
                    <a:lumMod val="60000"/>
                    <a:lumOff val="40000"/>
                  </a:schemeClr>
                </a:solidFill>
                <a:latin typeface="Times New Roman" panose="02020603050405020304" pitchFamily="18" charset="0"/>
                <a:ea typeface="微软雅黑" panose="020B0503020204020204" pitchFamily="34" charset="-122"/>
              </a:defRPr>
            </a:lvl1pPr>
          </a:lstStyle>
          <a:p>
            <a:r>
              <a:rPr lang="en-US" dirty="0"/>
              <a:t>Reaction can occur for all spin orientations</a:t>
            </a:r>
          </a:p>
        </p:txBody>
      </p:sp>
    </p:spTree>
    <p:extLst>
      <p:ext uri="{BB962C8B-B14F-4D97-AF65-F5344CB8AC3E}">
        <p14:creationId xmlns:p14="http://schemas.microsoft.com/office/powerpoint/2010/main" val="371063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14</a:t>
            </a:fld>
            <a:endParaRPr lang="en-US" altLang="zh-CN" sz="1400" b="0" dirty="0">
              <a:solidFill>
                <a:srgbClr val="808080"/>
              </a:solidFill>
            </a:endParaRPr>
          </a:p>
        </p:txBody>
      </p:sp>
      <p:sp>
        <p:nvSpPr>
          <p:cNvPr id="7" name="Text Placeholder 4"/>
          <p:cNvSpPr txBox="1"/>
          <p:nvPr/>
        </p:nvSpPr>
        <p:spPr>
          <a:xfrm>
            <a:off x="478906" y="167238"/>
            <a:ext cx="7981526" cy="496784"/>
          </a:xfrm>
          <a:prstGeom prst="rect">
            <a:avLst/>
          </a:prstGeom>
        </p:spPr>
        <p:txBody>
          <a:bodyPr anchor="ctr">
            <a:noAutofit/>
          </a:bodyPr>
          <a:lstStyle>
            <a:defPPr>
              <a:defRPr lang="zh-CN"/>
            </a:defPPr>
            <a:lvl1pPr defTabSz="914400" fontAlgn="auto">
              <a:spcBef>
                <a:spcPct val="20000"/>
              </a:spcBef>
              <a:spcAft>
                <a:spcPts val="0"/>
              </a:spcAft>
              <a:buFont typeface="Arial" panose="020B0604020202020204" pitchFamily="34" charset="0"/>
              <a:defRPr sz="2800">
                <a:latin typeface="微软雅黑" panose="020B0503020204020204" charset="-122"/>
                <a:ea typeface="微软雅黑"/>
              </a:defRPr>
            </a:lvl1pPr>
            <a:lvl2pPr marL="742950" indent="-285750" defTabSz="914400">
              <a:spcBef>
                <a:spcPct val="20000"/>
              </a:spcBef>
              <a:buFont typeface="Arial" panose="020B0604020202020204" pitchFamily="34" charset="0"/>
              <a:buChar char="–"/>
              <a:defRPr sz="2800">
                <a:solidFill>
                  <a:schemeClr val="tx1"/>
                </a:solidFill>
                <a:latin typeface="+mn-lt"/>
                <a:ea typeface="+mn-ea"/>
              </a:defRPr>
            </a:lvl2pPr>
            <a:lvl3pPr marL="1143000" indent="-228600" defTabSz="914400">
              <a:spcBef>
                <a:spcPct val="20000"/>
              </a:spcBef>
              <a:buFont typeface="Arial" panose="020B0604020202020204" pitchFamily="34" charset="0"/>
              <a:buChar char="•"/>
              <a:defRPr sz="2400">
                <a:solidFill>
                  <a:schemeClr val="tx1"/>
                </a:solidFill>
                <a:latin typeface="+mn-lt"/>
                <a:ea typeface="+mn-ea"/>
              </a:defRPr>
            </a:lvl3pPr>
            <a:lvl4pPr marL="1600200" indent="-228600" defTabSz="914400">
              <a:spcBef>
                <a:spcPct val="20000"/>
              </a:spcBef>
              <a:buFont typeface="Arial" panose="020B0604020202020204" pitchFamily="34" charset="0"/>
              <a:buChar char="–"/>
              <a:defRPr sz="2000">
                <a:solidFill>
                  <a:schemeClr val="tx1"/>
                </a:solidFill>
                <a:latin typeface="+mn-lt"/>
                <a:ea typeface="+mn-ea"/>
              </a:defRPr>
            </a:lvl4pPr>
            <a:lvl5pPr marL="2057400" indent="-228600" defTabSz="914400">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altLang="zh-CN" sz="2400" dirty="0"/>
              <a:t>Spin-polarized p</a:t>
            </a:r>
            <a:r>
              <a:rPr lang="en-US" altLang="zh-CN" sz="2400" baseline="30000" dirty="0"/>
              <a:t>11</a:t>
            </a:r>
            <a:r>
              <a:rPr lang="en-US" altLang="zh-CN" sz="2400" dirty="0"/>
              <a:t>B fusion</a:t>
            </a:r>
            <a:endParaRPr lang="en-GB" sz="2400" dirty="0"/>
          </a:p>
        </p:txBody>
      </p:sp>
      <p:pic>
        <p:nvPicPr>
          <p:cNvPr id="5" name="图片 4" descr="\documentclass{article}&#10;\usepackage{amsmath}&#10;\pagestyle{empty}&#10;\begin{document}&#10;&#10;\begin{align*}&#10; |2,m\rangle&amp;=   \sum_{m_{12}, \ell_m} |j_{12}m_{12} \ell \ell_m \rangle\langle j_{12}m_{12} \ell \ell_m |2,m\rangle \nonumber\\&#10; &amp;=\sum_{m_{12}, \ell_m}  \sum_{m_1,m_2} a_{m1}a_{m2}a_{\ell_m} |j_1m_1 j_2m_2 \ell \ell_m\rangle \langle j_1m_1j_2m_2|j_{12}m_{12} \rangle\langle j_{12}m_{12} \ell \ell_m |2,m\rangle.&#10;\end{align*}&#10;&#10;&#10;\end{document}" title="IguanaTex Bitmap Display"/>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403648" y="1464360"/>
            <a:ext cx="6512128" cy="915968"/>
          </a:xfrm>
          <a:prstGeom prst="rect">
            <a:avLst/>
          </a:prstGeom>
        </p:spPr>
      </p:pic>
      <p:pic>
        <p:nvPicPr>
          <p:cNvPr id="2" name="图片 1" descr="\documentclass{article}&#10;\usepackage{amsmath}&#10;\pagestyle{empty}&#10;\begin{document}&#10;&#10;\begin{align*}&#10;    \boldsymbol{\sigma = \sum_{m_1 m_2} P_{m_1}B_{m_2}  \langle 2,m|m_1,m_2, \ell_m  \rangle ~\sigma_2(E)}&#10;\end{align*}&#10;&#10;&#10;\end{document}" title="IguanaTex Bitmap Display"/>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86997" y="976300"/>
            <a:ext cx="2928238" cy="305738"/>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1B9E2DA-B07E-2D6B-66D9-BC3BA2E59209}"/>
                  </a:ext>
                </a:extLst>
              </p:cNvPr>
              <p:cNvSpPr txBox="1"/>
              <p:nvPr/>
            </p:nvSpPr>
            <p:spPr>
              <a:xfrm>
                <a:off x="452185" y="2443754"/>
                <a:ext cx="1602042" cy="325025"/>
              </a:xfrm>
              <a:prstGeom prst="rect">
                <a:avLst/>
              </a:prstGeom>
              <a:noFill/>
            </p:spPr>
            <p:txBody>
              <a:bodyPr wrap="none" rtlCol="0">
                <a:spAutoFit/>
              </a:bodyPr>
              <a:lstStyle/>
              <a:p>
                <a:pPr marL="285750" indent="-285750" algn="just" defTabSz="914400" fontAlgn="auto">
                  <a:spcBef>
                    <a:spcPts val="0"/>
                  </a:spcBef>
                  <a:spcAft>
                    <a:spcPts val="0"/>
                  </a:spcAft>
                  <a:buFont typeface="Wingdings" panose="05000000000000000000" pitchFamily="2" charset="2"/>
                  <a:buChar char="v"/>
                </a:pPr>
                <a14:m>
                  <m:oMath xmlns:m="http://schemas.openxmlformats.org/officeDocument/2006/math">
                    <m:sSub>
                      <m:sSubPr>
                        <m:ctrlPr>
                          <a:rPr lang="en-US" sz="1400" b="0" i="1" smtClean="0">
                            <a:solidFill>
                              <a:srgbClr val="C00000"/>
                            </a:solidFill>
                            <a:latin typeface="Cambria Math" panose="02040503050406030204" pitchFamily="18" charset="0"/>
                            <a:ea typeface="微软雅黑" panose="020B0503020204020204" pitchFamily="34" charset="-122"/>
                          </a:rPr>
                        </m:ctrlPr>
                      </m:sSubPr>
                      <m:e>
                        <m:sSub>
                          <m:sSubPr>
                            <m:ctrlPr>
                              <a:rPr lang="en-US" sz="1400" b="0" i="1" smtClean="0">
                                <a:solidFill>
                                  <a:srgbClr val="C00000"/>
                                </a:solidFill>
                                <a:latin typeface="Cambria Math" panose="02040503050406030204" pitchFamily="18" charset="0"/>
                                <a:ea typeface="微软雅黑" panose="020B0503020204020204" pitchFamily="34" charset="-122"/>
                              </a:rPr>
                            </m:ctrlPr>
                          </m:sSubPr>
                          <m:e>
                            <m:r>
                              <a:rPr lang="en-US" sz="1400" b="0" i="1" smtClean="0">
                                <a:solidFill>
                                  <a:srgbClr val="C00000"/>
                                </a:solidFill>
                                <a:latin typeface="Cambria Math" panose="02040503050406030204" pitchFamily="18" charset="0"/>
                                <a:ea typeface="微软雅黑" panose="020B0503020204020204" pitchFamily="34" charset="-122"/>
                              </a:rPr>
                              <m:t>𝑗</m:t>
                            </m:r>
                          </m:e>
                          <m:sub>
                            <m:r>
                              <a:rPr lang="en-US" sz="1400" b="0" i="1" smtClean="0">
                                <a:solidFill>
                                  <a:srgbClr val="C00000"/>
                                </a:solidFill>
                                <a:latin typeface="Cambria Math" panose="02040503050406030204" pitchFamily="18" charset="0"/>
                                <a:ea typeface="微软雅黑" panose="020B0503020204020204" pitchFamily="34" charset="-122"/>
                              </a:rPr>
                              <m:t>12</m:t>
                            </m:r>
                          </m:sub>
                        </m:sSub>
                        <m:r>
                          <a:rPr lang="en-US" sz="1400" b="0" i="1" smtClean="0">
                            <a:solidFill>
                              <a:srgbClr val="C00000"/>
                            </a:solidFill>
                            <a:latin typeface="Cambria Math" panose="02040503050406030204" pitchFamily="18" charset="0"/>
                            <a:ea typeface="微软雅黑" panose="020B0503020204020204" pitchFamily="34" charset="-122"/>
                          </a:rPr>
                          <m:t>=1, ℓ</m:t>
                        </m:r>
                      </m:e>
                      <m:sub>
                        <m:r>
                          <a:rPr lang="en-US" sz="1400" b="0" i="1" smtClean="0">
                            <a:solidFill>
                              <a:srgbClr val="C00000"/>
                            </a:solidFill>
                            <a:latin typeface="Cambria Math" panose="02040503050406030204" pitchFamily="18" charset="0"/>
                            <a:ea typeface="微软雅黑" panose="020B0503020204020204" pitchFamily="34" charset="-122"/>
                          </a:rPr>
                          <m:t>𝑓</m:t>
                        </m:r>
                      </m:sub>
                    </m:sSub>
                    <m:r>
                      <a:rPr lang="en-US" sz="1400" b="0" i="1" smtClean="0">
                        <a:solidFill>
                          <a:srgbClr val="C00000"/>
                        </a:solidFill>
                        <a:latin typeface="Cambria Math" panose="02040503050406030204" pitchFamily="18" charset="0"/>
                        <a:ea typeface="微软雅黑" panose="020B0503020204020204" pitchFamily="34" charset="-122"/>
                      </a:rPr>
                      <m:t>=1</m:t>
                    </m:r>
                  </m:oMath>
                </a14:m>
                <a:endParaRPr lang="en-US" sz="1400" b="0" dirty="0">
                  <a:solidFill>
                    <a:srgbClr val="C00000"/>
                  </a:solidFill>
                  <a:latin typeface="Times New Roman" panose="02020603050405020304" pitchFamily="18" charset="0"/>
                  <a:ea typeface="微软雅黑" panose="020B0503020204020204" pitchFamily="34" charset="-122"/>
                </a:endParaRPr>
              </a:p>
            </p:txBody>
          </p:sp>
        </mc:Choice>
        <mc:Fallback xmlns="">
          <p:sp>
            <p:nvSpPr>
              <p:cNvPr id="14" name="文本框 13">
                <a:extLst>
                  <a:ext uri="{FF2B5EF4-FFF2-40B4-BE49-F238E27FC236}">
                    <a16:creationId xmlns:a16="http://schemas.microsoft.com/office/drawing/2014/main" id="{D1B9E2DA-B07E-2D6B-66D9-BC3BA2E59209}"/>
                  </a:ext>
                </a:extLst>
              </p:cNvPr>
              <p:cNvSpPr txBox="1">
                <a:spLocks noRot="1" noChangeAspect="1" noMove="1" noResize="1" noEditPoints="1" noAdjustHandles="1" noChangeArrowheads="1" noChangeShapeType="1" noTextEdit="1"/>
              </p:cNvSpPr>
              <p:nvPr/>
            </p:nvSpPr>
            <p:spPr>
              <a:xfrm>
                <a:off x="452185" y="2443754"/>
                <a:ext cx="1602042" cy="325025"/>
              </a:xfrm>
              <a:prstGeom prst="rect">
                <a:avLst/>
              </a:prstGeom>
              <a:blipFill>
                <a:blip r:embed="rId10"/>
                <a:stretch>
                  <a:fillRect l="-380" b="-9434"/>
                </a:stretch>
              </a:blipFill>
            </p:spPr>
            <p:txBody>
              <a:bodyPr/>
              <a:lstStyle/>
              <a:p>
                <a:r>
                  <a:rPr lang="en-US">
                    <a:noFill/>
                  </a:rPr>
                  <a:t> </a:t>
                </a:r>
              </a:p>
            </p:txBody>
          </p:sp>
        </mc:Fallback>
      </mc:AlternateContent>
      <p:pic>
        <p:nvPicPr>
          <p:cNvPr id="33" name="图片 32" descr="\documentclass{article}&#10;\usepackage{amsmath}&#10;\pagestyle{empty}&#10;\begin{document}&#10;&#10;\begin{align*}&#10; \sigma_{j_{12}=1} &amp;=\left[ \frac{5}{6}\left( P_{\frac{1}{2}}B_{-\frac{1}{2}} + P_{-\frac{1}{2}}B_{\frac{1}{2}} \right) + \frac{5}{12}\left( P_{\frac{1}{2}}B_{\frac{1}{2}} + P_{-\frac{1}{2}}B_{-\frac{1}{2}} \right) + \frac{5}{4}\left( P_{-\frac{1}{2}}B_{\frac{3}{2}} + P_{\frac{1}{2}}B_{-\frac{3}{2}} \right) \right] \sigma_{2}(E)&#10;\end{align*}&#10;&#10;&#10;\end{document}" title="IguanaTex Bitmap Display">
            <a:extLst>
              <a:ext uri="{FF2B5EF4-FFF2-40B4-BE49-F238E27FC236}">
                <a16:creationId xmlns:a16="http://schemas.microsoft.com/office/drawing/2014/main" id="{879CCFED-3942-4006-3425-33BAAE66F3E2}"/>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512508" y="2887601"/>
            <a:ext cx="6118985" cy="364251"/>
          </a:xfrm>
          <a:prstGeom prst="rect">
            <a:avLst/>
          </a:prstGeom>
        </p:spPr>
      </p:pic>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08F3EDE9-6A58-C5CD-0D43-97A471554FEC}"/>
                  </a:ext>
                </a:extLst>
              </p:cNvPr>
              <p:cNvSpPr txBox="1"/>
              <p:nvPr/>
            </p:nvSpPr>
            <p:spPr>
              <a:xfrm>
                <a:off x="468313" y="3335517"/>
                <a:ext cx="1602042" cy="325025"/>
              </a:xfrm>
              <a:prstGeom prst="rect">
                <a:avLst/>
              </a:prstGeom>
              <a:noFill/>
            </p:spPr>
            <p:txBody>
              <a:bodyPr wrap="none" rtlCol="0">
                <a:spAutoFit/>
              </a:bodyPr>
              <a:lstStyle/>
              <a:p>
                <a:pPr marL="285750" indent="-285750" algn="just" defTabSz="914400" fontAlgn="auto">
                  <a:spcBef>
                    <a:spcPts val="0"/>
                  </a:spcBef>
                  <a:spcAft>
                    <a:spcPts val="0"/>
                  </a:spcAft>
                  <a:buFont typeface="Wingdings" panose="05000000000000000000" pitchFamily="2" charset="2"/>
                  <a:buChar char="v"/>
                </a:pPr>
                <a14:m>
                  <m:oMath xmlns:m="http://schemas.openxmlformats.org/officeDocument/2006/math">
                    <m:sSub>
                      <m:sSubPr>
                        <m:ctrlPr>
                          <a:rPr lang="en-US" sz="1400" b="0" i="1" smtClean="0">
                            <a:solidFill>
                              <a:srgbClr val="C00000"/>
                            </a:solidFill>
                            <a:latin typeface="Cambria Math" panose="02040503050406030204" pitchFamily="18" charset="0"/>
                            <a:ea typeface="微软雅黑" panose="020B0503020204020204" pitchFamily="34" charset="-122"/>
                          </a:rPr>
                        </m:ctrlPr>
                      </m:sSubPr>
                      <m:e>
                        <m:sSub>
                          <m:sSubPr>
                            <m:ctrlPr>
                              <a:rPr lang="en-US" sz="1400" b="0" i="1" smtClean="0">
                                <a:solidFill>
                                  <a:srgbClr val="C00000"/>
                                </a:solidFill>
                                <a:latin typeface="Cambria Math" panose="02040503050406030204" pitchFamily="18" charset="0"/>
                                <a:ea typeface="微软雅黑" panose="020B0503020204020204" pitchFamily="34" charset="-122"/>
                              </a:rPr>
                            </m:ctrlPr>
                          </m:sSubPr>
                          <m:e>
                            <m:r>
                              <a:rPr lang="en-US" sz="1400" b="0" i="1" smtClean="0">
                                <a:solidFill>
                                  <a:srgbClr val="C00000"/>
                                </a:solidFill>
                                <a:latin typeface="Cambria Math" panose="02040503050406030204" pitchFamily="18" charset="0"/>
                                <a:ea typeface="微软雅黑" panose="020B0503020204020204" pitchFamily="34" charset="-122"/>
                              </a:rPr>
                              <m:t>𝑗</m:t>
                            </m:r>
                          </m:e>
                          <m:sub>
                            <m:r>
                              <a:rPr lang="en-US" sz="1400" b="0" i="1" smtClean="0">
                                <a:solidFill>
                                  <a:srgbClr val="C00000"/>
                                </a:solidFill>
                                <a:latin typeface="Cambria Math" panose="02040503050406030204" pitchFamily="18" charset="0"/>
                                <a:ea typeface="微软雅黑" panose="020B0503020204020204" pitchFamily="34" charset="-122"/>
                              </a:rPr>
                              <m:t>12</m:t>
                            </m:r>
                          </m:sub>
                        </m:sSub>
                        <m:r>
                          <a:rPr lang="en-US" sz="1400" b="0" i="1" smtClean="0">
                            <a:solidFill>
                              <a:srgbClr val="C00000"/>
                            </a:solidFill>
                            <a:latin typeface="Cambria Math" panose="02040503050406030204" pitchFamily="18" charset="0"/>
                            <a:ea typeface="微软雅黑" panose="020B0503020204020204" pitchFamily="34" charset="-122"/>
                          </a:rPr>
                          <m:t>=2, ℓ</m:t>
                        </m:r>
                      </m:e>
                      <m:sub>
                        <m:r>
                          <a:rPr lang="en-US" sz="1400" b="0" i="1" smtClean="0">
                            <a:solidFill>
                              <a:srgbClr val="C00000"/>
                            </a:solidFill>
                            <a:latin typeface="Cambria Math" panose="02040503050406030204" pitchFamily="18" charset="0"/>
                            <a:ea typeface="微软雅黑" panose="020B0503020204020204" pitchFamily="34" charset="-122"/>
                          </a:rPr>
                          <m:t>𝑓</m:t>
                        </m:r>
                      </m:sub>
                    </m:sSub>
                    <m:r>
                      <a:rPr lang="en-US" sz="1400" b="0" i="1" smtClean="0">
                        <a:solidFill>
                          <a:srgbClr val="C00000"/>
                        </a:solidFill>
                        <a:latin typeface="Cambria Math" panose="02040503050406030204" pitchFamily="18" charset="0"/>
                        <a:ea typeface="微软雅黑" panose="020B0503020204020204" pitchFamily="34" charset="-122"/>
                      </a:rPr>
                      <m:t>=1</m:t>
                    </m:r>
                  </m:oMath>
                </a14:m>
                <a:endParaRPr lang="en-US" sz="1400" b="0" dirty="0">
                  <a:solidFill>
                    <a:srgbClr val="C00000"/>
                  </a:solidFill>
                  <a:latin typeface="Times New Roman" panose="02020603050405020304" pitchFamily="18" charset="0"/>
                  <a:ea typeface="微软雅黑" panose="020B0503020204020204" pitchFamily="34" charset="-122"/>
                </a:endParaRPr>
              </a:p>
            </p:txBody>
          </p:sp>
        </mc:Choice>
        <mc:Fallback xmlns="">
          <p:sp>
            <p:nvSpPr>
              <p:cNvPr id="23" name="文本框 22">
                <a:extLst>
                  <a:ext uri="{FF2B5EF4-FFF2-40B4-BE49-F238E27FC236}">
                    <a16:creationId xmlns:a16="http://schemas.microsoft.com/office/drawing/2014/main" id="{08F3EDE9-6A58-C5CD-0D43-97A471554FEC}"/>
                  </a:ext>
                </a:extLst>
              </p:cNvPr>
              <p:cNvSpPr txBox="1">
                <a:spLocks noRot="1" noChangeAspect="1" noMove="1" noResize="1" noEditPoints="1" noAdjustHandles="1" noChangeArrowheads="1" noChangeShapeType="1" noTextEdit="1"/>
              </p:cNvSpPr>
              <p:nvPr/>
            </p:nvSpPr>
            <p:spPr>
              <a:xfrm>
                <a:off x="468313" y="3335517"/>
                <a:ext cx="1602042" cy="325025"/>
              </a:xfrm>
              <a:prstGeom prst="rect">
                <a:avLst/>
              </a:prstGeom>
              <a:blipFill>
                <a:blip r:embed="rId12"/>
                <a:stretch>
                  <a:fillRect l="-760" b="-9434"/>
                </a:stretch>
              </a:blipFill>
            </p:spPr>
            <p:txBody>
              <a:bodyPr/>
              <a:lstStyle/>
              <a:p>
                <a:r>
                  <a:rPr lang="en-US">
                    <a:noFill/>
                  </a:rPr>
                  <a:t> </a:t>
                </a:r>
              </a:p>
            </p:txBody>
          </p:sp>
        </mc:Fallback>
      </mc:AlternateContent>
      <p:pic>
        <p:nvPicPr>
          <p:cNvPr id="35" name="图片 34" descr="\documentclass{article}&#10;\usepackage{amsmath}&#10;\pagestyle{empty}&#10;\begin{document}&#10;&#10;\begin{align*}&#10; \sigma_{j_{12}=2} &amp;=\left[ \frac{1}{2}\left( P_{\frac{1}{2}}B_{-\frac{1}{2}} + P_{-\frac{1}{2}}B_{\frac{1}{2}} \right) + \frac{3}{4}\left( P_{\frac{1}{2}}B_{\frac{1}{2}} + P_{-\frac{1}{2}}B_{-\frac{1}{2}} \right) + \left( P_{\frac{1}{2}}B_{\frac{3}{2}} + P_{-\frac{1}{2}}B_{-\frac{3}{2}} \right) + \frac{1}{4}\left( P_{-\frac{1}{2}}B_{\frac{3}{2}} + P_{\frac{1}{2}}B_{-\frac{3}{2}} \right) \right] \sigma_2^\prime(E)&#10;\end{align*}&#10;&#10;&#10;\end{document}" title="IguanaTex Bitmap Display">
            <a:extLst>
              <a:ext uri="{FF2B5EF4-FFF2-40B4-BE49-F238E27FC236}">
                <a16:creationId xmlns:a16="http://schemas.microsoft.com/office/drawing/2014/main" id="{F9238EA1-6C34-C2B9-61C7-22D7657D8618}"/>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775888" y="3716999"/>
            <a:ext cx="7592224" cy="364251"/>
          </a:xfrm>
          <a:prstGeom prst="rect">
            <a:avLst/>
          </a:prstGeom>
        </p:spPr>
      </p:pic>
      <p:sp>
        <p:nvSpPr>
          <p:cNvPr id="30" name="文本框 29">
            <a:extLst>
              <a:ext uri="{FF2B5EF4-FFF2-40B4-BE49-F238E27FC236}">
                <a16:creationId xmlns:a16="http://schemas.microsoft.com/office/drawing/2014/main" id="{96FE3CF4-D527-60F9-B53B-A673116DE95D}"/>
              </a:ext>
            </a:extLst>
          </p:cNvPr>
          <p:cNvSpPr txBox="1"/>
          <p:nvPr/>
        </p:nvSpPr>
        <p:spPr>
          <a:xfrm>
            <a:off x="2159252" y="4258299"/>
            <a:ext cx="1642886" cy="307777"/>
          </a:xfrm>
          <a:prstGeom prst="rect">
            <a:avLst/>
          </a:prstGeom>
          <a:noFill/>
        </p:spPr>
        <p:txBody>
          <a:bodyPr wrap="none" rtlCol="0">
            <a:spAutoFit/>
          </a:bodyPr>
          <a:lstStyle/>
          <a:p>
            <a:pPr algn="just" defTabSz="914400" fontAlgn="auto">
              <a:spcBef>
                <a:spcPts val="0"/>
              </a:spcBef>
              <a:spcAft>
                <a:spcPts val="0"/>
              </a:spcAft>
            </a:pPr>
            <a:r>
              <a:rPr lang="en-US" altLang="zh-CN" sz="1400" dirty="0">
                <a:solidFill>
                  <a:srgbClr val="000000"/>
                </a:solidFill>
                <a:latin typeface="Times New Roman" panose="02020603050405020304" pitchFamily="18" charset="0"/>
                <a:ea typeface="微软雅黑" panose="020B0503020204020204" pitchFamily="34" charset="-122"/>
              </a:rPr>
              <a:t>Total cross section:</a:t>
            </a:r>
            <a:endParaRPr lang="zh-CN" altLang="en-US" sz="1400" dirty="0">
              <a:solidFill>
                <a:srgbClr val="000000"/>
              </a:solidFill>
              <a:latin typeface="Times New Roman" panose="02020603050405020304" pitchFamily="18" charset="0"/>
              <a:ea typeface="微软雅黑" panose="020B0503020204020204" pitchFamily="34" charset="-122"/>
            </a:endParaRPr>
          </a:p>
        </p:txBody>
      </p:sp>
      <p:pic>
        <p:nvPicPr>
          <p:cNvPr id="3" name="图片 2" descr="\documentclass{article}&#10;\usepackage{amsmath}&#10;\pagestyle{empty}&#10;\begin{document}&#10;&#10;\begin{align*}&#10; \sigma = \sigma_{j_{12}=1} + \sigma_{j_{12}=2}&#10;\end{align*}&#10;&#10;&#10;\end{document}" title="IguanaTex Bitmap Display"/>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923928" y="4347587"/>
            <a:ext cx="1916928" cy="199461"/>
          </a:xfrm>
          <a:prstGeom prst="rect">
            <a:avLst/>
          </a:prstGeom>
        </p:spPr>
      </p:pic>
    </p:spTree>
    <p:extLst>
      <p:ext uri="{BB962C8B-B14F-4D97-AF65-F5344CB8AC3E}">
        <p14:creationId xmlns:p14="http://schemas.microsoft.com/office/powerpoint/2010/main" val="208068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15</a:t>
            </a:fld>
            <a:endParaRPr lang="en-US" altLang="zh-CN" sz="1400" b="0" dirty="0">
              <a:solidFill>
                <a:srgbClr val="808080"/>
              </a:solidFill>
            </a:endParaRPr>
          </a:p>
        </p:txBody>
      </p:sp>
      <p:sp>
        <p:nvSpPr>
          <p:cNvPr id="7" name="Text Placeholder 4"/>
          <p:cNvSpPr txBox="1"/>
          <p:nvPr/>
        </p:nvSpPr>
        <p:spPr>
          <a:xfrm>
            <a:off x="478906" y="167238"/>
            <a:ext cx="7981526" cy="496784"/>
          </a:xfrm>
          <a:prstGeom prst="rect">
            <a:avLst/>
          </a:prstGeom>
        </p:spPr>
        <p:txBody>
          <a:bodyPr anchor="ctr">
            <a:noAutofit/>
          </a:bodyPr>
          <a:lstStyle>
            <a:defPPr>
              <a:defRPr lang="zh-CN"/>
            </a:defPPr>
            <a:lvl1pPr defTabSz="914400" fontAlgn="auto">
              <a:spcBef>
                <a:spcPct val="20000"/>
              </a:spcBef>
              <a:spcAft>
                <a:spcPts val="0"/>
              </a:spcAft>
              <a:buFont typeface="Arial" panose="020B0604020202020204" pitchFamily="34" charset="0"/>
              <a:defRPr sz="2800">
                <a:latin typeface="微软雅黑" panose="020B0503020204020204" charset="-122"/>
                <a:ea typeface="微软雅黑"/>
              </a:defRPr>
            </a:lvl1pPr>
            <a:lvl2pPr marL="742950" indent="-285750" defTabSz="914400">
              <a:spcBef>
                <a:spcPct val="20000"/>
              </a:spcBef>
              <a:buFont typeface="Arial" panose="020B0604020202020204" pitchFamily="34" charset="0"/>
              <a:buChar char="–"/>
              <a:defRPr sz="2800">
                <a:solidFill>
                  <a:schemeClr val="tx1"/>
                </a:solidFill>
                <a:latin typeface="+mn-lt"/>
                <a:ea typeface="+mn-ea"/>
              </a:defRPr>
            </a:lvl2pPr>
            <a:lvl3pPr marL="1143000" indent="-228600" defTabSz="914400">
              <a:spcBef>
                <a:spcPct val="20000"/>
              </a:spcBef>
              <a:buFont typeface="Arial" panose="020B0604020202020204" pitchFamily="34" charset="0"/>
              <a:buChar char="•"/>
              <a:defRPr sz="2400">
                <a:solidFill>
                  <a:schemeClr val="tx1"/>
                </a:solidFill>
                <a:latin typeface="+mn-lt"/>
                <a:ea typeface="+mn-ea"/>
              </a:defRPr>
            </a:lvl3pPr>
            <a:lvl4pPr marL="1600200" indent="-228600" defTabSz="914400">
              <a:spcBef>
                <a:spcPct val="20000"/>
              </a:spcBef>
              <a:buFont typeface="Arial" panose="020B0604020202020204" pitchFamily="34" charset="0"/>
              <a:buChar char="–"/>
              <a:defRPr sz="2000">
                <a:solidFill>
                  <a:schemeClr val="tx1"/>
                </a:solidFill>
                <a:latin typeface="+mn-lt"/>
                <a:ea typeface="+mn-ea"/>
              </a:defRPr>
            </a:lvl4pPr>
            <a:lvl5pPr marL="2057400" indent="-228600" defTabSz="914400">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altLang="zh-CN" sz="2400" dirty="0"/>
              <a:t>Spin-polarized p</a:t>
            </a:r>
            <a:r>
              <a:rPr lang="en-US" altLang="zh-CN" sz="2400" baseline="30000" dirty="0"/>
              <a:t>11</a:t>
            </a:r>
            <a:r>
              <a:rPr lang="en-US" altLang="zh-CN" sz="2400" dirty="0"/>
              <a:t>B fusion (E</a:t>
            </a:r>
            <a:r>
              <a:rPr lang="en-US" altLang="zh-CN" sz="2400" baseline="-25000" dirty="0"/>
              <a:t>p</a:t>
            </a:r>
            <a:r>
              <a:rPr lang="en-US" altLang="zh-CN" sz="2400" dirty="0"/>
              <a:t>=162 keV)</a:t>
            </a:r>
            <a:endParaRPr lang="en-GB" sz="2400" dirty="0"/>
          </a:p>
        </p:txBody>
      </p:sp>
      <p:pic>
        <p:nvPicPr>
          <p:cNvPr id="2" name="图片 1" descr="\documentclass{article}&#10;\usepackage{amsmath}&#10;\pagestyle{empty}&#10;\begin{document}&#10;&#10;$P_{+\frac{1}{2}} = B_{+\frac{3}{2}}=1$&#10;&#10;&#10;\end{document}" title="IguanaTex Bitmap Display">
            <a:extLst>
              <a:ext uri="{FF2B5EF4-FFF2-40B4-BE49-F238E27FC236}">
                <a16:creationId xmlns:a16="http://schemas.microsoft.com/office/drawing/2014/main" id="{693A27FA-6207-4F7F-D0DD-AAB4C0D5B75C}"/>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030060" y="1782742"/>
            <a:ext cx="1227264" cy="206848"/>
          </a:xfrm>
          <a:prstGeom prst="rect">
            <a:avLst/>
          </a:prstGeom>
        </p:spPr>
      </p:pic>
      <p:pic>
        <p:nvPicPr>
          <p:cNvPr id="3" name="图片 2" descr="\documentclass{article}&#10;\usepackage{amsmath}&#10;\pagestyle{empty}&#10;\begin{document}&#10;&#10;$P_{+\frac{1}{2}} = B_{+\frac{1}{2}}=1$&#10;&#10;&#10;\end{document}" title="IguanaTex Bitmap Display">
            <a:extLst>
              <a:ext uri="{FF2B5EF4-FFF2-40B4-BE49-F238E27FC236}">
                <a16:creationId xmlns:a16="http://schemas.microsoft.com/office/drawing/2014/main" id="{8B0735DA-4EEC-D475-11BD-D856E97AA314}"/>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846484" y="1810217"/>
            <a:ext cx="1227264" cy="206848"/>
          </a:xfrm>
          <a:prstGeom prst="rect">
            <a:avLst/>
          </a:prstGeom>
        </p:spPr>
      </p:pic>
      <p:sp>
        <p:nvSpPr>
          <p:cNvPr id="6" name="文本框 5"/>
          <p:cNvSpPr txBox="1"/>
          <p:nvPr/>
        </p:nvSpPr>
        <p:spPr>
          <a:xfrm>
            <a:off x="718420" y="771525"/>
            <a:ext cx="1473480" cy="276999"/>
          </a:xfrm>
          <a:prstGeom prst="rect">
            <a:avLst/>
          </a:prstGeom>
          <a:noFill/>
        </p:spPr>
        <p:txBody>
          <a:bodyPr wrap="none" rtlCol="0">
            <a:spAutoFit/>
          </a:bodyPr>
          <a:lstStyle/>
          <a:p>
            <a:pPr marL="228600" indent="-228600" algn="just" defTabSz="914400" fontAlgn="auto">
              <a:spcBef>
                <a:spcPts val="0"/>
              </a:spcBef>
              <a:spcAft>
                <a:spcPts val="0"/>
              </a:spcAft>
              <a:buFont typeface="+mj-lt"/>
              <a:buAutoNum type="alphaLcParenR"/>
            </a:pPr>
            <a:r>
              <a:rPr lang="en-US" altLang="zh-CN" sz="1200" b="0" dirty="0">
                <a:solidFill>
                  <a:srgbClr val="000000"/>
                </a:solidFill>
                <a:latin typeface="Times New Roman" panose="02020603050405020304" pitchFamily="18" charset="0"/>
                <a:ea typeface="微软雅黑" panose="020B0503020204020204" pitchFamily="34" charset="-122"/>
              </a:rPr>
              <a:t>Unpolarized spin</a:t>
            </a:r>
            <a:endParaRPr lang="en-US" sz="1200" b="0" dirty="0">
              <a:solidFill>
                <a:srgbClr val="000000"/>
              </a:solidFill>
              <a:latin typeface="Times New Roman" panose="02020603050405020304" pitchFamily="18" charset="0"/>
              <a:ea typeface="微软雅黑" panose="020B0503020204020204" pitchFamily="34" charset="-122"/>
            </a:endParaRPr>
          </a:p>
        </p:txBody>
      </p:sp>
      <p:sp>
        <p:nvSpPr>
          <p:cNvPr id="8" name="文本框 7"/>
          <p:cNvSpPr txBox="1"/>
          <p:nvPr/>
        </p:nvSpPr>
        <p:spPr>
          <a:xfrm>
            <a:off x="718420" y="1397920"/>
            <a:ext cx="2728632" cy="276999"/>
          </a:xfrm>
          <a:prstGeom prst="rect">
            <a:avLst/>
          </a:prstGeom>
          <a:noFill/>
        </p:spPr>
        <p:txBody>
          <a:bodyPr wrap="none" rtlCol="0">
            <a:spAutoFit/>
          </a:bodyPr>
          <a:lstStyle/>
          <a:p>
            <a:pPr marL="228600" indent="-228600" algn="just" defTabSz="914400" fontAlgn="auto">
              <a:spcBef>
                <a:spcPts val="0"/>
              </a:spcBef>
              <a:spcAft>
                <a:spcPts val="0"/>
              </a:spcAft>
              <a:buFont typeface="+mj-lt"/>
              <a:buAutoNum type="alphaLcParenR" startAt="2"/>
            </a:pPr>
            <a:r>
              <a:rPr lang="en-US" altLang="zh-CN" sz="1200" b="0" dirty="0">
                <a:solidFill>
                  <a:srgbClr val="000000"/>
                </a:solidFill>
                <a:latin typeface="Times New Roman" panose="02020603050405020304" pitchFamily="18" charset="0"/>
                <a:ea typeface="微软雅黑" panose="020B0503020204020204" pitchFamily="34" charset="-122"/>
              </a:rPr>
              <a:t>Spin aligned along the magnetic field</a:t>
            </a:r>
            <a:endParaRPr lang="en-US" sz="1200" b="0" dirty="0">
              <a:solidFill>
                <a:srgbClr val="000000"/>
              </a:solidFill>
              <a:latin typeface="Times New Roman" panose="02020603050405020304" pitchFamily="18" charset="0"/>
              <a:ea typeface="微软雅黑" panose="020B0503020204020204" pitchFamily="34" charset="-122"/>
            </a:endParaRPr>
          </a:p>
        </p:txBody>
      </p:sp>
      <p:pic>
        <p:nvPicPr>
          <p:cNvPr id="9" name="图片 8" descr="\documentclass{article}&#10;\usepackage{amsmath}&#10;\pagestyle{empty}&#10;\begin{document}&#10;&#10;$P_{m_1} = 1/2 ,~~B_{m_2}=1/4$&#10;&#10;&#10;\end{document}" title="IguanaTex Bitmap Display"/>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191900" y="849990"/>
            <a:ext cx="1579447" cy="151845"/>
          </a:xfrm>
          <a:prstGeom prst="rect">
            <a:avLst/>
          </a:prstGeom>
        </p:spPr>
      </p:pic>
      <p:pic>
        <p:nvPicPr>
          <p:cNvPr id="11" name="图片 10" descr="\documentclass{article}&#10;\usepackage{amsmath}&#10;\pagestyle{empty}&#10;\begin{document}&#10;&#10;\begin{align*}&#10;    \sigma_0 = \frac{11}{32} \sigma_2 + \frac{5}{16} \sigma_2^\prime&#10;\end{align*}&#10;&#10;&#10;\end{document}" title="IguanaTex Bitmap Display"/>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967693" y="1103882"/>
            <a:ext cx="1208613" cy="311150"/>
          </a:xfrm>
          <a:prstGeom prst="rect">
            <a:avLst/>
          </a:prstGeom>
        </p:spPr>
      </p:pic>
      <p:pic>
        <p:nvPicPr>
          <p:cNvPr id="14" name="图片 13" descr="\documentclass{article}&#10;\usepackage{amsmath}&#10;\pagestyle{empty}&#10;\begin{document}&#10;&#10;&#10;\begin{align*}&#10;    \sigma_{+\frac{1}{2}, +\frac{3}{2}} = \sigma_2^\prime\end{align*}&#10;&#10;\end{document}" title="IguanaTex Bitmap Display"/>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693773" y="2214720"/>
            <a:ext cx="1106505" cy="261558"/>
          </a:xfrm>
          <a:prstGeom prst="rect">
            <a:avLst/>
          </a:prstGeom>
        </p:spPr>
      </p:pic>
      <p:pic>
        <p:nvPicPr>
          <p:cNvPr id="15" name="图片 14" descr="\documentclass{article}&#10;\usepackage{amsmath}&#10;\pagestyle{empty}&#10;\begin{document}&#10;&#10;&#10;\begin{align*}&#10;    \sigma_{+\frac{1}{2}, +\frac{1}{2}} = \frac{5}{12} \sigma_2 + \frac{3}{4} \sigma_2^\prime&#10;\end{align*}&#10;&#10;\end{document}" title="IguanaTex Bitmap Display"/>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652120" y="2166043"/>
            <a:ext cx="1715712" cy="358912"/>
          </a:xfrm>
          <a:prstGeom prst="rect">
            <a:avLst/>
          </a:prstGeom>
        </p:spPr>
      </p:pic>
      <p:sp>
        <p:nvSpPr>
          <p:cNvPr id="16" name="菱形 15"/>
          <p:cNvSpPr/>
          <p:nvPr/>
        </p:nvSpPr>
        <p:spPr>
          <a:xfrm>
            <a:off x="502420" y="2859782"/>
            <a:ext cx="216000" cy="216000"/>
          </a:xfrm>
          <a:prstGeom prst="diamond">
            <a:avLst/>
          </a:prstGeom>
          <a:solidFill>
            <a:schemeClr val="tx2">
              <a:lumMod val="40000"/>
              <a:lumOff val="60000"/>
            </a:schemeClr>
          </a:solidFill>
        </p:spPr>
        <p:txBody>
          <a:bodyPr wrap="square" rtlCol="0" anchor="ctr">
            <a:spAutoFit/>
          </a:bodyPr>
          <a:lstStyle/>
          <a:p>
            <a:pPr algn="ctr"/>
            <a:endParaRPr lang="en-US" sz="1200" b="0" dirty="0">
              <a:solidFill>
                <a:srgbClr val="000000"/>
              </a:solidFill>
              <a:latin typeface="Times New Roman" panose="02020603050405020304" pitchFamily="18" charset="0"/>
              <a:ea typeface="微软雅黑" panose="020B0503020204020204" pitchFamily="34" charset="-122"/>
            </a:endParaRPr>
          </a:p>
        </p:txBody>
      </p:sp>
      <p:pic>
        <p:nvPicPr>
          <p:cNvPr id="19" name="图片 18" descr="\documentclass{article}&#10;\usepackage{amsmath}&#10;\pagestyle{empty}&#10;\begin{document}&#10;&#10;\begin{align*}&#10;V(r) = V_{0}(r) + V_{SO}(r)\boldsymbol{L\cdot S}&#10;\end{align*}&#10;&#10;&#10;\end{document}" title="IguanaTex Bitmap Display"/>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1614221" y="3844040"/>
            <a:ext cx="2159104" cy="177152"/>
          </a:xfrm>
          <a:prstGeom prst="rect">
            <a:avLst/>
          </a:prstGeom>
        </p:spPr>
      </p:pic>
      <p:sp>
        <p:nvSpPr>
          <p:cNvPr id="18" name="文本框 17"/>
          <p:cNvSpPr txBox="1"/>
          <p:nvPr/>
        </p:nvSpPr>
        <p:spPr>
          <a:xfrm>
            <a:off x="755576" y="2833143"/>
            <a:ext cx="3637580" cy="738664"/>
          </a:xfrm>
          <a:prstGeom prst="rect">
            <a:avLst/>
          </a:prstGeom>
          <a:noFill/>
        </p:spPr>
        <p:txBody>
          <a:bodyPr wrap="square" rtlCol="0">
            <a:spAutoFit/>
          </a:bodyPr>
          <a:lstStyle/>
          <a:p>
            <a:pPr algn="just" defTabSz="914400" fontAlgn="auto">
              <a:spcBef>
                <a:spcPts val="0"/>
              </a:spcBef>
              <a:spcAft>
                <a:spcPts val="0"/>
              </a:spcAft>
            </a:pPr>
            <a:r>
              <a:rPr lang="en-US" altLang="zh-CN" sz="1400" b="0" dirty="0">
                <a:solidFill>
                  <a:srgbClr val="000000"/>
                </a:solidFill>
                <a:latin typeface="Times New Roman" panose="02020603050405020304" pitchFamily="18" charset="0"/>
                <a:ea typeface="微软雅黑" panose="020B0503020204020204" pitchFamily="34" charset="-122"/>
              </a:rPr>
              <a:t>The energy-dependent part of the cross-section is spin-dependent, and the effect of polarization on the cross-section cannot be directly obtained.</a:t>
            </a:r>
            <a:endParaRPr lang="en-US" sz="1400" b="0" dirty="0">
              <a:solidFill>
                <a:srgbClr val="000000"/>
              </a:solidFill>
              <a:latin typeface="Times New Roman" panose="02020603050405020304" pitchFamily="18" charset="0"/>
              <a:ea typeface="微软雅黑" panose="020B0503020204020204" pitchFamily="34" charset="-122"/>
            </a:endParaRPr>
          </a:p>
        </p:txBody>
      </p:sp>
      <p:pic>
        <p:nvPicPr>
          <p:cNvPr id="22" name="图片 21" descr="\documentclass{article}&#10;\usepackage{amsmath}&#10;\pagestyle{empty}&#10;\begin{document}&#10;&#10;\begin{align*}&#10;\sigma_{\alpha}&amp;=\frac{4\pi}{\left(k_{\mathrm{p}}^{cm}\right)^{2}}\frac{\left(2J_{\mathrm{^{12}{C}}}+1\right)}{(2J_{\mathrm{p}}+1)(2J_{\mathrm{^{11}{B}}}+1)}\times \sum_{\beta}T_{(2S_{\alpha}+1)\ell_{i},(2S_{\beta}+1)\ell_{f}}^{J_{\mathrm{^{12}{C}}}}&#10;\end{align*}&#10;&#10;&#10;\end{document}" title="IguanaTex Bitmap Display"/>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4644008" y="2859782"/>
            <a:ext cx="3930843" cy="419547"/>
          </a:xfrm>
          <a:prstGeom prst="rect">
            <a:avLst/>
          </a:prstGeom>
        </p:spPr>
      </p:pic>
      <p:sp>
        <p:nvSpPr>
          <p:cNvPr id="23" name="文本框 22"/>
          <p:cNvSpPr txBox="1"/>
          <p:nvPr/>
        </p:nvSpPr>
        <p:spPr>
          <a:xfrm>
            <a:off x="4785899" y="3503756"/>
            <a:ext cx="3786827" cy="523220"/>
          </a:xfrm>
          <a:prstGeom prst="rect">
            <a:avLst/>
          </a:prstGeom>
          <a:noFill/>
        </p:spPr>
        <p:txBody>
          <a:bodyPr wrap="square" rtlCol="0">
            <a:spAutoFit/>
          </a:bodyPr>
          <a:lstStyle/>
          <a:p>
            <a:pPr algn="just" defTabSz="914400" fontAlgn="auto">
              <a:spcBef>
                <a:spcPts val="0"/>
              </a:spcBef>
              <a:spcAft>
                <a:spcPts val="0"/>
              </a:spcAft>
            </a:pPr>
            <a:r>
              <a:rPr lang="en-US" sz="1400" b="0" dirty="0">
                <a:solidFill>
                  <a:srgbClr val="000000"/>
                </a:solidFill>
                <a:latin typeface="Times New Roman" panose="02020603050405020304" pitchFamily="18" charset="0"/>
                <a:ea typeface="微软雅黑" panose="020B0503020204020204" pitchFamily="34" charset="-122"/>
              </a:rPr>
              <a:t>The transition matrix elements (T) need to be determined by fitting polarized p</a:t>
            </a:r>
            <a:r>
              <a:rPr lang="en-US" sz="1400" b="0" baseline="30000" dirty="0">
                <a:solidFill>
                  <a:srgbClr val="000000"/>
                </a:solidFill>
                <a:latin typeface="Times New Roman" panose="02020603050405020304" pitchFamily="18" charset="0"/>
                <a:ea typeface="微软雅黑" panose="020B0503020204020204" pitchFamily="34" charset="-122"/>
              </a:rPr>
              <a:t>11</a:t>
            </a:r>
            <a:r>
              <a:rPr lang="en-US" sz="1400" b="0" dirty="0">
                <a:solidFill>
                  <a:srgbClr val="000000"/>
                </a:solidFill>
                <a:latin typeface="Times New Roman" panose="02020603050405020304" pitchFamily="18" charset="0"/>
                <a:ea typeface="微软雅黑" panose="020B0503020204020204" pitchFamily="34" charset="-122"/>
              </a:rPr>
              <a:t>B reaction data.</a:t>
            </a:r>
          </a:p>
        </p:txBody>
      </p:sp>
    </p:spTree>
    <p:extLst>
      <p:ext uri="{BB962C8B-B14F-4D97-AF65-F5344CB8AC3E}">
        <p14:creationId xmlns:p14="http://schemas.microsoft.com/office/powerpoint/2010/main" val="3079985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defTabSz="913130">
              <a:defRPr/>
            </a:pPr>
            <a:fld id="{801CC4DE-A3A2-8E4B-88CD-3C1454D3CDA9}" type="slidenum">
              <a:rPr lang="en-US" altLang="zh-CN" sz="1600">
                <a:solidFill>
                  <a:srgbClr val="0065A6"/>
                </a:solidFill>
                <a:latin typeface="Arial" panose="020B0604020202020204" pitchFamily="34" charset="0"/>
                <a:ea typeface="+mn-ea"/>
                <a:sym typeface="+mn-lt"/>
              </a:rPr>
              <a:pPr defTabSz="913130">
                <a:defRPr/>
              </a:pPr>
              <a:t>16</a:t>
            </a:fld>
            <a:endParaRPr lang="en-US" altLang="zh-CN" sz="1600" dirty="0">
              <a:solidFill>
                <a:srgbClr val="0065A6"/>
              </a:solidFill>
              <a:latin typeface="Arial" panose="020B0604020202020204" pitchFamily="34" charset="0"/>
              <a:ea typeface="+mn-ea"/>
              <a:sym typeface="+mn-lt"/>
            </a:endParaRPr>
          </a:p>
        </p:txBody>
      </p:sp>
      <p:sp>
        <p:nvSpPr>
          <p:cNvPr id="10" name="Text Placeholder 4"/>
          <p:cNvSpPr txBox="1"/>
          <p:nvPr/>
        </p:nvSpPr>
        <p:spPr>
          <a:xfrm>
            <a:off x="474606" y="159240"/>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altLang="zh-CN" sz="2800" dirty="0">
                <a:solidFill>
                  <a:srgbClr val="0065A6"/>
                </a:solidFill>
                <a:latin typeface="微软雅黑" panose="020B0503020204020204" charset="-122"/>
              </a:rPr>
              <a:t>Contents</a:t>
            </a:r>
            <a:endParaRPr lang="en-GB" sz="1800" dirty="0">
              <a:latin typeface="微软雅黑" panose="020B0503020204020204" charset="-122"/>
            </a:endParaRPr>
          </a:p>
        </p:txBody>
      </p:sp>
      <p:sp>
        <p:nvSpPr>
          <p:cNvPr id="6" name="文本框 5"/>
          <p:cNvSpPr txBox="1"/>
          <p:nvPr/>
        </p:nvSpPr>
        <p:spPr>
          <a:xfrm>
            <a:off x="2267744" y="1563638"/>
            <a:ext cx="4773936" cy="2657138"/>
          </a:xfrm>
          <a:prstGeom prst="rect">
            <a:avLst/>
          </a:prstGeom>
          <a:noFill/>
        </p:spPr>
        <p:txBody>
          <a:bodyPr wrap="none" rtlCol="0">
            <a:spAutoFit/>
          </a:bodyPr>
          <a:lstStyle>
            <a:defPPr>
              <a:defRPr lang="zh-CN"/>
            </a:defPPr>
            <a:lvl1pPr algn="ctr">
              <a:defRPr sz="2000" b="0">
                <a:solidFill>
                  <a:srgbClr val="000000"/>
                </a:solidFill>
                <a:latin typeface="Times New Roman" panose="02020603050405020304" pitchFamily="18" charset="0"/>
                <a:ea typeface="微软雅黑" panose="020B0503020204020204" pitchFamily="34" charset="-122"/>
              </a:defRPr>
            </a:lvl1pPr>
          </a:lstStyle>
          <a:p>
            <a:pPr marL="180000" indent="-432000" algn="just">
              <a:lnSpc>
                <a:spcPts val="4000"/>
              </a:lnSpc>
              <a:buFont typeface="Wingdings" panose="05000000000000000000" pitchFamily="2" charset="2"/>
              <a:buChar char="q"/>
            </a:pPr>
            <a:r>
              <a:rPr lang="en-US" altLang="zh-CN" sz="2400" b="1" dirty="0">
                <a:solidFill>
                  <a:schemeClr val="accent1"/>
                </a:solidFill>
              </a:rPr>
              <a:t>Background</a:t>
            </a:r>
          </a:p>
          <a:p>
            <a:pPr marL="180000" indent="-432000" algn="just">
              <a:lnSpc>
                <a:spcPts val="4000"/>
              </a:lnSpc>
              <a:buFont typeface="Wingdings" panose="05000000000000000000" pitchFamily="2" charset="2"/>
              <a:buChar char="q"/>
            </a:pPr>
            <a:r>
              <a:rPr lang="en-US" altLang="zh-CN" sz="2400" b="1" dirty="0">
                <a:solidFill>
                  <a:schemeClr val="accent1"/>
                </a:solidFill>
              </a:rPr>
              <a:t>Spin-polarization in p</a:t>
            </a:r>
            <a:r>
              <a:rPr lang="en-US" altLang="zh-CN" sz="2400" b="1" baseline="30000" dirty="0">
                <a:solidFill>
                  <a:schemeClr val="accent1"/>
                </a:solidFill>
              </a:rPr>
              <a:t>11</a:t>
            </a:r>
            <a:r>
              <a:rPr lang="en-US" altLang="zh-CN" sz="2400" b="1" dirty="0">
                <a:solidFill>
                  <a:schemeClr val="accent1"/>
                </a:solidFill>
              </a:rPr>
              <a:t>B fusion</a:t>
            </a:r>
          </a:p>
          <a:p>
            <a:pPr marL="180000" indent="-432000" algn="just">
              <a:lnSpc>
                <a:spcPts val="4000"/>
              </a:lnSpc>
              <a:buFont typeface="Wingdings" panose="05000000000000000000" pitchFamily="2" charset="2"/>
              <a:buChar char="q"/>
            </a:pPr>
            <a:endParaRPr lang="en-US" altLang="zh-CN" sz="2400" b="1" dirty="0">
              <a:solidFill>
                <a:schemeClr val="accent1"/>
              </a:solidFill>
            </a:endParaRPr>
          </a:p>
          <a:p>
            <a:pPr marL="180000" indent="-432000" algn="just">
              <a:lnSpc>
                <a:spcPts val="4000"/>
              </a:lnSpc>
              <a:buFont typeface="Wingdings" panose="05000000000000000000" pitchFamily="2" charset="2"/>
              <a:buChar char="q"/>
            </a:pPr>
            <a:endParaRPr lang="en-US" sz="2400" b="1" dirty="0">
              <a:solidFill>
                <a:schemeClr val="accent1"/>
              </a:solidFill>
            </a:endParaRPr>
          </a:p>
          <a:p>
            <a:pPr marL="180000" indent="-432000" algn="just">
              <a:lnSpc>
                <a:spcPts val="4000"/>
              </a:lnSpc>
              <a:buFont typeface="Wingdings" panose="05000000000000000000" pitchFamily="2" charset="2"/>
              <a:buChar char="q"/>
            </a:pPr>
            <a:r>
              <a:rPr lang="en-US" altLang="zh-CN" sz="2400" b="1" dirty="0">
                <a:solidFill>
                  <a:schemeClr val="accent1"/>
                </a:solidFill>
              </a:rPr>
              <a:t>Summary &amp; outlook</a:t>
            </a:r>
            <a:endParaRPr lang="en-US" sz="2400" b="1" dirty="0">
              <a:solidFill>
                <a:schemeClr val="accent1"/>
              </a:solidFill>
            </a:endParaRPr>
          </a:p>
        </p:txBody>
      </p:sp>
      <p:sp>
        <p:nvSpPr>
          <p:cNvPr id="8" name="文本框 7"/>
          <p:cNvSpPr txBox="1"/>
          <p:nvPr/>
        </p:nvSpPr>
        <p:spPr>
          <a:xfrm>
            <a:off x="2713959" y="2715766"/>
            <a:ext cx="3716082" cy="819712"/>
          </a:xfrm>
          <a:prstGeom prst="rect">
            <a:avLst/>
          </a:prstGeom>
          <a:noFill/>
        </p:spPr>
        <p:txBody>
          <a:bodyPr wrap="none" rtlCol="0">
            <a:spAutoFit/>
          </a:bodyPr>
          <a:lstStyle/>
          <a:p>
            <a:pPr marL="285750" indent="-285750">
              <a:lnSpc>
                <a:spcPts val="3000"/>
              </a:lnSpc>
              <a:buFont typeface="Wingdings" panose="05000000000000000000" pitchFamily="2" charset="2"/>
              <a:buChar char="§"/>
            </a:pPr>
            <a:r>
              <a:rPr lang="en-US" altLang="zh-CN" sz="1800" kern="0" dirty="0">
                <a:solidFill>
                  <a:schemeClr val="accent1"/>
                </a:solidFill>
                <a:latin typeface="Times New Roman" panose="02020603050405020304" pitchFamily="18" charset="0"/>
                <a:ea typeface="微软雅黑" panose="020B0503020204020204" pitchFamily="34" charset="-122"/>
              </a:rPr>
              <a:t>Proton energy with E</a:t>
            </a:r>
            <a:r>
              <a:rPr lang="en-US" altLang="zh-CN" sz="1800" kern="0" baseline="-25000" dirty="0">
                <a:solidFill>
                  <a:schemeClr val="accent1"/>
                </a:solidFill>
                <a:latin typeface="Times New Roman" panose="02020603050405020304" pitchFamily="18" charset="0"/>
                <a:ea typeface="微软雅黑" panose="020B0503020204020204" pitchFamily="34" charset="-122"/>
              </a:rPr>
              <a:t>p</a:t>
            </a:r>
            <a:r>
              <a:rPr lang="en-US" altLang="zh-CN" sz="1800" kern="0" dirty="0">
                <a:solidFill>
                  <a:schemeClr val="accent1"/>
                </a:solidFill>
                <a:latin typeface="Times New Roman" panose="02020603050405020304" pitchFamily="18" charset="0"/>
                <a:ea typeface="微软雅黑" panose="020B0503020204020204" pitchFamily="34" charset="-122"/>
              </a:rPr>
              <a:t> = 675 keV</a:t>
            </a:r>
          </a:p>
          <a:p>
            <a:pPr marL="285750" indent="-285750">
              <a:lnSpc>
                <a:spcPts val="3000"/>
              </a:lnSpc>
              <a:buFont typeface="Wingdings" panose="05000000000000000000" pitchFamily="2" charset="2"/>
              <a:buChar char="§"/>
            </a:pPr>
            <a:r>
              <a:rPr lang="en-US" altLang="zh-CN" sz="1800" kern="0" dirty="0">
                <a:solidFill>
                  <a:schemeClr val="accent1"/>
                </a:solidFill>
                <a:latin typeface="Times New Roman" panose="02020603050405020304" pitchFamily="18" charset="0"/>
                <a:ea typeface="微软雅黑" panose="020B0503020204020204" pitchFamily="34" charset="-122"/>
              </a:rPr>
              <a:t>Proton energy with E</a:t>
            </a:r>
            <a:r>
              <a:rPr lang="en-US" altLang="zh-CN" sz="1800" kern="0" baseline="-25000" dirty="0">
                <a:solidFill>
                  <a:schemeClr val="accent1"/>
                </a:solidFill>
                <a:latin typeface="Times New Roman" panose="02020603050405020304" pitchFamily="18" charset="0"/>
                <a:ea typeface="微软雅黑" panose="020B0503020204020204" pitchFamily="34" charset="-122"/>
              </a:rPr>
              <a:t>p</a:t>
            </a:r>
            <a:r>
              <a:rPr lang="en-US" altLang="zh-CN" sz="1800" kern="0" dirty="0">
                <a:solidFill>
                  <a:schemeClr val="accent1"/>
                </a:solidFill>
                <a:latin typeface="Times New Roman" panose="02020603050405020304" pitchFamily="18" charset="0"/>
                <a:ea typeface="微软雅黑" panose="020B0503020204020204" pitchFamily="34" charset="-122"/>
              </a:rPr>
              <a:t> = 162 keV</a:t>
            </a:r>
          </a:p>
        </p:txBody>
      </p:sp>
    </p:spTree>
    <p:extLst>
      <p:ext uri="{BB962C8B-B14F-4D97-AF65-F5344CB8AC3E}">
        <p14:creationId xmlns:p14="http://schemas.microsoft.com/office/powerpoint/2010/main" val="31287077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17</a:t>
            </a:fld>
            <a:endParaRPr lang="en-US" altLang="zh-CN" sz="1400" b="0">
              <a:solidFill>
                <a:srgbClr val="808080"/>
              </a:solidFill>
            </a:endParaRPr>
          </a:p>
        </p:txBody>
      </p:sp>
      <p:sp>
        <p:nvSpPr>
          <p:cNvPr id="7" name="Text Placeholder 4"/>
          <p:cNvSpPr txBox="1"/>
          <p:nvPr/>
        </p:nvSpPr>
        <p:spPr>
          <a:xfrm>
            <a:off x="479529" y="163707"/>
            <a:ext cx="5328592"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sz="2400" dirty="0">
                <a:solidFill>
                  <a:srgbClr val="0065A6"/>
                </a:solidFill>
                <a:latin typeface="微软雅黑" panose="020B0503020204020204" charset="-122"/>
                <a:ea typeface="微软雅黑"/>
              </a:rPr>
              <a:t>Summary</a:t>
            </a:r>
            <a:endParaRPr lang="en-GB" sz="1400" dirty="0">
              <a:solidFill>
                <a:srgbClr val="0065A6"/>
              </a:solidFill>
              <a:latin typeface="微软雅黑" panose="020B0503020204020204" charset="-122"/>
              <a:ea typeface="微软雅黑"/>
            </a:endParaRPr>
          </a:p>
        </p:txBody>
      </p:sp>
      <p:sp>
        <p:nvSpPr>
          <p:cNvPr id="2" name="文本框 1">
            <a:extLst>
              <a:ext uri="{FF2B5EF4-FFF2-40B4-BE49-F238E27FC236}">
                <a16:creationId xmlns:a16="http://schemas.microsoft.com/office/drawing/2014/main" id="{C1D1AD9D-2710-4C8F-FF78-D4B0738CEE64}"/>
              </a:ext>
            </a:extLst>
          </p:cNvPr>
          <p:cNvSpPr txBox="1"/>
          <p:nvPr/>
        </p:nvSpPr>
        <p:spPr>
          <a:xfrm>
            <a:off x="646027" y="2629217"/>
            <a:ext cx="7699727" cy="338554"/>
          </a:xfrm>
          <a:prstGeom prst="rect">
            <a:avLst/>
          </a:prstGeom>
          <a:noFill/>
        </p:spPr>
        <p:txBody>
          <a:bodyPr wrap="square" rtlCol="0">
            <a:spAutoFit/>
          </a:bodyPr>
          <a:lstStyle/>
          <a:p>
            <a:pPr marL="285750" indent="-285750" algn="just" defTabSz="914400" fontAlgn="auto">
              <a:spcBef>
                <a:spcPts val="0"/>
              </a:spcBef>
              <a:spcAft>
                <a:spcPts val="0"/>
              </a:spcAft>
              <a:buFont typeface="Wingdings" panose="05000000000000000000" pitchFamily="2" charset="2"/>
              <a:buChar char="Ø"/>
            </a:pPr>
            <a:r>
              <a:rPr lang="en-US" altLang="zh-CN" sz="1600" b="0" dirty="0">
                <a:solidFill>
                  <a:srgbClr val="000000"/>
                </a:solidFill>
                <a:latin typeface="Times New Roman" panose="02020603050405020304" pitchFamily="18" charset="0"/>
                <a:ea typeface="微软雅黑" panose="020B0503020204020204" pitchFamily="34" charset="-122"/>
              </a:rPr>
              <a:t>No technology for preparing polarized boron-11 targets or beams has been developed </a:t>
            </a:r>
            <a:endParaRPr lang="zh-CN" altLang="en-US" sz="1600" b="0" dirty="0">
              <a:solidFill>
                <a:srgbClr val="000000"/>
              </a:solidFill>
              <a:latin typeface="Times New Roman" panose="02020603050405020304" pitchFamily="18" charset="0"/>
              <a:ea typeface="微软雅黑" panose="020B0503020204020204" pitchFamily="34" charset="-122"/>
            </a:endParaRPr>
          </a:p>
        </p:txBody>
      </p:sp>
      <p:sp>
        <p:nvSpPr>
          <p:cNvPr id="3" name="标题 1">
            <a:extLst>
              <a:ext uri="{FF2B5EF4-FFF2-40B4-BE49-F238E27FC236}">
                <a16:creationId xmlns:a16="http://schemas.microsoft.com/office/drawing/2014/main" id="{D60443E7-3CE3-5F1A-0DC7-0AA13A6E2E8B}"/>
              </a:ext>
            </a:extLst>
          </p:cNvPr>
          <p:cNvSpPr txBox="1"/>
          <p:nvPr/>
        </p:nvSpPr>
        <p:spPr bwMode="auto">
          <a:xfrm>
            <a:off x="1259632" y="3810786"/>
            <a:ext cx="684053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rtl="0" eaLnBrk="0" fontAlgn="base" hangingPunct="0">
              <a:spcBef>
                <a:spcPct val="0"/>
              </a:spcBef>
              <a:spcAft>
                <a:spcPct val="0"/>
              </a:spcAft>
              <a:defRPr sz="4000" b="1">
                <a:solidFill>
                  <a:srgbClr val="0065A6"/>
                </a:solidFill>
                <a:latin typeface="+mj-lt"/>
                <a:ea typeface="+mj-ea"/>
                <a:cs typeface="+mj-cs"/>
              </a:defRPr>
            </a:lvl1pPr>
            <a:lvl2pPr algn="l" rtl="0" eaLnBrk="0" fontAlgn="base" hangingPunct="0">
              <a:spcBef>
                <a:spcPct val="0"/>
              </a:spcBef>
              <a:spcAft>
                <a:spcPct val="0"/>
              </a:spcAft>
              <a:defRPr sz="4400" b="1">
                <a:solidFill>
                  <a:srgbClr val="0065A6"/>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b="1">
                <a:solidFill>
                  <a:srgbClr val="0065A6"/>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b="1">
                <a:solidFill>
                  <a:srgbClr val="0065A6"/>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b="1">
                <a:solidFill>
                  <a:srgbClr val="0065A6"/>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b="1">
                <a:solidFill>
                  <a:srgbClr val="0065A6"/>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b="1">
                <a:solidFill>
                  <a:srgbClr val="0065A6"/>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b="1">
                <a:solidFill>
                  <a:srgbClr val="0065A6"/>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b="1">
                <a:solidFill>
                  <a:srgbClr val="0065A6"/>
                </a:solidFill>
                <a:latin typeface="Arial" panose="020B0604020202020204" pitchFamily="34" charset="0"/>
                <a:ea typeface="黑体" panose="02010609060101010101"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3600" kern="0" dirty="0">
                <a:latin typeface="微软雅黑" panose="020B0503020204020204" charset="-122"/>
                <a:ea typeface="微软雅黑" panose="020B0503020204020204" charset="-122"/>
              </a:rPr>
              <a:t>Thanks!</a:t>
            </a:r>
            <a:endParaRPr kumimoji="0" lang="zh-CN" altLang="en-US" sz="3600" b="1" i="0" u="none" strike="noStrike" kern="0" cap="none" spc="0" normalizeH="0" baseline="0" noProof="0" dirty="0">
              <a:ln>
                <a:noFill/>
              </a:ln>
              <a:solidFill>
                <a:srgbClr val="0065A6"/>
              </a:solidFill>
              <a:effectLst/>
              <a:uLnTx/>
              <a:uFillTx/>
              <a:latin typeface="微软雅黑" panose="020B0503020204020204" charset="-122"/>
              <a:ea typeface="微软雅黑" panose="020B0503020204020204" charset="-122"/>
            </a:endParaRPr>
          </a:p>
        </p:txBody>
      </p:sp>
      <p:sp>
        <p:nvSpPr>
          <p:cNvPr id="5" name="文本框 4">
            <a:extLst>
              <a:ext uri="{FF2B5EF4-FFF2-40B4-BE49-F238E27FC236}">
                <a16:creationId xmlns:a16="http://schemas.microsoft.com/office/drawing/2014/main" id="{2A4C36CA-114D-A8CE-3268-F9371A9CF8B4}"/>
              </a:ext>
            </a:extLst>
          </p:cNvPr>
          <p:cNvSpPr txBox="1"/>
          <p:nvPr/>
        </p:nvSpPr>
        <p:spPr>
          <a:xfrm>
            <a:off x="611560" y="1018007"/>
            <a:ext cx="7699727" cy="584775"/>
          </a:xfrm>
          <a:prstGeom prst="rect">
            <a:avLst/>
          </a:prstGeom>
          <a:noFill/>
        </p:spPr>
        <p:txBody>
          <a:bodyPr wrap="square" rtlCol="0">
            <a:spAutoFit/>
          </a:bodyPr>
          <a:lstStyle/>
          <a:p>
            <a:pPr marL="285750" indent="-285750" algn="just" defTabSz="914400" fontAlgn="auto">
              <a:spcBef>
                <a:spcPts val="0"/>
              </a:spcBef>
              <a:spcAft>
                <a:spcPts val="0"/>
              </a:spcAft>
              <a:buFont typeface="Wingdings" panose="05000000000000000000" pitchFamily="2" charset="2"/>
              <a:buChar char="Ø"/>
            </a:pPr>
            <a:r>
              <a:rPr lang="en-US" altLang="zh-CN" sz="1600" b="0" dirty="0">
                <a:solidFill>
                  <a:srgbClr val="000000"/>
                </a:solidFill>
                <a:latin typeface="Times New Roman" panose="02020603050405020304" pitchFamily="18" charset="0"/>
                <a:ea typeface="微软雅黑" panose="020B0503020204020204" pitchFamily="34" charset="-122"/>
              </a:rPr>
              <a:t>Calculated the effect of polarization on the </a:t>
            </a:r>
            <a:r>
              <a:rPr lang="en-US" altLang="zh-CN" sz="1600" b="0" dirty="0" smtClean="0">
                <a:solidFill>
                  <a:srgbClr val="000000"/>
                </a:solidFill>
                <a:latin typeface="Times New Roman" panose="02020603050405020304" pitchFamily="18" charset="0"/>
                <a:ea typeface="微软雅黑" panose="020B0503020204020204" pitchFamily="34" charset="-122"/>
              </a:rPr>
              <a:t>p</a:t>
            </a:r>
            <a:r>
              <a:rPr lang="en-US" altLang="zh-CN" sz="1600" b="0" baseline="30000" dirty="0" smtClean="0">
                <a:solidFill>
                  <a:srgbClr val="000000"/>
                </a:solidFill>
                <a:latin typeface="Times New Roman" panose="02020603050405020304" pitchFamily="18" charset="0"/>
                <a:ea typeface="微软雅黑" panose="020B0503020204020204" pitchFamily="34" charset="-122"/>
              </a:rPr>
              <a:t>11</a:t>
            </a:r>
            <a:r>
              <a:rPr lang="en-US" altLang="zh-CN" sz="1600" b="0" dirty="0" smtClean="0">
                <a:solidFill>
                  <a:srgbClr val="000000"/>
                </a:solidFill>
                <a:latin typeface="Times New Roman" panose="02020603050405020304" pitchFamily="18" charset="0"/>
                <a:ea typeface="微软雅黑" panose="020B0503020204020204" pitchFamily="34" charset="-122"/>
              </a:rPr>
              <a:t>B </a:t>
            </a:r>
            <a:r>
              <a:rPr lang="en-US" altLang="zh-CN" sz="1600" b="0" dirty="0">
                <a:solidFill>
                  <a:srgbClr val="000000"/>
                </a:solidFill>
                <a:latin typeface="Times New Roman" panose="02020603050405020304" pitchFamily="18" charset="0"/>
                <a:ea typeface="微软雅黑" panose="020B0503020204020204" pitchFamily="34" charset="-122"/>
              </a:rPr>
              <a:t>reaction at a proton energy of 675 keV, and found that there were partial discrepancies with other </a:t>
            </a:r>
            <a:r>
              <a:rPr lang="en-US" altLang="zh-CN" sz="1600" b="0" dirty="0" smtClean="0">
                <a:solidFill>
                  <a:srgbClr val="000000"/>
                </a:solidFill>
                <a:latin typeface="Times New Roman" panose="02020603050405020304" pitchFamily="18" charset="0"/>
                <a:ea typeface="微软雅黑" panose="020B0503020204020204" pitchFamily="34" charset="-122"/>
              </a:rPr>
              <a:t>works</a:t>
            </a:r>
            <a:endParaRPr lang="zh-CN" altLang="en-US" sz="1600" b="0" dirty="0">
              <a:solidFill>
                <a:srgbClr val="000000"/>
              </a:solidFill>
              <a:latin typeface="Times New Roman" panose="02020603050405020304" pitchFamily="18" charset="0"/>
              <a:ea typeface="微软雅黑" panose="020B0503020204020204" pitchFamily="34" charset="-122"/>
            </a:endParaRPr>
          </a:p>
        </p:txBody>
      </p:sp>
      <p:sp>
        <p:nvSpPr>
          <p:cNvPr id="8" name="文本框 7">
            <a:extLst>
              <a:ext uri="{FF2B5EF4-FFF2-40B4-BE49-F238E27FC236}">
                <a16:creationId xmlns:a16="http://schemas.microsoft.com/office/drawing/2014/main" id="{2A4C36CA-114D-A8CE-3268-F9371A9CF8B4}"/>
              </a:ext>
            </a:extLst>
          </p:cNvPr>
          <p:cNvSpPr txBox="1"/>
          <p:nvPr/>
        </p:nvSpPr>
        <p:spPr>
          <a:xfrm>
            <a:off x="646028" y="3112004"/>
            <a:ext cx="7699727" cy="338554"/>
          </a:xfrm>
          <a:prstGeom prst="rect">
            <a:avLst/>
          </a:prstGeom>
          <a:noFill/>
        </p:spPr>
        <p:txBody>
          <a:bodyPr wrap="square" rtlCol="0">
            <a:spAutoFit/>
          </a:bodyPr>
          <a:lstStyle/>
          <a:p>
            <a:pPr marL="285750" indent="-285750" algn="just" defTabSz="914400" fontAlgn="auto">
              <a:spcBef>
                <a:spcPts val="0"/>
              </a:spcBef>
              <a:spcAft>
                <a:spcPts val="0"/>
              </a:spcAft>
              <a:buFont typeface="Wingdings" panose="05000000000000000000" pitchFamily="2" charset="2"/>
              <a:buChar char="Ø"/>
            </a:pPr>
            <a:r>
              <a:rPr lang="en-US" altLang="zh-CN" sz="1600" b="0" dirty="0">
                <a:solidFill>
                  <a:srgbClr val="000000"/>
                </a:solidFill>
                <a:latin typeface="Times New Roman" panose="02020603050405020304" pitchFamily="18" charset="0"/>
                <a:ea typeface="微软雅黑" panose="020B0503020204020204" pitchFamily="34" charset="-122"/>
              </a:rPr>
              <a:t>Polarized reaction experimental data for the corresponding reaction channel is lacking</a:t>
            </a:r>
            <a:endParaRPr lang="zh-CN" altLang="en-US" sz="1600" b="0" dirty="0">
              <a:solidFill>
                <a:srgbClr val="000000"/>
              </a:solidFill>
              <a:latin typeface="Times New Roman" panose="02020603050405020304" pitchFamily="18" charset="0"/>
              <a:ea typeface="微软雅黑" panose="020B0503020204020204" pitchFamily="34" charset="-122"/>
            </a:endParaRPr>
          </a:p>
        </p:txBody>
      </p:sp>
      <p:sp>
        <p:nvSpPr>
          <p:cNvPr id="9" name="文本框 8">
            <a:extLst>
              <a:ext uri="{FF2B5EF4-FFF2-40B4-BE49-F238E27FC236}">
                <a16:creationId xmlns:a16="http://schemas.microsoft.com/office/drawing/2014/main" id="{2A4C36CA-114D-A8CE-3268-F9371A9CF8B4}"/>
              </a:ext>
            </a:extLst>
          </p:cNvPr>
          <p:cNvSpPr txBox="1"/>
          <p:nvPr/>
        </p:nvSpPr>
        <p:spPr>
          <a:xfrm>
            <a:off x="611560" y="1726957"/>
            <a:ext cx="7699727" cy="338554"/>
          </a:xfrm>
          <a:prstGeom prst="rect">
            <a:avLst/>
          </a:prstGeom>
          <a:noFill/>
        </p:spPr>
        <p:txBody>
          <a:bodyPr wrap="square" rtlCol="0">
            <a:spAutoFit/>
          </a:bodyPr>
          <a:lstStyle/>
          <a:p>
            <a:pPr marL="285750" indent="-285750" algn="just" defTabSz="914400" fontAlgn="auto">
              <a:spcBef>
                <a:spcPts val="0"/>
              </a:spcBef>
              <a:spcAft>
                <a:spcPts val="0"/>
              </a:spcAft>
              <a:buFont typeface="Wingdings" panose="05000000000000000000" pitchFamily="2" charset="2"/>
              <a:buChar char="Ø"/>
            </a:pPr>
            <a:r>
              <a:rPr lang="en-US" altLang="zh-CN" sz="1600" b="0" dirty="0">
                <a:solidFill>
                  <a:srgbClr val="000000"/>
                </a:solidFill>
                <a:latin typeface="Times New Roman" panose="02020603050405020304" pitchFamily="18" charset="0"/>
                <a:ea typeface="微软雅黑" panose="020B0503020204020204" pitchFamily="34" charset="-122"/>
              </a:rPr>
              <a:t>The effect of polarization on the p</a:t>
            </a:r>
            <a:r>
              <a:rPr lang="en-US" altLang="zh-CN" sz="1600" b="0" baseline="30000" dirty="0">
                <a:solidFill>
                  <a:srgbClr val="000000"/>
                </a:solidFill>
                <a:latin typeface="Times New Roman" panose="02020603050405020304" pitchFamily="18" charset="0"/>
                <a:ea typeface="微软雅黑" panose="020B0503020204020204" pitchFamily="34" charset="-122"/>
              </a:rPr>
              <a:t>11</a:t>
            </a:r>
            <a:r>
              <a:rPr lang="en-US" altLang="zh-CN" sz="1600" b="0" dirty="0">
                <a:solidFill>
                  <a:srgbClr val="000000"/>
                </a:solidFill>
                <a:latin typeface="Times New Roman" panose="02020603050405020304" pitchFamily="18" charset="0"/>
                <a:ea typeface="微软雅黑" panose="020B0503020204020204" pitchFamily="34" charset="-122"/>
              </a:rPr>
              <a:t>B</a:t>
            </a:r>
            <a:r>
              <a:rPr lang="en-US" altLang="zh-CN" sz="1600" b="0" dirty="0" smtClean="0">
                <a:solidFill>
                  <a:srgbClr val="000000"/>
                </a:solidFill>
                <a:latin typeface="Times New Roman" panose="02020603050405020304" pitchFamily="18" charset="0"/>
                <a:ea typeface="微软雅黑" panose="020B0503020204020204" pitchFamily="34" charset="-122"/>
              </a:rPr>
              <a:t> </a:t>
            </a:r>
            <a:r>
              <a:rPr lang="en-US" altLang="zh-CN" sz="1600" b="0" dirty="0">
                <a:solidFill>
                  <a:srgbClr val="000000"/>
                </a:solidFill>
                <a:latin typeface="Times New Roman" panose="02020603050405020304" pitchFamily="18" charset="0"/>
                <a:ea typeface="微软雅黑" panose="020B0503020204020204" pitchFamily="34" charset="-122"/>
              </a:rPr>
              <a:t>reaction was calculated when </a:t>
            </a:r>
            <a:r>
              <a:rPr lang="en-US" altLang="zh-CN" sz="1600" b="0" dirty="0" smtClean="0">
                <a:solidFill>
                  <a:srgbClr val="000000"/>
                </a:solidFill>
                <a:latin typeface="Times New Roman" panose="02020603050405020304" pitchFamily="18" charset="0"/>
                <a:ea typeface="微软雅黑" panose="020B0503020204020204" pitchFamily="34" charset="-122"/>
              </a:rPr>
              <a:t>E</a:t>
            </a:r>
            <a:r>
              <a:rPr lang="en-US" altLang="zh-CN" sz="1600" b="0" baseline="-25000" dirty="0" smtClean="0">
                <a:solidFill>
                  <a:srgbClr val="000000"/>
                </a:solidFill>
                <a:latin typeface="Times New Roman" panose="02020603050405020304" pitchFamily="18" charset="0"/>
                <a:ea typeface="微软雅黑" panose="020B0503020204020204" pitchFamily="34" charset="-122"/>
              </a:rPr>
              <a:t>p</a:t>
            </a:r>
            <a:r>
              <a:rPr lang="en-US" altLang="zh-CN" sz="1600" b="0" dirty="0" smtClean="0">
                <a:solidFill>
                  <a:srgbClr val="000000"/>
                </a:solidFill>
                <a:latin typeface="Times New Roman" panose="02020603050405020304" pitchFamily="18" charset="0"/>
                <a:ea typeface="微软雅黑" panose="020B0503020204020204" pitchFamily="34" charset="-122"/>
              </a:rPr>
              <a:t> = 162 keV</a:t>
            </a:r>
            <a:endParaRPr lang="zh-CN" altLang="en-US" sz="1600" b="0" dirty="0">
              <a:solidFill>
                <a:srgbClr val="000000"/>
              </a:solidFill>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67656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defTabSz="913130">
              <a:defRPr/>
            </a:pPr>
            <a:fld id="{801CC4DE-A3A2-8E4B-88CD-3C1454D3CDA9}" type="slidenum">
              <a:rPr lang="en-US" altLang="zh-CN" sz="1600">
                <a:solidFill>
                  <a:srgbClr val="0065A6"/>
                </a:solidFill>
                <a:latin typeface="Arial" panose="020B0604020202020204" pitchFamily="34" charset="0"/>
                <a:ea typeface="+mn-ea"/>
                <a:sym typeface="+mn-lt"/>
              </a:rPr>
              <a:pPr defTabSz="913130">
                <a:defRPr/>
              </a:pPr>
              <a:t>2</a:t>
            </a:fld>
            <a:endParaRPr lang="en-US" altLang="zh-CN" sz="1600" dirty="0">
              <a:solidFill>
                <a:srgbClr val="0065A6"/>
              </a:solidFill>
              <a:latin typeface="Arial" panose="020B0604020202020204" pitchFamily="34" charset="0"/>
              <a:ea typeface="+mn-ea"/>
              <a:sym typeface="+mn-lt"/>
            </a:endParaRPr>
          </a:p>
        </p:txBody>
      </p:sp>
      <p:sp>
        <p:nvSpPr>
          <p:cNvPr id="10" name="Text Placeholder 4"/>
          <p:cNvSpPr txBox="1"/>
          <p:nvPr/>
        </p:nvSpPr>
        <p:spPr>
          <a:xfrm>
            <a:off x="474606" y="159240"/>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altLang="zh-CN" sz="2800" dirty="0">
                <a:solidFill>
                  <a:srgbClr val="0065A6"/>
                </a:solidFill>
                <a:latin typeface="微软雅黑" panose="020B0503020204020204" charset="-122"/>
              </a:rPr>
              <a:t>Contents</a:t>
            </a:r>
            <a:endParaRPr lang="en-GB" sz="1800" dirty="0">
              <a:latin typeface="微软雅黑" panose="020B0503020204020204" charset="-122"/>
            </a:endParaRPr>
          </a:p>
        </p:txBody>
      </p:sp>
      <p:sp>
        <p:nvSpPr>
          <p:cNvPr id="6" name="文本框 5"/>
          <p:cNvSpPr txBox="1"/>
          <p:nvPr/>
        </p:nvSpPr>
        <p:spPr>
          <a:xfrm>
            <a:off x="2267744" y="1563638"/>
            <a:ext cx="4773936" cy="2657138"/>
          </a:xfrm>
          <a:prstGeom prst="rect">
            <a:avLst/>
          </a:prstGeom>
          <a:noFill/>
        </p:spPr>
        <p:txBody>
          <a:bodyPr wrap="none" rtlCol="0">
            <a:spAutoFit/>
          </a:bodyPr>
          <a:lstStyle>
            <a:defPPr>
              <a:defRPr lang="zh-CN"/>
            </a:defPPr>
            <a:lvl1pPr algn="ctr">
              <a:defRPr sz="2000" b="0">
                <a:solidFill>
                  <a:srgbClr val="000000"/>
                </a:solidFill>
                <a:latin typeface="Times New Roman" panose="02020603050405020304" pitchFamily="18" charset="0"/>
                <a:ea typeface="微软雅黑" panose="020B0503020204020204" pitchFamily="34" charset="-122"/>
              </a:defRPr>
            </a:lvl1pPr>
          </a:lstStyle>
          <a:p>
            <a:pPr marL="180000" indent="-432000" algn="just">
              <a:lnSpc>
                <a:spcPts val="4000"/>
              </a:lnSpc>
              <a:buFont typeface="Wingdings" panose="05000000000000000000" pitchFamily="2" charset="2"/>
              <a:buChar char="q"/>
            </a:pPr>
            <a:r>
              <a:rPr lang="en-US" altLang="zh-CN" sz="2400" b="1" dirty="0">
                <a:solidFill>
                  <a:schemeClr val="accent1"/>
                </a:solidFill>
              </a:rPr>
              <a:t>Background</a:t>
            </a:r>
          </a:p>
          <a:p>
            <a:pPr marL="180000" indent="-432000" algn="just">
              <a:lnSpc>
                <a:spcPts val="4000"/>
              </a:lnSpc>
              <a:buFont typeface="Wingdings" panose="05000000000000000000" pitchFamily="2" charset="2"/>
              <a:buChar char="q"/>
            </a:pPr>
            <a:r>
              <a:rPr lang="en-US" altLang="zh-CN" sz="2400" b="1" dirty="0">
                <a:solidFill>
                  <a:schemeClr val="accent1"/>
                </a:solidFill>
              </a:rPr>
              <a:t>Spin-polarization in p</a:t>
            </a:r>
            <a:r>
              <a:rPr lang="en-US" altLang="zh-CN" sz="2400" b="1" baseline="30000" dirty="0">
                <a:solidFill>
                  <a:schemeClr val="accent1"/>
                </a:solidFill>
              </a:rPr>
              <a:t>11</a:t>
            </a:r>
            <a:r>
              <a:rPr lang="en-US" altLang="zh-CN" sz="2400" b="1" dirty="0">
                <a:solidFill>
                  <a:schemeClr val="accent1"/>
                </a:solidFill>
              </a:rPr>
              <a:t>B fusion</a:t>
            </a:r>
          </a:p>
          <a:p>
            <a:pPr marL="180000" indent="-432000" algn="just">
              <a:lnSpc>
                <a:spcPts val="4000"/>
              </a:lnSpc>
              <a:buFont typeface="Wingdings" panose="05000000000000000000" pitchFamily="2" charset="2"/>
              <a:buChar char="q"/>
            </a:pPr>
            <a:endParaRPr lang="en-US" altLang="zh-CN" sz="2400" b="1" dirty="0">
              <a:solidFill>
                <a:schemeClr val="accent1"/>
              </a:solidFill>
            </a:endParaRPr>
          </a:p>
          <a:p>
            <a:pPr marL="180000" indent="-432000" algn="just">
              <a:lnSpc>
                <a:spcPts val="4000"/>
              </a:lnSpc>
              <a:buFont typeface="Wingdings" panose="05000000000000000000" pitchFamily="2" charset="2"/>
              <a:buChar char="q"/>
            </a:pPr>
            <a:endParaRPr lang="en-US" sz="2400" b="1" dirty="0">
              <a:solidFill>
                <a:schemeClr val="accent1"/>
              </a:solidFill>
            </a:endParaRPr>
          </a:p>
          <a:p>
            <a:pPr marL="180000" indent="-432000" algn="just">
              <a:lnSpc>
                <a:spcPts val="4000"/>
              </a:lnSpc>
              <a:buFont typeface="Wingdings" panose="05000000000000000000" pitchFamily="2" charset="2"/>
              <a:buChar char="q"/>
            </a:pPr>
            <a:r>
              <a:rPr lang="en-US" altLang="zh-CN" sz="2400" b="1" dirty="0">
                <a:solidFill>
                  <a:schemeClr val="accent1"/>
                </a:solidFill>
              </a:rPr>
              <a:t>Summary &amp; outlook</a:t>
            </a:r>
            <a:endParaRPr lang="en-US" sz="2400" b="1" dirty="0">
              <a:solidFill>
                <a:schemeClr val="accent1"/>
              </a:solidFill>
            </a:endParaRPr>
          </a:p>
        </p:txBody>
      </p:sp>
      <p:sp>
        <p:nvSpPr>
          <p:cNvPr id="8" name="文本框 7"/>
          <p:cNvSpPr txBox="1"/>
          <p:nvPr/>
        </p:nvSpPr>
        <p:spPr>
          <a:xfrm>
            <a:off x="2713959" y="2715766"/>
            <a:ext cx="3716082" cy="819712"/>
          </a:xfrm>
          <a:prstGeom prst="rect">
            <a:avLst/>
          </a:prstGeom>
          <a:noFill/>
        </p:spPr>
        <p:txBody>
          <a:bodyPr wrap="none" rtlCol="0">
            <a:spAutoFit/>
          </a:bodyPr>
          <a:lstStyle/>
          <a:p>
            <a:pPr marL="285750" indent="-285750">
              <a:lnSpc>
                <a:spcPts val="3000"/>
              </a:lnSpc>
              <a:buFont typeface="Wingdings" panose="05000000000000000000" pitchFamily="2" charset="2"/>
              <a:buChar char="§"/>
            </a:pPr>
            <a:r>
              <a:rPr lang="en-US" altLang="zh-CN" sz="1800" kern="0" dirty="0">
                <a:solidFill>
                  <a:schemeClr val="accent1"/>
                </a:solidFill>
                <a:latin typeface="Times New Roman" panose="02020603050405020304" pitchFamily="18" charset="0"/>
                <a:ea typeface="微软雅黑" panose="020B0503020204020204" pitchFamily="34" charset="-122"/>
              </a:rPr>
              <a:t>Proton energy with E</a:t>
            </a:r>
            <a:r>
              <a:rPr lang="en-US" altLang="zh-CN" sz="1800" kern="0" baseline="-25000" dirty="0">
                <a:solidFill>
                  <a:schemeClr val="accent1"/>
                </a:solidFill>
                <a:latin typeface="Times New Roman" panose="02020603050405020304" pitchFamily="18" charset="0"/>
                <a:ea typeface="微软雅黑" panose="020B0503020204020204" pitchFamily="34" charset="-122"/>
              </a:rPr>
              <a:t>p</a:t>
            </a:r>
            <a:r>
              <a:rPr lang="en-US" altLang="zh-CN" sz="1800" kern="0" dirty="0">
                <a:solidFill>
                  <a:schemeClr val="accent1"/>
                </a:solidFill>
                <a:latin typeface="Times New Roman" panose="02020603050405020304" pitchFamily="18" charset="0"/>
                <a:ea typeface="微软雅黑" panose="020B0503020204020204" pitchFamily="34" charset="-122"/>
              </a:rPr>
              <a:t> = 675 keV</a:t>
            </a:r>
          </a:p>
          <a:p>
            <a:pPr marL="285750" indent="-285750">
              <a:lnSpc>
                <a:spcPts val="3000"/>
              </a:lnSpc>
              <a:buFont typeface="Wingdings" panose="05000000000000000000" pitchFamily="2" charset="2"/>
              <a:buChar char="§"/>
            </a:pPr>
            <a:r>
              <a:rPr lang="en-US" altLang="zh-CN" sz="1800" kern="0" dirty="0">
                <a:solidFill>
                  <a:schemeClr val="accent1"/>
                </a:solidFill>
                <a:latin typeface="Times New Roman" panose="02020603050405020304" pitchFamily="18" charset="0"/>
                <a:ea typeface="微软雅黑" panose="020B0503020204020204" pitchFamily="34" charset="-122"/>
              </a:rPr>
              <a:t>Proton energy with E</a:t>
            </a:r>
            <a:r>
              <a:rPr lang="en-US" altLang="zh-CN" sz="1800" kern="0" baseline="-25000" dirty="0">
                <a:solidFill>
                  <a:schemeClr val="accent1"/>
                </a:solidFill>
                <a:latin typeface="Times New Roman" panose="02020603050405020304" pitchFamily="18" charset="0"/>
                <a:ea typeface="微软雅黑" panose="020B0503020204020204" pitchFamily="34" charset="-122"/>
              </a:rPr>
              <a:t>p</a:t>
            </a:r>
            <a:r>
              <a:rPr lang="en-US" altLang="zh-CN" sz="1800" kern="0" dirty="0">
                <a:solidFill>
                  <a:schemeClr val="accent1"/>
                </a:solidFill>
                <a:latin typeface="Times New Roman" panose="02020603050405020304" pitchFamily="18" charset="0"/>
                <a:ea typeface="微软雅黑" panose="020B0503020204020204" pitchFamily="34" charset="-122"/>
              </a:rPr>
              <a:t> = 162 keV</a:t>
            </a:r>
          </a:p>
        </p:txBody>
      </p:sp>
    </p:spTree>
    <p:extLst>
      <p:ext uri="{BB962C8B-B14F-4D97-AF65-F5344CB8AC3E}">
        <p14:creationId xmlns:p14="http://schemas.microsoft.com/office/powerpoint/2010/main" val="33044948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3</a:t>
            </a:fld>
            <a:endParaRPr lang="en-US" altLang="zh-CN" sz="1400" b="0" dirty="0">
              <a:solidFill>
                <a:srgbClr val="808080"/>
              </a:solidFill>
            </a:endParaRPr>
          </a:p>
        </p:txBody>
      </p:sp>
      <p:sp>
        <p:nvSpPr>
          <p:cNvPr id="7" name="Text Placeholder 4"/>
          <p:cNvSpPr txBox="1"/>
          <p:nvPr/>
        </p:nvSpPr>
        <p:spPr>
          <a:xfrm>
            <a:off x="475375" y="167238"/>
            <a:ext cx="8413574" cy="496784"/>
          </a:xfrm>
          <a:prstGeom prst="rect">
            <a:avLst/>
          </a:prstGeom>
        </p:spPr>
        <p:txBody>
          <a:bodyPr anchor="ctr">
            <a:noAutofit/>
          </a:bodyPr>
          <a:lstStyle>
            <a:defPPr>
              <a:defRPr lang="zh-CN"/>
            </a:defPPr>
            <a:lvl1pPr defTabSz="914400" fontAlgn="auto">
              <a:spcBef>
                <a:spcPct val="20000"/>
              </a:spcBef>
              <a:spcAft>
                <a:spcPts val="0"/>
              </a:spcAft>
              <a:buFont typeface="Arial" panose="020B0604020202020204" pitchFamily="34" charset="0"/>
              <a:defRPr sz="2800">
                <a:latin typeface="微软雅黑" panose="020B0503020204020204" charset="-122"/>
                <a:ea typeface="微软雅黑"/>
              </a:defRPr>
            </a:lvl1pPr>
            <a:lvl2pPr marL="742950" indent="-285750" defTabSz="914400">
              <a:spcBef>
                <a:spcPct val="20000"/>
              </a:spcBef>
              <a:buFont typeface="Arial" panose="020B0604020202020204" pitchFamily="34" charset="0"/>
              <a:buChar char="–"/>
              <a:defRPr sz="2800">
                <a:solidFill>
                  <a:schemeClr val="tx1"/>
                </a:solidFill>
                <a:latin typeface="+mn-lt"/>
                <a:ea typeface="+mn-ea"/>
              </a:defRPr>
            </a:lvl2pPr>
            <a:lvl3pPr marL="1143000" indent="-228600" defTabSz="914400">
              <a:spcBef>
                <a:spcPct val="20000"/>
              </a:spcBef>
              <a:buFont typeface="Arial" panose="020B0604020202020204" pitchFamily="34" charset="0"/>
              <a:buChar char="•"/>
              <a:defRPr sz="2400">
                <a:solidFill>
                  <a:schemeClr val="tx1"/>
                </a:solidFill>
                <a:latin typeface="+mn-lt"/>
                <a:ea typeface="+mn-ea"/>
              </a:defRPr>
            </a:lvl3pPr>
            <a:lvl4pPr marL="1600200" indent="-228600" defTabSz="914400">
              <a:spcBef>
                <a:spcPct val="20000"/>
              </a:spcBef>
              <a:buFont typeface="Arial" panose="020B0604020202020204" pitchFamily="34" charset="0"/>
              <a:buChar char="–"/>
              <a:defRPr sz="2000">
                <a:solidFill>
                  <a:schemeClr val="tx1"/>
                </a:solidFill>
                <a:latin typeface="+mn-lt"/>
                <a:ea typeface="+mn-ea"/>
              </a:defRPr>
            </a:lvl4pPr>
            <a:lvl5pPr marL="2057400" indent="-228600" defTabSz="914400">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altLang="zh-CN" dirty="0"/>
              <a:t>Background</a:t>
            </a:r>
          </a:p>
        </p:txBody>
      </p:sp>
      <p:pic>
        <p:nvPicPr>
          <p:cNvPr id="18" name="图片 17" descr="\documentclass{article}&#10;\usepackage{amsmath}&#10;\pagestyle{empty}&#10;\begin{document}&#10;&#10;\begin{align*}&#10; A+a\to C^\ast \to B + b&#10;\end{align*}&#10;&#10;&#10;\end{document}" title="IguanaTex Bitmap Display"/>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5809755" y="840223"/>
            <a:ext cx="1640960" cy="145920"/>
          </a:xfrm>
          <a:prstGeom prst="rect">
            <a:avLst/>
          </a:prstGeom>
        </p:spPr>
      </p:pic>
      <p:pic>
        <p:nvPicPr>
          <p:cNvPr id="5" name="图片 4"/>
          <p:cNvPicPr>
            <a:picLocks noChangeAspect="1"/>
          </p:cNvPicPr>
          <p:nvPr/>
        </p:nvPicPr>
        <p:blipFill>
          <a:blip r:embed="rId12"/>
          <a:stretch>
            <a:fillRect/>
          </a:stretch>
        </p:blipFill>
        <p:spPr>
          <a:xfrm>
            <a:off x="611560" y="3015232"/>
            <a:ext cx="3712699" cy="1497623"/>
          </a:xfrm>
          <a:prstGeom prst="rect">
            <a:avLst/>
          </a:prstGeom>
        </p:spPr>
      </p:pic>
      <p:pic>
        <p:nvPicPr>
          <p:cNvPr id="6" name="图片 5" descr="\documentclass{article}&#10;\usepackage{amsmath}&#10;\pagestyle{empty}&#10;\begin{document}&#10;&#10;\begin{align*}&#10;n+\mathrm{^3He}\to \mathrm{^4He^\ast} \to T+ p&#10;\end{align*}&#10;&#10;&#10;\end{document}" title="IguanaTex Bitmap Display"/>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611560" y="2640000"/>
            <a:ext cx="2523209" cy="245541"/>
          </a:xfrm>
          <a:prstGeom prst="rect">
            <a:avLst/>
          </a:prstGeom>
        </p:spPr>
      </p:pic>
      <p:pic>
        <p:nvPicPr>
          <p:cNvPr id="10" name="图片 9"/>
          <p:cNvPicPr>
            <a:picLocks noChangeAspect="1"/>
          </p:cNvPicPr>
          <p:nvPr/>
        </p:nvPicPr>
        <p:blipFill>
          <a:blip r:embed="rId14"/>
          <a:stretch>
            <a:fillRect/>
          </a:stretch>
        </p:blipFill>
        <p:spPr>
          <a:xfrm>
            <a:off x="4499992" y="3165271"/>
            <a:ext cx="1635759" cy="1347584"/>
          </a:xfrm>
          <a:prstGeom prst="rect">
            <a:avLst/>
          </a:prstGeom>
        </p:spPr>
      </p:pic>
      <p:sp>
        <p:nvSpPr>
          <p:cNvPr id="11" name="矩形 10"/>
          <p:cNvSpPr/>
          <p:nvPr/>
        </p:nvSpPr>
        <p:spPr>
          <a:xfrm>
            <a:off x="6354884" y="3236975"/>
            <a:ext cx="2160240" cy="1054135"/>
          </a:xfrm>
          <a:prstGeom prst="rect">
            <a:avLst/>
          </a:prstGeom>
        </p:spPr>
        <p:txBody>
          <a:bodyPr wrap="square">
            <a:spAutoFit/>
          </a:bodyPr>
          <a:lstStyle/>
          <a:p>
            <a:pPr algn="ctr">
              <a:lnSpc>
                <a:spcPts val="2500"/>
              </a:lnSpc>
            </a:pPr>
            <a:r>
              <a:rPr lang="en-US" sz="1800" dirty="0">
                <a:latin typeface="Times New Roman" panose="02020603050405020304" pitchFamily="18" charset="0"/>
              </a:rPr>
              <a:t>Spin polarization significantly affects the reaction rate</a:t>
            </a:r>
          </a:p>
        </p:txBody>
      </p:sp>
      <p:sp>
        <p:nvSpPr>
          <p:cNvPr id="12" name="文本框 11"/>
          <p:cNvSpPr txBox="1"/>
          <p:nvPr/>
        </p:nvSpPr>
        <p:spPr>
          <a:xfrm>
            <a:off x="3838549" y="744480"/>
            <a:ext cx="1957587" cy="338554"/>
          </a:xfrm>
          <a:prstGeom prst="rect">
            <a:avLst/>
          </a:prstGeom>
          <a:noFill/>
        </p:spPr>
        <p:txBody>
          <a:bodyPr wrap="none" rtlCol="0">
            <a:spAutoFit/>
          </a:bodyPr>
          <a:lstStyle/>
          <a:p>
            <a:pPr algn="just" defTabSz="914400" fontAlgn="auto">
              <a:spcBef>
                <a:spcPts val="0"/>
              </a:spcBef>
              <a:spcAft>
                <a:spcPts val="0"/>
              </a:spcAft>
            </a:pPr>
            <a:r>
              <a:rPr lang="en-US" sz="1600" b="0" dirty="0">
                <a:solidFill>
                  <a:srgbClr val="000000"/>
                </a:solidFill>
                <a:latin typeface="Times New Roman" panose="02020603050405020304" pitchFamily="18" charset="0"/>
                <a:ea typeface="微软雅黑" panose="020B0503020204020204" pitchFamily="34" charset="-122"/>
              </a:rPr>
              <a:t>Conservation </a:t>
            </a:r>
            <a:r>
              <a:rPr lang="en-US" sz="1600" b="0" dirty="0" smtClean="0">
                <a:solidFill>
                  <a:srgbClr val="000000"/>
                </a:solidFill>
                <a:latin typeface="Times New Roman" panose="02020603050405020304" pitchFamily="18" charset="0"/>
                <a:ea typeface="微软雅黑" panose="020B0503020204020204" pitchFamily="34" charset="-122"/>
              </a:rPr>
              <a:t>law </a:t>
            </a:r>
            <a:r>
              <a:rPr lang="en-US" altLang="zh-CN" sz="1600" b="0" dirty="0" smtClean="0">
                <a:solidFill>
                  <a:srgbClr val="000000"/>
                </a:solidFill>
                <a:latin typeface="Times New Roman" panose="02020603050405020304" pitchFamily="18" charset="0"/>
                <a:ea typeface="微软雅黑" panose="020B0503020204020204" pitchFamily="34" charset="-122"/>
              </a:rPr>
              <a:t>for</a:t>
            </a:r>
            <a:endParaRPr lang="en-US" sz="1600" b="0" dirty="0">
              <a:solidFill>
                <a:srgbClr val="000000"/>
              </a:solidFill>
              <a:latin typeface="Times New Roman" panose="02020603050405020304" pitchFamily="18" charset="0"/>
              <a:ea typeface="微软雅黑" panose="020B0503020204020204" pitchFamily="34" charset="-122"/>
            </a:endParaRPr>
          </a:p>
        </p:txBody>
      </p:sp>
      <p:sp>
        <p:nvSpPr>
          <p:cNvPr id="13" name="文本框 12"/>
          <p:cNvSpPr txBox="1"/>
          <p:nvPr/>
        </p:nvSpPr>
        <p:spPr>
          <a:xfrm>
            <a:off x="3855447" y="1092576"/>
            <a:ext cx="716553" cy="307777"/>
          </a:xfrm>
          <a:prstGeom prst="rect">
            <a:avLst/>
          </a:prstGeom>
          <a:noFill/>
        </p:spPr>
        <p:txBody>
          <a:bodyPr wrap="square" rtlCol="0">
            <a:spAutoFit/>
          </a:bodyPr>
          <a:lstStyle/>
          <a:p>
            <a:pPr algn="just" defTabSz="914400" fontAlgn="auto">
              <a:spcBef>
                <a:spcPts val="0"/>
              </a:spcBef>
              <a:spcAft>
                <a:spcPts val="0"/>
              </a:spcAft>
            </a:pPr>
            <a:r>
              <a:rPr lang="en-US" sz="1400" b="0" dirty="0">
                <a:ln w="0">
                  <a:solidFill>
                    <a:schemeClr val="tx2">
                      <a:lumMod val="60000"/>
                      <a:lumOff val="40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rPr>
              <a:t>Energy</a:t>
            </a:r>
          </a:p>
        </p:txBody>
      </p:sp>
      <p:sp>
        <p:nvSpPr>
          <p:cNvPr id="14" name="文本框 13"/>
          <p:cNvSpPr txBox="1"/>
          <p:nvPr/>
        </p:nvSpPr>
        <p:spPr>
          <a:xfrm>
            <a:off x="6286413" y="1137350"/>
            <a:ext cx="2331814" cy="307777"/>
          </a:xfrm>
          <a:prstGeom prst="rect">
            <a:avLst/>
          </a:prstGeom>
          <a:noFill/>
        </p:spPr>
        <p:txBody>
          <a:bodyPr wrap="square" rtlCol="0">
            <a:spAutoFit/>
          </a:bodyPr>
          <a:lstStyle/>
          <a:p>
            <a:pPr algn="just" defTabSz="914400" fontAlgn="auto">
              <a:spcBef>
                <a:spcPts val="0"/>
              </a:spcBef>
              <a:spcAft>
                <a:spcPts val="0"/>
              </a:spcAft>
            </a:pPr>
            <a:r>
              <a:rPr lang="en-US" altLang="zh-CN" sz="1400" b="0" dirty="0">
                <a:ln w="0">
                  <a:solidFill>
                    <a:schemeClr val="tx2">
                      <a:lumMod val="60000"/>
                      <a:lumOff val="40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rPr>
              <a:t>Angular momentum &amp; Parity</a:t>
            </a:r>
            <a:endParaRPr lang="en-US" sz="1400" b="0" dirty="0">
              <a:ln w="0">
                <a:solidFill>
                  <a:schemeClr val="tx2">
                    <a:lumMod val="60000"/>
                    <a:lumOff val="40000"/>
                  </a:schemeClr>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endParaRPr>
          </a:p>
        </p:txBody>
      </p:sp>
      <p:pic>
        <p:nvPicPr>
          <p:cNvPr id="25" name="图片 24" descr="\documentclass{article}&#10;\usepackage{amsmath}&#10;\pagestyle{empty}&#10;\begin{document}&#10;&#10;&#10;\begin{align*}&#10;\vec{s}_A + \vec{s}_a + \vec{\ell}_{in} = \vec{J}_{\mathrm{C^*}}&#10;\end{align*}&#10;&#10;\end{document}" title="IguanaTex Bitmap Display"/>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6578648" y="1683515"/>
            <a:ext cx="1712713" cy="231131"/>
          </a:xfrm>
          <a:prstGeom prst="rect">
            <a:avLst/>
          </a:prstGeom>
        </p:spPr>
      </p:pic>
      <p:pic>
        <p:nvPicPr>
          <p:cNvPr id="24" name="图片 23" descr="\documentclass{article}&#10;\usepackage{amsmath}&#10;\pagestyle{empty}&#10;\begin{document}&#10;&#10;&#10;\begin{align*}&#10;\pi_A \cdot \pi_a \cdot (-1)^{\ell_{in}} = \pi_{\mathrm{C^*}}&#10;\end{align*}&#10;&#10;\end{document}" title="IguanaTex Bitmap Display"/>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6578648" y="2112350"/>
            <a:ext cx="1953792" cy="234057"/>
          </a:xfrm>
          <a:prstGeom prst="rect">
            <a:avLst/>
          </a:prstGeom>
        </p:spPr>
      </p:pic>
      <p:pic>
        <p:nvPicPr>
          <p:cNvPr id="2" name="图片 1"/>
          <p:cNvPicPr>
            <a:picLocks noChangeAspect="1"/>
          </p:cNvPicPr>
          <p:nvPr/>
        </p:nvPicPr>
        <p:blipFill>
          <a:blip r:embed="rId17">
            <a:clrChange>
              <a:clrFrom>
                <a:srgbClr val="FFFFFF"/>
              </a:clrFrom>
              <a:clrTo>
                <a:srgbClr val="FFFFFF">
                  <a:alpha val="0"/>
                </a:srgbClr>
              </a:clrTo>
            </a:clrChange>
          </a:blip>
          <a:stretch>
            <a:fillRect/>
          </a:stretch>
        </p:blipFill>
        <p:spPr>
          <a:xfrm>
            <a:off x="4572000" y="1108326"/>
            <a:ext cx="1411837" cy="1557475"/>
          </a:xfrm>
          <a:prstGeom prst="rect">
            <a:avLst/>
          </a:prstGeom>
        </p:spPr>
      </p:pic>
      <p:pic>
        <p:nvPicPr>
          <p:cNvPr id="8" name="图片 7" descr="\documentclass{article}&#10;\usepackage{amsmath}&#10;\pagestyle{empty}&#10;\begin{document}&#10;&#10;$\vec{\frac{1}{2}}$&#10;&#10;&#10;\end{document}" title="IguanaTex Bitmap Display"/>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647739" y="2903543"/>
            <a:ext cx="75483" cy="223378"/>
          </a:xfrm>
          <a:prstGeom prst="rect">
            <a:avLst/>
          </a:prstGeom>
        </p:spPr>
      </p:pic>
      <p:pic>
        <p:nvPicPr>
          <p:cNvPr id="16" name="图片 15" descr="\documentclass{article}&#10;\usepackage{amsmath}&#10;\pagestyle{empty}&#10;\begin{document}&#10;&#10;$\vec{\frac{1}{2}}$&#10;&#10;&#10;\end{document}" title="IguanaTex Bitmap Display"/>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1204069" y="2910515"/>
            <a:ext cx="75483" cy="223378"/>
          </a:xfrm>
          <a:prstGeom prst="rect">
            <a:avLst/>
          </a:prstGeom>
        </p:spPr>
      </p:pic>
      <p:pic>
        <p:nvPicPr>
          <p:cNvPr id="9" name="图片 8" descr="\documentclass{article}&#10;\usepackage{amsmath}&#10;\pagestyle{empty}&#10;\begin{document}&#10;&#10;$0$&#10;&#10;&#10;\end{document}" title="IguanaTex Bitmap Display"/>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943533" y="2963008"/>
            <a:ext cx="64073" cy="104448"/>
          </a:xfrm>
          <a:prstGeom prst="rect">
            <a:avLst/>
          </a:prstGeom>
        </p:spPr>
      </p:pic>
      <p:pic>
        <p:nvPicPr>
          <p:cNvPr id="28" name="图片 27" descr="\documentclass{article}&#10;\usepackage{amsmath}&#10;\pagestyle{empty}&#10;\begin{document}&#10;&#10;\begin{align*}&#10; p+\mathrm{^{11}B}\to \mathrm{^{12}C^\ast} \to 3\alpha&#10;\end{align*}&#10;&#10;&#10;\end{document}" title="IguanaTex Bitmap Display"/>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1115616" y="1517609"/>
            <a:ext cx="2174976" cy="244224"/>
          </a:xfrm>
          <a:prstGeom prst="rect">
            <a:avLst/>
          </a:prstGeom>
        </p:spPr>
      </p:pic>
      <p:sp>
        <p:nvSpPr>
          <p:cNvPr id="26" name="文本框 25"/>
          <p:cNvSpPr txBox="1"/>
          <p:nvPr/>
        </p:nvSpPr>
        <p:spPr>
          <a:xfrm>
            <a:off x="2574278" y="4334769"/>
            <a:ext cx="1859548" cy="307777"/>
          </a:xfrm>
          <a:prstGeom prst="rect">
            <a:avLst/>
          </a:prstGeom>
          <a:noFill/>
        </p:spPr>
        <p:txBody>
          <a:bodyPr wrap="none" rtlCol="0">
            <a:spAutoFit/>
          </a:bodyPr>
          <a:lstStyle/>
          <a:p>
            <a:pPr algn="just" defTabSz="914400" fontAlgn="auto">
              <a:spcBef>
                <a:spcPts val="0"/>
              </a:spcBef>
              <a:spcAft>
                <a:spcPts val="0"/>
              </a:spcAft>
            </a:pPr>
            <a:r>
              <a:rPr lang="en-US" sz="1400" b="0" dirty="0" smtClean="0">
                <a:solidFill>
                  <a:srgbClr val="000000"/>
                </a:solidFill>
                <a:latin typeface="Times New Roman" panose="02020603050405020304" pitchFamily="18" charset="0"/>
                <a:ea typeface="微软雅黑" panose="020B0503020204020204" pitchFamily="34" charset="-122"/>
              </a:rPr>
              <a:t>From Dr. </a:t>
            </a:r>
            <a:r>
              <a:rPr lang="en-US" sz="1400" b="0" dirty="0" err="1" smtClean="0">
                <a:solidFill>
                  <a:srgbClr val="000000"/>
                </a:solidFill>
                <a:latin typeface="Times New Roman" panose="02020603050405020304" pitchFamily="18" charset="0"/>
                <a:ea typeface="微软雅黑" panose="020B0503020204020204" pitchFamily="34" charset="-122"/>
              </a:rPr>
              <a:t>Chuan</a:t>
            </a:r>
            <a:r>
              <a:rPr lang="en-US" sz="1400" b="0" dirty="0" smtClean="0">
                <a:solidFill>
                  <a:srgbClr val="000000"/>
                </a:solidFill>
                <a:latin typeface="Times New Roman" panose="02020603050405020304" pitchFamily="18" charset="0"/>
                <a:ea typeface="微软雅黑" panose="020B0503020204020204" pitchFamily="34" charset="-122"/>
              </a:rPr>
              <a:t> </a:t>
            </a:r>
            <a:r>
              <a:rPr lang="en-US" sz="1400" b="0" dirty="0">
                <a:solidFill>
                  <a:srgbClr val="000000"/>
                </a:solidFill>
                <a:latin typeface="Times New Roman" panose="02020603050405020304" pitchFamily="18" charset="0"/>
                <a:ea typeface="微软雅黑" panose="020B0503020204020204" pitchFamily="34" charset="-122"/>
              </a:rPr>
              <a:t>Zheng</a:t>
            </a:r>
            <a:endParaRPr lang="en-US" sz="1400" b="0" dirty="0" smtClean="0">
              <a:solidFill>
                <a:srgbClr val="000000"/>
              </a:solidFill>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71885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4</a:t>
            </a:fld>
            <a:endParaRPr lang="en-US" altLang="zh-CN" sz="1400" b="0" dirty="0">
              <a:solidFill>
                <a:srgbClr val="808080"/>
              </a:solidFill>
            </a:endParaRPr>
          </a:p>
        </p:txBody>
      </p:sp>
      <p:sp>
        <p:nvSpPr>
          <p:cNvPr id="7" name="Text Placeholder 4"/>
          <p:cNvSpPr txBox="1"/>
          <p:nvPr/>
        </p:nvSpPr>
        <p:spPr>
          <a:xfrm>
            <a:off x="478906" y="167238"/>
            <a:ext cx="5328592" cy="496784"/>
          </a:xfrm>
          <a:prstGeom prst="rect">
            <a:avLst/>
          </a:prstGeom>
        </p:spPr>
        <p:txBody>
          <a:bodyPr anchor="ctr">
            <a:noAutofit/>
          </a:bodyPr>
          <a:lstStyle>
            <a:defPPr>
              <a:defRPr lang="zh-CN"/>
            </a:defPPr>
            <a:lvl1pPr defTabSz="914400" fontAlgn="auto">
              <a:spcBef>
                <a:spcPct val="20000"/>
              </a:spcBef>
              <a:spcAft>
                <a:spcPts val="0"/>
              </a:spcAft>
              <a:buFont typeface="Arial" panose="020B0604020202020204" pitchFamily="34" charset="0"/>
              <a:defRPr sz="2800">
                <a:latin typeface="微软雅黑" panose="020B0503020204020204" charset="-122"/>
                <a:ea typeface="微软雅黑"/>
              </a:defRPr>
            </a:lvl1pPr>
            <a:lvl2pPr marL="742950" indent="-285750" defTabSz="914400">
              <a:spcBef>
                <a:spcPct val="20000"/>
              </a:spcBef>
              <a:buFont typeface="Arial" panose="020B0604020202020204" pitchFamily="34" charset="0"/>
              <a:buChar char="–"/>
              <a:defRPr sz="2800">
                <a:solidFill>
                  <a:schemeClr val="tx1"/>
                </a:solidFill>
                <a:latin typeface="+mn-lt"/>
                <a:ea typeface="+mn-ea"/>
              </a:defRPr>
            </a:lvl2pPr>
            <a:lvl3pPr marL="1143000" indent="-228600" defTabSz="914400">
              <a:spcBef>
                <a:spcPct val="20000"/>
              </a:spcBef>
              <a:buFont typeface="Arial" panose="020B0604020202020204" pitchFamily="34" charset="0"/>
              <a:buChar char="•"/>
              <a:defRPr sz="2400">
                <a:solidFill>
                  <a:schemeClr val="tx1"/>
                </a:solidFill>
                <a:latin typeface="+mn-lt"/>
                <a:ea typeface="+mn-ea"/>
              </a:defRPr>
            </a:lvl3pPr>
            <a:lvl4pPr marL="1600200" indent="-228600" defTabSz="914400">
              <a:spcBef>
                <a:spcPct val="20000"/>
              </a:spcBef>
              <a:buFont typeface="Arial" panose="020B0604020202020204" pitchFamily="34" charset="0"/>
              <a:buChar char="–"/>
              <a:defRPr sz="2000">
                <a:solidFill>
                  <a:schemeClr val="tx1"/>
                </a:solidFill>
                <a:latin typeface="+mn-lt"/>
                <a:ea typeface="+mn-ea"/>
              </a:defRPr>
            </a:lvl4pPr>
            <a:lvl5pPr marL="2057400" indent="-228600" defTabSz="914400">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altLang="zh-CN" dirty="0"/>
              <a:t>Spin-polarized fusion</a:t>
            </a:r>
            <a:endParaRPr lang="en-GB" dirty="0"/>
          </a:p>
        </p:txBody>
      </p:sp>
      <p:sp>
        <p:nvSpPr>
          <p:cNvPr id="2" name="文本框 1"/>
          <p:cNvSpPr txBox="1"/>
          <p:nvPr/>
        </p:nvSpPr>
        <p:spPr>
          <a:xfrm>
            <a:off x="472152" y="2202418"/>
            <a:ext cx="2104102" cy="369332"/>
          </a:xfrm>
          <a:prstGeom prst="rect">
            <a:avLst/>
          </a:prstGeom>
          <a:noFill/>
        </p:spPr>
        <p:txBody>
          <a:bodyPr wrap="none" rtlCol="0">
            <a:spAutoFit/>
          </a:bodyPr>
          <a:lstStyle/>
          <a:p>
            <a:pPr marL="285750" indent="-285750" algn="just" defTabSz="914400" fontAlgn="auto">
              <a:spcBef>
                <a:spcPts val="0"/>
              </a:spcBef>
              <a:spcAft>
                <a:spcPts val="0"/>
              </a:spcAft>
              <a:buFont typeface="Wingdings" panose="05000000000000000000" pitchFamily="2" charset="2"/>
              <a:buChar char="v"/>
            </a:pPr>
            <a:r>
              <a:rPr lang="en-US" sz="1800" b="0" dirty="0">
                <a:solidFill>
                  <a:srgbClr val="C00000"/>
                </a:solidFill>
                <a:latin typeface="Times New Roman" panose="02020603050405020304" pitchFamily="18" charset="0"/>
                <a:ea typeface="微软雅黑" panose="020B0503020204020204" pitchFamily="34" charset="-122"/>
              </a:rPr>
              <a:t>DT / D</a:t>
            </a:r>
            <a:r>
              <a:rPr lang="en-US" sz="1800" b="0" baseline="30000" dirty="0">
                <a:solidFill>
                  <a:srgbClr val="C00000"/>
                </a:solidFill>
                <a:latin typeface="Times New Roman" panose="02020603050405020304" pitchFamily="18" charset="0"/>
                <a:ea typeface="微软雅黑" panose="020B0503020204020204" pitchFamily="34" charset="-122"/>
              </a:rPr>
              <a:t>3</a:t>
            </a:r>
            <a:r>
              <a:rPr lang="en-US" sz="1800" b="0" dirty="0">
                <a:solidFill>
                  <a:srgbClr val="C00000"/>
                </a:solidFill>
                <a:latin typeface="Times New Roman" panose="02020603050405020304" pitchFamily="18" charset="0"/>
                <a:ea typeface="微软雅黑" panose="020B0503020204020204" pitchFamily="34" charset="-122"/>
              </a:rPr>
              <a:t>He </a:t>
            </a:r>
            <a:r>
              <a:rPr lang="en-US" altLang="zh-CN" sz="1800" b="0" dirty="0">
                <a:solidFill>
                  <a:srgbClr val="C00000"/>
                </a:solidFill>
                <a:latin typeface="Times New Roman" panose="02020603050405020304" pitchFamily="18" charset="0"/>
                <a:ea typeface="微软雅黑" panose="020B0503020204020204" pitchFamily="34" charset="-122"/>
              </a:rPr>
              <a:t>fusion</a:t>
            </a:r>
            <a:endParaRPr lang="en-US" sz="1800" b="0" dirty="0">
              <a:solidFill>
                <a:srgbClr val="C00000"/>
              </a:solidFill>
              <a:latin typeface="Times New Roman" panose="02020603050405020304" pitchFamily="18" charset="0"/>
              <a:ea typeface="微软雅黑" panose="020B0503020204020204" pitchFamily="34" charset="-122"/>
            </a:endParaRPr>
          </a:p>
        </p:txBody>
      </p:sp>
      <p:sp>
        <p:nvSpPr>
          <p:cNvPr id="3" name="文本框 2"/>
          <p:cNvSpPr txBox="1"/>
          <p:nvPr/>
        </p:nvSpPr>
        <p:spPr>
          <a:xfrm>
            <a:off x="481476" y="2629728"/>
            <a:ext cx="4103508" cy="1096262"/>
          </a:xfrm>
          <a:prstGeom prst="rect">
            <a:avLst/>
          </a:prstGeom>
          <a:noFill/>
        </p:spPr>
        <p:txBody>
          <a:bodyPr wrap="square" rtlCol="0">
            <a:spAutoFit/>
          </a:bodyPr>
          <a:lstStyle/>
          <a:p>
            <a:pPr marL="216000" indent="-216000" defTabSz="914400" fontAlgn="auto">
              <a:lnSpc>
                <a:spcPts val="2000"/>
              </a:lnSpc>
              <a:spcBef>
                <a:spcPts val="0"/>
              </a:spcBef>
              <a:spcAft>
                <a:spcPts val="0"/>
              </a:spcAft>
              <a:buFont typeface="Wingdings" panose="05000000000000000000" pitchFamily="2" charset="2"/>
              <a:buChar char="§"/>
            </a:pPr>
            <a:r>
              <a:rPr lang="en-US" sz="1400" b="0" dirty="0">
                <a:solidFill>
                  <a:srgbClr val="000000"/>
                </a:solidFill>
                <a:latin typeface="Times New Roman" panose="02020603050405020304" pitchFamily="18" charset="0"/>
                <a:ea typeface="微软雅黑" panose="020B0503020204020204" pitchFamily="34" charset="-122"/>
              </a:rPr>
              <a:t>Cross section is increased by approximately 50%</a:t>
            </a:r>
          </a:p>
          <a:p>
            <a:pPr marL="216000" indent="-216000" defTabSz="914400" fontAlgn="auto">
              <a:lnSpc>
                <a:spcPts val="2000"/>
              </a:lnSpc>
              <a:spcBef>
                <a:spcPts val="0"/>
              </a:spcBef>
              <a:spcAft>
                <a:spcPts val="0"/>
              </a:spcAft>
              <a:buFont typeface="Wingdings" panose="05000000000000000000" pitchFamily="2" charset="2"/>
              <a:buChar char="§"/>
            </a:pPr>
            <a:r>
              <a:rPr lang="en-US" sz="1400" b="0" dirty="0">
                <a:solidFill>
                  <a:srgbClr val="000000"/>
                </a:solidFill>
                <a:latin typeface="Times New Roman" panose="02020603050405020304" pitchFamily="18" charset="0"/>
                <a:ea typeface="微软雅黑" panose="020B0503020204020204" pitchFamily="34" charset="-122"/>
              </a:rPr>
              <a:t>Control the angular distribution of nuclear reaction products</a:t>
            </a:r>
          </a:p>
          <a:p>
            <a:pPr marL="216000" indent="-216000" defTabSz="914400" fontAlgn="auto">
              <a:lnSpc>
                <a:spcPts val="2000"/>
              </a:lnSpc>
              <a:spcBef>
                <a:spcPts val="0"/>
              </a:spcBef>
              <a:spcAft>
                <a:spcPts val="0"/>
              </a:spcAft>
              <a:buFont typeface="Wingdings" panose="05000000000000000000" pitchFamily="2" charset="2"/>
              <a:buChar char="§"/>
            </a:pPr>
            <a:r>
              <a:rPr lang="en-US" sz="1400" b="0" dirty="0">
                <a:solidFill>
                  <a:srgbClr val="000000"/>
                </a:solidFill>
                <a:latin typeface="Times New Roman" panose="02020603050405020304" pitchFamily="18" charset="0"/>
                <a:ea typeface="微软雅黑" panose="020B0503020204020204" pitchFamily="34" charset="-122"/>
              </a:rPr>
              <a:t>Suppress the reaction neutron yield</a:t>
            </a:r>
          </a:p>
        </p:txBody>
      </p:sp>
      <p:pic>
        <p:nvPicPr>
          <p:cNvPr id="8" name="图片 7"/>
          <p:cNvPicPr>
            <a:picLocks noChangeAspect="1"/>
          </p:cNvPicPr>
          <p:nvPr/>
        </p:nvPicPr>
        <p:blipFill>
          <a:blip r:embed="rId3">
            <a:clrChange>
              <a:clrFrom>
                <a:srgbClr val="FFFFFF"/>
              </a:clrFrom>
              <a:clrTo>
                <a:srgbClr val="FFFFFF">
                  <a:alpha val="0"/>
                </a:srgbClr>
              </a:clrTo>
            </a:clrChange>
          </a:blip>
          <a:stretch>
            <a:fillRect/>
          </a:stretch>
        </p:blipFill>
        <p:spPr>
          <a:xfrm>
            <a:off x="4572001" y="2813257"/>
            <a:ext cx="1980000" cy="1627212"/>
          </a:xfrm>
          <a:prstGeom prst="rect">
            <a:avLst/>
          </a:prstGeom>
        </p:spPr>
      </p:pic>
      <p:pic>
        <p:nvPicPr>
          <p:cNvPr id="9" name="图片 8"/>
          <p:cNvPicPr>
            <a:picLocks noChangeAspect="1"/>
          </p:cNvPicPr>
          <p:nvPr/>
        </p:nvPicPr>
        <p:blipFill>
          <a:blip r:embed="rId4">
            <a:clrChange>
              <a:clrFrom>
                <a:srgbClr val="FFFFFF"/>
              </a:clrFrom>
              <a:clrTo>
                <a:srgbClr val="FFFFFF">
                  <a:alpha val="0"/>
                </a:srgbClr>
              </a:clrTo>
            </a:clrChange>
          </a:blip>
          <a:stretch>
            <a:fillRect/>
          </a:stretch>
        </p:blipFill>
        <p:spPr>
          <a:xfrm>
            <a:off x="5648733" y="866014"/>
            <a:ext cx="2153605" cy="974965"/>
          </a:xfrm>
          <a:prstGeom prst="rect">
            <a:avLst/>
          </a:prstGeom>
        </p:spPr>
      </p:pic>
      <p:pic>
        <p:nvPicPr>
          <p:cNvPr id="10" name="图片 9"/>
          <p:cNvPicPr>
            <a:picLocks noChangeAspect="1"/>
          </p:cNvPicPr>
          <p:nvPr/>
        </p:nvPicPr>
        <p:blipFill>
          <a:blip r:embed="rId5">
            <a:clrChange>
              <a:clrFrom>
                <a:srgbClr val="FFFFFF"/>
              </a:clrFrom>
              <a:clrTo>
                <a:srgbClr val="FFFFFF">
                  <a:alpha val="0"/>
                </a:srgbClr>
              </a:clrTo>
            </a:clrChange>
          </a:blip>
          <a:stretch>
            <a:fillRect/>
          </a:stretch>
        </p:blipFill>
        <p:spPr>
          <a:xfrm>
            <a:off x="5763275" y="1840979"/>
            <a:ext cx="2016001" cy="747775"/>
          </a:xfrm>
          <a:prstGeom prst="rect">
            <a:avLst/>
          </a:prstGeom>
        </p:spPr>
      </p:pic>
      <p:pic>
        <p:nvPicPr>
          <p:cNvPr id="11" name="图片 10"/>
          <p:cNvPicPr>
            <a:picLocks noChangeAspect="1"/>
          </p:cNvPicPr>
          <p:nvPr/>
        </p:nvPicPr>
        <p:blipFill rotWithShape="1">
          <a:blip r:embed="rId6">
            <a:clrChange>
              <a:clrFrom>
                <a:srgbClr val="FFFFFF"/>
              </a:clrFrom>
              <a:clrTo>
                <a:srgbClr val="FFFFFF">
                  <a:alpha val="0"/>
                </a:srgbClr>
              </a:clrTo>
            </a:clrChange>
          </a:blip>
          <a:srcRect t="43459"/>
          <a:stretch/>
        </p:blipFill>
        <p:spPr>
          <a:xfrm>
            <a:off x="6407688" y="2665851"/>
            <a:ext cx="2268000" cy="1745681"/>
          </a:xfrm>
          <a:prstGeom prst="rect">
            <a:avLst/>
          </a:prstGeom>
        </p:spPr>
      </p:pic>
      <p:sp>
        <p:nvSpPr>
          <p:cNvPr id="12" name="矩形 11"/>
          <p:cNvSpPr/>
          <p:nvPr/>
        </p:nvSpPr>
        <p:spPr>
          <a:xfrm>
            <a:off x="489377" y="3726101"/>
            <a:ext cx="4095607" cy="861774"/>
          </a:xfrm>
          <a:prstGeom prst="rect">
            <a:avLst/>
          </a:prstGeom>
        </p:spPr>
        <p:txBody>
          <a:bodyPr wrap="square">
            <a:spAutoFit/>
          </a:bodyPr>
          <a:lstStyle/>
          <a:p>
            <a:pPr algn="just">
              <a:lnSpc>
                <a:spcPts val="1200"/>
              </a:lnSpc>
            </a:pPr>
            <a:r>
              <a:rPr lang="en-US" sz="900" b="0" dirty="0">
                <a:solidFill>
                  <a:schemeClr val="accent1"/>
                </a:solidFill>
                <a:latin typeface="Times New Roman" panose="02020603050405020304" pitchFamily="18" charset="0"/>
                <a:ea typeface="微软雅黑" panose="020B0503020204020204" pitchFamily="34" charset="-122"/>
              </a:rPr>
              <a:t>R.M. Kulsrud. Phys. Rev. Lett. 49, 1248 (1982).</a:t>
            </a:r>
          </a:p>
          <a:p>
            <a:pPr algn="just">
              <a:lnSpc>
                <a:spcPts val="1200"/>
              </a:lnSpc>
            </a:pPr>
            <a:r>
              <a:rPr lang="en-US" sz="900" b="0" dirty="0">
                <a:solidFill>
                  <a:schemeClr val="accent1"/>
                </a:solidFill>
                <a:latin typeface="Times New Roman" panose="02020603050405020304" pitchFamily="18" charset="0"/>
                <a:ea typeface="微软雅黑" panose="020B0503020204020204" pitchFamily="34" charset="-122"/>
              </a:rPr>
              <a:t>R.M. Kulsrud, Nucl. Instrum. Methods A 271, 4 (1988).</a:t>
            </a:r>
          </a:p>
          <a:p>
            <a:pPr algn="just">
              <a:lnSpc>
                <a:spcPts val="1200"/>
              </a:lnSpc>
            </a:pPr>
            <a:r>
              <a:rPr lang="en-US" sz="900" b="0" dirty="0">
                <a:solidFill>
                  <a:schemeClr val="accent1"/>
                </a:solidFill>
                <a:latin typeface="Times New Roman" panose="02020603050405020304" pitchFamily="18" charset="0"/>
                <a:ea typeface="微软雅黑" panose="020B0503020204020204" pitchFamily="34" charset="-122"/>
              </a:rPr>
              <a:t>M. Tanaka (Editor), Proceedings of the RCNP Workshop on Spin Polarized Nuclear Fusions (POLUSION99) (RCNP, Osaka, 1999).</a:t>
            </a:r>
          </a:p>
          <a:p>
            <a:pPr algn="just">
              <a:lnSpc>
                <a:spcPts val="1200"/>
              </a:lnSpc>
            </a:pPr>
            <a:r>
              <a:rPr lang="it-IT" sz="900" b="0" dirty="0">
                <a:solidFill>
                  <a:schemeClr val="accent1"/>
                </a:solidFill>
                <a:latin typeface="Times New Roman" panose="02020603050405020304" pitchFamily="18" charset="0"/>
                <a:ea typeface="微软雅黑" panose="020B0503020204020204" pitchFamily="34" charset="-122"/>
              </a:rPr>
              <a:t>L. Baylor. Nucl. Fusion 63 (2023) 076009. ...</a:t>
            </a:r>
            <a:endParaRPr lang="en-US" sz="900" b="0" dirty="0">
              <a:solidFill>
                <a:schemeClr val="accent1"/>
              </a:solidFill>
              <a:latin typeface="Times New Roman" panose="02020603050405020304" pitchFamily="18" charset="0"/>
              <a:ea typeface="微软雅黑" panose="020B0503020204020204" pitchFamily="34" charset="-122"/>
            </a:endParaRPr>
          </a:p>
        </p:txBody>
      </p:sp>
      <p:sp>
        <p:nvSpPr>
          <p:cNvPr id="5" name="矩形 4"/>
          <p:cNvSpPr/>
          <p:nvPr/>
        </p:nvSpPr>
        <p:spPr>
          <a:xfrm>
            <a:off x="468493" y="1131590"/>
            <a:ext cx="4103508" cy="861774"/>
          </a:xfrm>
          <a:prstGeom prst="rect">
            <a:avLst/>
          </a:prstGeom>
        </p:spPr>
        <p:txBody>
          <a:bodyPr wrap="square">
            <a:spAutoFit/>
          </a:bodyPr>
          <a:lstStyle/>
          <a:p>
            <a:pPr indent="457200" algn="just">
              <a:lnSpc>
                <a:spcPts val="2000"/>
              </a:lnSpc>
            </a:pPr>
            <a:r>
              <a:rPr lang="en-US" sz="1400" b="0" dirty="0">
                <a:solidFill>
                  <a:srgbClr val="000000"/>
                </a:solidFill>
                <a:latin typeface="Times New Roman" panose="02020603050405020304" pitchFamily="18" charset="0"/>
                <a:ea typeface="微软雅黑" panose="020B0503020204020204" pitchFamily="34" charset="-122"/>
              </a:rPr>
              <a:t>Various theories indicate that the relative spin orientation of reactants in the entrance channel significantly influences the </a:t>
            </a:r>
            <a:r>
              <a:rPr lang="en-US" sz="1400" b="0" dirty="0" smtClean="0">
                <a:solidFill>
                  <a:srgbClr val="000000"/>
                </a:solidFill>
                <a:latin typeface="Times New Roman" panose="02020603050405020304" pitchFamily="18" charset="0"/>
                <a:ea typeface="微软雅黑" panose="020B0503020204020204" pitchFamily="34" charset="-122"/>
              </a:rPr>
              <a:t>fusion reaction.</a:t>
            </a:r>
            <a:endParaRPr lang="en-US" sz="1400" b="0" dirty="0">
              <a:solidFill>
                <a:srgbClr val="000000"/>
              </a:solidFill>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177701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defTabSz="913130">
              <a:defRPr/>
            </a:pPr>
            <a:fld id="{801CC4DE-A3A2-8E4B-88CD-3C1454D3CDA9}" type="slidenum">
              <a:rPr lang="en-US" altLang="zh-CN" sz="1600">
                <a:solidFill>
                  <a:srgbClr val="0065A6"/>
                </a:solidFill>
                <a:latin typeface="Arial" panose="020B0604020202020204" pitchFamily="34" charset="0"/>
                <a:ea typeface="+mn-ea"/>
                <a:sym typeface="+mn-lt"/>
              </a:rPr>
              <a:pPr defTabSz="913130">
                <a:defRPr/>
              </a:pPr>
              <a:t>5</a:t>
            </a:fld>
            <a:endParaRPr lang="en-US" altLang="zh-CN" sz="1600" dirty="0">
              <a:solidFill>
                <a:srgbClr val="0065A6"/>
              </a:solidFill>
              <a:latin typeface="Arial" panose="020B0604020202020204" pitchFamily="34" charset="0"/>
              <a:ea typeface="+mn-ea"/>
              <a:sym typeface="+mn-lt"/>
            </a:endParaRPr>
          </a:p>
        </p:txBody>
      </p:sp>
      <p:sp>
        <p:nvSpPr>
          <p:cNvPr id="10" name="Text Placeholder 4"/>
          <p:cNvSpPr txBox="1"/>
          <p:nvPr/>
        </p:nvSpPr>
        <p:spPr>
          <a:xfrm>
            <a:off x="474606" y="159240"/>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altLang="zh-CN" sz="2800" dirty="0">
                <a:solidFill>
                  <a:srgbClr val="0065A6"/>
                </a:solidFill>
                <a:latin typeface="微软雅黑" panose="020B0503020204020204" charset="-122"/>
              </a:rPr>
              <a:t>Contents</a:t>
            </a:r>
            <a:endParaRPr lang="en-GB" sz="1800" dirty="0">
              <a:latin typeface="微软雅黑" panose="020B0503020204020204" charset="-122"/>
            </a:endParaRPr>
          </a:p>
        </p:txBody>
      </p:sp>
      <p:sp>
        <p:nvSpPr>
          <p:cNvPr id="6" name="文本框 5"/>
          <p:cNvSpPr txBox="1"/>
          <p:nvPr/>
        </p:nvSpPr>
        <p:spPr>
          <a:xfrm>
            <a:off x="2267744" y="1563638"/>
            <a:ext cx="4773936" cy="2657138"/>
          </a:xfrm>
          <a:prstGeom prst="rect">
            <a:avLst/>
          </a:prstGeom>
          <a:noFill/>
        </p:spPr>
        <p:txBody>
          <a:bodyPr wrap="none" rtlCol="0">
            <a:spAutoFit/>
          </a:bodyPr>
          <a:lstStyle>
            <a:defPPr>
              <a:defRPr lang="zh-CN"/>
            </a:defPPr>
            <a:lvl1pPr algn="ctr">
              <a:defRPr sz="2000" b="0">
                <a:solidFill>
                  <a:srgbClr val="000000"/>
                </a:solidFill>
                <a:latin typeface="Times New Roman" panose="02020603050405020304" pitchFamily="18" charset="0"/>
                <a:ea typeface="微软雅黑" panose="020B0503020204020204" pitchFamily="34" charset="-122"/>
              </a:defRPr>
            </a:lvl1pPr>
          </a:lstStyle>
          <a:p>
            <a:pPr marL="180000" indent="-432000" algn="just">
              <a:lnSpc>
                <a:spcPts val="4000"/>
              </a:lnSpc>
              <a:buFont typeface="Wingdings" panose="05000000000000000000" pitchFamily="2" charset="2"/>
              <a:buChar char="q"/>
            </a:pPr>
            <a:r>
              <a:rPr lang="en-US" altLang="zh-CN" sz="2400" b="1" dirty="0">
                <a:solidFill>
                  <a:schemeClr val="accent1"/>
                </a:solidFill>
              </a:rPr>
              <a:t>Background</a:t>
            </a:r>
          </a:p>
          <a:p>
            <a:pPr marL="180000" indent="-432000" algn="just">
              <a:lnSpc>
                <a:spcPts val="4000"/>
              </a:lnSpc>
              <a:buFont typeface="Wingdings" panose="05000000000000000000" pitchFamily="2" charset="2"/>
              <a:buChar char="q"/>
            </a:pPr>
            <a:r>
              <a:rPr lang="en-US" altLang="zh-CN" sz="2400" b="1" dirty="0">
                <a:solidFill>
                  <a:schemeClr val="accent1"/>
                </a:solidFill>
              </a:rPr>
              <a:t>Spin-polarization in p</a:t>
            </a:r>
            <a:r>
              <a:rPr lang="en-US" altLang="zh-CN" sz="2400" b="1" baseline="30000" dirty="0">
                <a:solidFill>
                  <a:schemeClr val="accent1"/>
                </a:solidFill>
              </a:rPr>
              <a:t>11</a:t>
            </a:r>
            <a:r>
              <a:rPr lang="en-US" altLang="zh-CN" sz="2400" b="1" dirty="0">
                <a:solidFill>
                  <a:schemeClr val="accent1"/>
                </a:solidFill>
              </a:rPr>
              <a:t>B fusion</a:t>
            </a:r>
          </a:p>
          <a:p>
            <a:pPr marL="180000" indent="-432000" algn="just">
              <a:lnSpc>
                <a:spcPts val="4000"/>
              </a:lnSpc>
              <a:buFont typeface="Wingdings" panose="05000000000000000000" pitchFamily="2" charset="2"/>
              <a:buChar char="q"/>
            </a:pPr>
            <a:endParaRPr lang="en-US" altLang="zh-CN" sz="2400" b="1" dirty="0">
              <a:solidFill>
                <a:schemeClr val="accent1"/>
              </a:solidFill>
            </a:endParaRPr>
          </a:p>
          <a:p>
            <a:pPr marL="180000" indent="-432000" algn="just">
              <a:lnSpc>
                <a:spcPts val="4000"/>
              </a:lnSpc>
              <a:buFont typeface="Wingdings" panose="05000000000000000000" pitchFamily="2" charset="2"/>
              <a:buChar char="q"/>
            </a:pPr>
            <a:endParaRPr lang="en-US" sz="2400" b="1" dirty="0">
              <a:solidFill>
                <a:schemeClr val="accent1"/>
              </a:solidFill>
            </a:endParaRPr>
          </a:p>
          <a:p>
            <a:pPr marL="180000" indent="-432000" algn="just">
              <a:lnSpc>
                <a:spcPts val="4000"/>
              </a:lnSpc>
              <a:buFont typeface="Wingdings" panose="05000000000000000000" pitchFamily="2" charset="2"/>
              <a:buChar char="q"/>
            </a:pPr>
            <a:r>
              <a:rPr lang="en-US" altLang="zh-CN" sz="2400" b="1" dirty="0">
                <a:solidFill>
                  <a:schemeClr val="accent1"/>
                </a:solidFill>
              </a:rPr>
              <a:t>Summary &amp; outlook</a:t>
            </a:r>
            <a:endParaRPr lang="en-US" sz="2400" b="1" dirty="0">
              <a:solidFill>
                <a:schemeClr val="accent1"/>
              </a:solidFill>
            </a:endParaRPr>
          </a:p>
        </p:txBody>
      </p:sp>
      <p:sp>
        <p:nvSpPr>
          <p:cNvPr id="8" name="文本框 7"/>
          <p:cNvSpPr txBox="1"/>
          <p:nvPr/>
        </p:nvSpPr>
        <p:spPr>
          <a:xfrm>
            <a:off x="2713959" y="2715766"/>
            <a:ext cx="3716082" cy="819712"/>
          </a:xfrm>
          <a:prstGeom prst="rect">
            <a:avLst/>
          </a:prstGeom>
          <a:noFill/>
        </p:spPr>
        <p:txBody>
          <a:bodyPr wrap="none" rtlCol="0">
            <a:spAutoFit/>
          </a:bodyPr>
          <a:lstStyle/>
          <a:p>
            <a:pPr marL="285750" indent="-285750">
              <a:lnSpc>
                <a:spcPts val="3000"/>
              </a:lnSpc>
              <a:buFont typeface="Wingdings" panose="05000000000000000000" pitchFamily="2" charset="2"/>
              <a:buChar char="§"/>
            </a:pPr>
            <a:r>
              <a:rPr lang="en-US" altLang="zh-CN" sz="1800" kern="0" dirty="0">
                <a:solidFill>
                  <a:schemeClr val="accent1"/>
                </a:solidFill>
                <a:latin typeface="Times New Roman" panose="02020603050405020304" pitchFamily="18" charset="0"/>
                <a:ea typeface="微软雅黑" panose="020B0503020204020204" pitchFamily="34" charset="-122"/>
              </a:rPr>
              <a:t>Proton energy with E</a:t>
            </a:r>
            <a:r>
              <a:rPr lang="en-US" altLang="zh-CN" sz="1800" kern="0" baseline="-25000" dirty="0">
                <a:solidFill>
                  <a:schemeClr val="accent1"/>
                </a:solidFill>
                <a:latin typeface="Times New Roman" panose="02020603050405020304" pitchFamily="18" charset="0"/>
                <a:ea typeface="微软雅黑" panose="020B0503020204020204" pitchFamily="34" charset="-122"/>
              </a:rPr>
              <a:t>p</a:t>
            </a:r>
            <a:r>
              <a:rPr lang="en-US" altLang="zh-CN" sz="1800" kern="0" dirty="0">
                <a:solidFill>
                  <a:schemeClr val="accent1"/>
                </a:solidFill>
                <a:latin typeface="Times New Roman" panose="02020603050405020304" pitchFamily="18" charset="0"/>
                <a:ea typeface="微软雅黑" panose="020B0503020204020204" pitchFamily="34" charset="-122"/>
              </a:rPr>
              <a:t> = 675 keV</a:t>
            </a:r>
          </a:p>
          <a:p>
            <a:pPr marL="285750" indent="-285750">
              <a:lnSpc>
                <a:spcPts val="3000"/>
              </a:lnSpc>
              <a:buFont typeface="Wingdings" panose="05000000000000000000" pitchFamily="2" charset="2"/>
              <a:buChar char="§"/>
            </a:pPr>
            <a:r>
              <a:rPr lang="en-US" altLang="zh-CN" sz="1800" kern="0" dirty="0">
                <a:solidFill>
                  <a:schemeClr val="accent1"/>
                </a:solidFill>
                <a:latin typeface="Times New Roman" panose="02020603050405020304" pitchFamily="18" charset="0"/>
                <a:ea typeface="微软雅黑" panose="020B0503020204020204" pitchFamily="34" charset="-122"/>
              </a:rPr>
              <a:t>Proton energy with E</a:t>
            </a:r>
            <a:r>
              <a:rPr lang="en-US" altLang="zh-CN" sz="1800" kern="0" baseline="-25000" dirty="0">
                <a:solidFill>
                  <a:schemeClr val="accent1"/>
                </a:solidFill>
                <a:latin typeface="Times New Roman" panose="02020603050405020304" pitchFamily="18" charset="0"/>
                <a:ea typeface="微软雅黑" panose="020B0503020204020204" pitchFamily="34" charset="-122"/>
              </a:rPr>
              <a:t>p</a:t>
            </a:r>
            <a:r>
              <a:rPr lang="en-US" altLang="zh-CN" sz="1800" kern="0" dirty="0">
                <a:solidFill>
                  <a:schemeClr val="accent1"/>
                </a:solidFill>
                <a:latin typeface="Times New Roman" panose="02020603050405020304" pitchFamily="18" charset="0"/>
                <a:ea typeface="微软雅黑" panose="020B0503020204020204" pitchFamily="34" charset="-122"/>
              </a:rPr>
              <a:t> = 162 keV</a:t>
            </a:r>
          </a:p>
        </p:txBody>
      </p:sp>
    </p:spTree>
    <p:extLst>
      <p:ext uri="{BB962C8B-B14F-4D97-AF65-F5344CB8AC3E}">
        <p14:creationId xmlns:p14="http://schemas.microsoft.com/office/powerpoint/2010/main" val="34042931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6</a:t>
            </a:fld>
            <a:endParaRPr lang="en-US" altLang="zh-CN" sz="1400" b="0" dirty="0">
              <a:solidFill>
                <a:srgbClr val="808080"/>
              </a:solidFill>
            </a:endParaRPr>
          </a:p>
        </p:txBody>
      </p:sp>
      <p:sp>
        <p:nvSpPr>
          <p:cNvPr id="7" name="Text Placeholder 4"/>
          <p:cNvSpPr txBox="1"/>
          <p:nvPr/>
        </p:nvSpPr>
        <p:spPr>
          <a:xfrm>
            <a:off x="478906" y="167238"/>
            <a:ext cx="5328592" cy="496784"/>
          </a:xfrm>
          <a:prstGeom prst="rect">
            <a:avLst/>
          </a:prstGeom>
        </p:spPr>
        <p:txBody>
          <a:bodyPr anchor="ctr">
            <a:noAutofit/>
          </a:bodyPr>
          <a:lstStyle>
            <a:defPPr>
              <a:defRPr lang="zh-CN"/>
            </a:defPPr>
            <a:lvl1pPr defTabSz="914400" fontAlgn="auto">
              <a:spcBef>
                <a:spcPct val="20000"/>
              </a:spcBef>
              <a:spcAft>
                <a:spcPts val="0"/>
              </a:spcAft>
              <a:buFont typeface="Arial" panose="020B0604020202020204" pitchFamily="34" charset="0"/>
              <a:defRPr sz="2800">
                <a:latin typeface="微软雅黑" panose="020B0503020204020204" charset="-122"/>
                <a:ea typeface="微软雅黑"/>
              </a:defRPr>
            </a:lvl1pPr>
            <a:lvl2pPr marL="742950" indent="-285750" defTabSz="914400">
              <a:spcBef>
                <a:spcPct val="20000"/>
              </a:spcBef>
              <a:buFont typeface="Arial" panose="020B0604020202020204" pitchFamily="34" charset="0"/>
              <a:buChar char="–"/>
              <a:defRPr sz="2800">
                <a:solidFill>
                  <a:schemeClr val="tx1"/>
                </a:solidFill>
                <a:latin typeface="+mn-lt"/>
                <a:ea typeface="+mn-ea"/>
              </a:defRPr>
            </a:lvl2pPr>
            <a:lvl3pPr marL="1143000" indent="-228600" defTabSz="914400">
              <a:spcBef>
                <a:spcPct val="20000"/>
              </a:spcBef>
              <a:buFont typeface="Arial" panose="020B0604020202020204" pitchFamily="34" charset="0"/>
              <a:buChar char="•"/>
              <a:defRPr sz="2400">
                <a:solidFill>
                  <a:schemeClr val="tx1"/>
                </a:solidFill>
                <a:latin typeface="+mn-lt"/>
                <a:ea typeface="+mn-ea"/>
              </a:defRPr>
            </a:lvl3pPr>
            <a:lvl4pPr marL="1600200" indent="-228600" defTabSz="914400">
              <a:spcBef>
                <a:spcPct val="20000"/>
              </a:spcBef>
              <a:buFont typeface="Arial" panose="020B0604020202020204" pitchFamily="34" charset="0"/>
              <a:buChar char="–"/>
              <a:defRPr sz="2000">
                <a:solidFill>
                  <a:schemeClr val="tx1"/>
                </a:solidFill>
                <a:latin typeface="+mn-lt"/>
                <a:ea typeface="+mn-ea"/>
              </a:defRPr>
            </a:lvl4pPr>
            <a:lvl5pPr marL="2057400" indent="-228600" defTabSz="914400">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altLang="zh-CN" dirty="0"/>
              <a:t>Spin-polarized fusion</a:t>
            </a:r>
          </a:p>
        </p:txBody>
      </p:sp>
      <p:sp>
        <p:nvSpPr>
          <p:cNvPr id="6" name="文本框 5"/>
          <p:cNvSpPr txBox="1"/>
          <p:nvPr/>
        </p:nvSpPr>
        <p:spPr>
          <a:xfrm>
            <a:off x="478906" y="776888"/>
            <a:ext cx="1525482" cy="369332"/>
          </a:xfrm>
          <a:prstGeom prst="rect">
            <a:avLst/>
          </a:prstGeom>
          <a:noFill/>
        </p:spPr>
        <p:txBody>
          <a:bodyPr wrap="none" rtlCol="0">
            <a:spAutoFit/>
          </a:bodyPr>
          <a:lstStyle/>
          <a:p>
            <a:pPr marL="285750" indent="-285750" algn="just" defTabSz="914400" fontAlgn="auto">
              <a:spcBef>
                <a:spcPts val="0"/>
              </a:spcBef>
              <a:spcAft>
                <a:spcPts val="0"/>
              </a:spcAft>
              <a:buFont typeface="Wingdings" panose="05000000000000000000" pitchFamily="2" charset="2"/>
              <a:buChar char="v"/>
            </a:pPr>
            <a:r>
              <a:rPr lang="en-US" altLang="zh-CN" sz="1800" b="0" dirty="0">
                <a:solidFill>
                  <a:srgbClr val="C00000"/>
                </a:solidFill>
                <a:latin typeface="Times New Roman" panose="02020603050405020304" pitchFamily="18" charset="0"/>
                <a:ea typeface="微软雅黑" panose="020B0503020204020204" pitchFamily="34" charset="-122"/>
              </a:rPr>
              <a:t>p</a:t>
            </a:r>
            <a:r>
              <a:rPr lang="en-US" altLang="zh-CN" sz="1800" b="0" baseline="30000" dirty="0">
                <a:solidFill>
                  <a:srgbClr val="C00000"/>
                </a:solidFill>
                <a:latin typeface="Times New Roman" panose="02020603050405020304" pitchFamily="18" charset="0"/>
                <a:ea typeface="微软雅黑" panose="020B0503020204020204" pitchFamily="34" charset="-122"/>
              </a:rPr>
              <a:t>11</a:t>
            </a:r>
            <a:r>
              <a:rPr lang="en-US" altLang="zh-CN" sz="1800" b="0" dirty="0">
                <a:solidFill>
                  <a:srgbClr val="C00000"/>
                </a:solidFill>
                <a:latin typeface="Times New Roman" panose="02020603050405020304" pitchFamily="18" charset="0"/>
                <a:ea typeface="微软雅黑" panose="020B0503020204020204" pitchFamily="34" charset="-122"/>
              </a:rPr>
              <a:t>B fusion</a:t>
            </a:r>
            <a:endParaRPr lang="en-US" sz="1800" b="0" dirty="0">
              <a:solidFill>
                <a:srgbClr val="C00000"/>
              </a:solidFill>
              <a:latin typeface="Times New Roman" panose="02020603050405020304" pitchFamily="18" charset="0"/>
              <a:ea typeface="微软雅黑" panose="020B0503020204020204" pitchFamily="34" charset="-122"/>
            </a:endParaRPr>
          </a:p>
        </p:txBody>
      </p:sp>
      <p:pic>
        <p:nvPicPr>
          <p:cNvPr id="5" name="图片 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9592" y="1113459"/>
            <a:ext cx="3370909" cy="2830670"/>
          </a:xfrm>
          <a:prstGeom prst="rect">
            <a:avLst/>
          </a:prstGeom>
        </p:spPr>
      </p:pic>
      <p:pic>
        <p:nvPicPr>
          <p:cNvPr id="8" name="图片 7"/>
          <p:cNvPicPr>
            <a:picLocks noChangeAspect="1"/>
          </p:cNvPicPr>
          <p:nvPr/>
        </p:nvPicPr>
        <p:blipFill>
          <a:blip r:embed="rId4">
            <a:clrChange>
              <a:clrFrom>
                <a:srgbClr val="FFFFFF"/>
              </a:clrFrom>
              <a:clrTo>
                <a:srgbClr val="FFFFFF">
                  <a:alpha val="0"/>
                </a:srgbClr>
              </a:clrTo>
            </a:clrChange>
          </a:blip>
          <a:stretch>
            <a:fillRect/>
          </a:stretch>
        </p:blipFill>
        <p:spPr>
          <a:xfrm>
            <a:off x="4691187" y="1053225"/>
            <a:ext cx="3496049" cy="2921356"/>
          </a:xfrm>
          <a:prstGeom prst="rect">
            <a:avLst/>
          </a:prstGeom>
        </p:spPr>
      </p:pic>
      <p:sp>
        <p:nvSpPr>
          <p:cNvPr id="2" name="文本框 1"/>
          <p:cNvSpPr txBox="1"/>
          <p:nvPr/>
        </p:nvSpPr>
        <p:spPr>
          <a:xfrm>
            <a:off x="583055" y="4174941"/>
            <a:ext cx="7977890" cy="412934"/>
          </a:xfrm>
          <a:prstGeom prst="rect">
            <a:avLst/>
          </a:prstGeom>
        </p:spPr>
        <p:txBody>
          <a:bodyPr wrap="square">
            <a:spAutoFit/>
          </a:bodyPr>
          <a:lstStyle>
            <a:defPPr>
              <a:defRPr lang="zh-CN"/>
            </a:defPPr>
            <a:lvl1pPr algn="ctr">
              <a:lnSpc>
                <a:spcPts val="2500"/>
              </a:lnSpc>
              <a:defRPr sz="1800">
                <a:latin typeface="Times New Roman" panose="02020603050405020304" pitchFamily="18" charset="0"/>
              </a:defRPr>
            </a:lvl1pPr>
          </a:lstStyle>
          <a:p>
            <a:r>
              <a:rPr lang="en-US" dirty="0"/>
              <a:t>The p</a:t>
            </a:r>
            <a:r>
              <a:rPr lang="en-US" baseline="30000" dirty="0"/>
              <a:t>11</a:t>
            </a:r>
            <a:r>
              <a:rPr lang="en-US" dirty="0"/>
              <a:t>B reaction exhibits a distinct resonance peak in the lower energy region</a:t>
            </a:r>
          </a:p>
        </p:txBody>
      </p:sp>
      <p:cxnSp>
        <p:nvCxnSpPr>
          <p:cNvPr id="9" name="直接箭头连接符 8"/>
          <p:cNvCxnSpPr/>
          <p:nvPr/>
        </p:nvCxnSpPr>
        <p:spPr bwMode="auto">
          <a:xfrm flipV="1">
            <a:off x="5436096" y="3837311"/>
            <a:ext cx="0" cy="180000"/>
          </a:xfrm>
          <a:prstGeom prst="straightConnector1">
            <a:avLst/>
          </a:prstGeom>
          <a:noFill/>
          <a:ln w="28575">
            <a:solidFill>
              <a:srgbClr val="FF0000"/>
            </a:solidFill>
            <a:tailEnd type="triangle"/>
          </a:ln>
        </p:spPr>
      </p:cxnSp>
      <p:cxnSp>
        <p:nvCxnSpPr>
          <p:cNvPr id="10" name="直接箭头连接符 9"/>
          <p:cNvCxnSpPr/>
          <p:nvPr/>
        </p:nvCxnSpPr>
        <p:spPr bwMode="auto">
          <a:xfrm flipV="1">
            <a:off x="5007579" y="3833780"/>
            <a:ext cx="0" cy="180000"/>
          </a:xfrm>
          <a:prstGeom prst="straightConnector1">
            <a:avLst/>
          </a:prstGeom>
          <a:noFill/>
          <a:ln w="28575">
            <a:solidFill>
              <a:srgbClr val="FF0000"/>
            </a:solidFill>
            <a:tailEnd type="triangle"/>
          </a:ln>
        </p:spPr>
      </p:cxnSp>
      <p:sp>
        <p:nvSpPr>
          <p:cNvPr id="11" name="矩形 10"/>
          <p:cNvSpPr/>
          <p:nvPr/>
        </p:nvSpPr>
        <p:spPr>
          <a:xfrm>
            <a:off x="3143202" y="819207"/>
            <a:ext cx="5055396" cy="284693"/>
          </a:xfrm>
          <a:prstGeom prst="rect">
            <a:avLst/>
          </a:prstGeom>
          <a:noFill/>
        </p:spPr>
        <p:txBody>
          <a:bodyPr wrap="square" rtlCol="0">
            <a:spAutoFit/>
          </a:bodyPr>
          <a:lstStyle/>
          <a:p>
            <a:pPr algn="r">
              <a:lnSpc>
                <a:spcPts val="1500"/>
              </a:lnSpc>
            </a:pPr>
            <a:r>
              <a:rPr lang="en-US" sz="900" b="0" dirty="0">
                <a:solidFill>
                  <a:schemeClr val="accent1"/>
                </a:solidFill>
                <a:latin typeface="Times New Roman" panose="02020603050405020304" pitchFamily="18" charset="0"/>
                <a:ea typeface="微软雅黑" panose="020B0503020204020204" pitchFamily="34" charset="-122"/>
              </a:rPr>
              <a:t>D. Mazzucconi. Radiation Physics and Chemistry 204 (2023) 110727</a:t>
            </a:r>
          </a:p>
        </p:txBody>
      </p:sp>
    </p:spTree>
    <p:extLst>
      <p:ext uri="{BB962C8B-B14F-4D97-AF65-F5344CB8AC3E}">
        <p14:creationId xmlns:p14="http://schemas.microsoft.com/office/powerpoint/2010/main" val="212746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7</a:t>
            </a:fld>
            <a:endParaRPr lang="en-US" altLang="zh-CN" sz="1400" b="0" dirty="0">
              <a:solidFill>
                <a:srgbClr val="808080"/>
              </a:solidFill>
            </a:endParaRPr>
          </a:p>
        </p:txBody>
      </p:sp>
      <p:sp>
        <p:nvSpPr>
          <p:cNvPr id="7" name="Text Placeholder 4"/>
          <p:cNvSpPr txBox="1"/>
          <p:nvPr/>
        </p:nvSpPr>
        <p:spPr>
          <a:xfrm>
            <a:off x="478906" y="167238"/>
            <a:ext cx="6755494" cy="496784"/>
          </a:xfrm>
          <a:prstGeom prst="rect">
            <a:avLst/>
          </a:prstGeom>
        </p:spPr>
        <p:txBody>
          <a:bodyPr anchor="ctr">
            <a:noAutofit/>
          </a:bodyPr>
          <a:lstStyle>
            <a:defPPr>
              <a:defRPr lang="zh-CN"/>
            </a:defPPr>
            <a:lvl1pPr defTabSz="914400" fontAlgn="auto">
              <a:spcBef>
                <a:spcPct val="20000"/>
              </a:spcBef>
              <a:spcAft>
                <a:spcPts val="0"/>
              </a:spcAft>
              <a:buFont typeface="Arial" panose="020B0604020202020204" pitchFamily="34" charset="0"/>
              <a:defRPr sz="2800">
                <a:latin typeface="微软雅黑" panose="020B0503020204020204" charset="-122"/>
                <a:ea typeface="微软雅黑"/>
              </a:defRPr>
            </a:lvl1pPr>
            <a:lvl2pPr marL="742950" indent="-285750" defTabSz="914400">
              <a:spcBef>
                <a:spcPct val="20000"/>
              </a:spcBef>
              <a:buFont typeface="Arial" panose="020B0604020202020204" pitchFamily="34" charset="0"/>
              <a:buChar char="–"/>
              <a:defRPr sz="2800">
                <a:solidFill>
                  <a:schemeClr val="tx1"/>
                </a:solidFill>
                <a:latin typeface="+mn-lt"/>
                <a:ea typeface="+mn-ea"/>
              </a:defRPr>
            </a:lvl2pPr>
            <a:lvl3pPr marL="1143000" indent="-228600" defTabSz="914400">
              <a:spcBef>
                <a:spcPct val="20000"/>
              </a:spcBef>
              <a:buFont typeface="Arial" panose="020B0604020202020204" pitchFamily="34" charset="0"/>
              <a:buChar char="•"/>
              <a:defRPr sz="2400">
                <a:solidFill>
                  <a:schemeClr val="tx1"/>
                </a:solidFill>
                <a:latin typeface="+mn-lt"/>
                <a:ea typeface="+mn-ea"/>
              </a:defRPr>
            </a:lvl3pPr>
            <a:lvl4pPr marL="1600200" indent="-228600" defTabSz="914400">
              <a:spcBef>
                <a:spcPct val="20000"/>
              </a:spcBef>
              <a:buFont typeface="Arial" panose="020B0604020202020204" pitchFamily="34" charset="0"/>
              <a:buChar char="–"/>
              <a:defRPr sz="2000">
                <a:solidFill>
                  <a:schemeClr val="tx1"/>
                </a:solidFill>
                <a:latin typeface="+mn-lt"/>
                <a:ea typeface="+mn-ea"/>
              </a:defRPr>
            </a:lvl4pPr>
            <a:lvl5pPr marL="2057400" indent="-228600" defTabSz="914400">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altLang="zh-CN" sz="2400" dirty="0"/>
              <a:t>Spin-polarized p</a:t>
            </a:r>
            <a:r>
              <a:rPr lang="en-US" altLang="zh-CN" sz="2400" baseline="30000" dirty="0"/>
              <a:t>11</a:t>
            </a:r>
            <a:r>
              <a:rPr lang="en-US" altLang="zh-CN" sz="2400" dirty="0"/>
              <a:t>B fusion (E</a:t>
            </a:r>
            <a:r>
              <a:rPr lang="en-US" altLang="zh-CN" sz="2400" baseline="-25000" dirty="0"/>
              <a:t>p</a:t>
            </a:r>
            <a:r>
              <a:rPr lang="en-US" altLang="zh-CN" sz="2400" dirty="0"/>
              <a:t>=675 keV)</a:t>
            </a:r>
          </a:p>
        </p:txBody>
      </p:sp>
      <p:pic>
        <p:nvPicPr>
          <p:cNvPr id="5" name="图片 4"/>
          <p:cNvPicPr>
            <a:picLocks noChangeAspect="1"/>
          </p:cNvPicPr>
          <p:nvPr/>
        </p:nvPicPr>
        <p:blipFill>
          <a:blip r:embed="rId15"/>
          <a:stretch>
            <a:fillRect/>
          </a:stretch>
        </p:blipFill>
        <p:spPr>
          <a:xfrm>
            <a:off x="5643663" y="778904"/>
            <a:ext cx="2592000" cy="1784941"/>
          </a:xfrm>
          <a:prstGeom prst="rect">
            <a:avLst/>
          </a:prstGeom>
        </p:spPr>
      </p:pic>
      <p:sp>
        <p:nvSpPr>
          <p:cNvPr id="6" name="矩形 5"/>
          <p:cNvSpPr/>
          <p:nvPr/>
        </p:nvSpPr>
        <p:spPr>
          <a:xfrm>
            <a:off x="4860032" y="2336871"/>
            <a:ext cx="2374368" cy="230832"/>
          </a:xfrm>
          <a:prstGeom prst="rect">
            <a:avLst/>
          </a:prstGeom>
        </p:spPr>
        <p:txBody>
          <a:bodyPr wrap="none">
            <a:spAutoFit/>
          </a:bodyPr>
          <a:lstStyle/>
          <a:p>
            <a:r>
              <a:rPr lang="en-US" altLang="zh-CN" sz="900" b="0" dirty="0">
                <a:solidFill>
                  <a:schemeClr val="accent1"/>
                </a:solidFill>
                <a:latin typeface="Times New Roman" panose="02020603050405020304" pitchFamily="18" charset="0"/>
                <a:ea typeface="微软雅黑" panose="020B0503020204020204" pitchFamily="34" charset="-122"/>
              </a:rPr>
              <a:t>M. Kuhlwein. Phys. Lett. B 825 (2022) 136857</a:t>
            </a:r>
            <a:endParaRPr lang="en-US" sz="2400" dirty="0">
              <a:solidFill>
                <a:schemeClr val="accent1"/>
              </a:solidFill>
            </a:endParaRPr>
          </a:p>
        </p:txBody>
      </p:sp>
      <p:pic>
        <p:nvPicPr>
          <p:cNvPr id="18" name="图片 17" descr="\documentclass{article}&#10;\usepackage{amsmath}&#10;\pagestyle{empty}&#10;\begin{document}&#10;&#10;\begin{align*}&#10;p: J^\pi = \frac{1}{2}^+ ~~~~;~~~~\mathrm{^{11}B}: J^\pi = \frac{3}{2}^-&#10;\end{align*}&#10;&#10;\end{document}" title="IguanaTex Bitmap Display"/>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1331640" y="789052"/>
            <a:ext cx="2587136" cy="388096"/>
          </a:xfrm>
          <a:prstGeom prst="rect">
            <a:avLst/>
          </a:prstGeom>
        </p:spPr>
      </p:pic>
      <p:sp>
        <p:nvSpPr>
          <p:cNvPr id="11" name="文本框 10"/>
          <p:cNvSpPr txBox="1"/>
          <p:nvPr/>
        </p:nvSpPr>
        <p:spPr>
          <a:xfrm>
            <a:off x="468313" y="1155049"/>
            <a:ext cx="2592288" cy="307777"/>
          </a:xfrm>
          <a:prstGeom prst="rect">
            <a:avLst/>
          </a:prstGeom>
          <a:noFill/>
        </p:spPr>
        <p:txBody>
          <a:bodyPr wrap="square" rtlCol="0">
            <a:spAutoFit/>
          </a:bodyPr>
          <a:lstStyle/>
          <a:p>
            <a:pPr algn="just" defTabSz="914400" fontAlgn="auto">
              <a:spcBef>
                <a:spcPts val="0"/>
              </a:spcBef>
              <a:spcAft>
                <a:spcPts val="0"/>
              </a:spcAft>
            </a:pPr>
            <a:r>
              <a:rPr lang="en-US" altLang="zh-CN" sz="1400" b="0" dirty="0">
                <a:solidFill>
                  <a:srgbClr val="000000"/>
                </a:solidFill>
                <a:latin typeface="Times New Roman" panose="02020603050405020304" pitchFamily="18" charset="0"/>
                <a:ea typeface="微软雅黑" panose="020B0503020204020204" pitchFamily="34" charset="-122"/>
              </a:rPr>
              <a:t>Entrance channel:</a:t>
            </a:r>
            <a:endParaRPr lang="en-US" sz="1400" b="0" dirty="0">
              <a:solidFill>
                <a:srgbClr val="000000"/>
              </a:solidFill>
              <a:latin typeface="Times New Roman" panose="02020603050405020304" pitchFamily="18" charset="0"/>
              <a:ea typeface="微软雅黑" panose="020B0503020204020204" pitchFamily="34" charset="-122"/>
            </a:endParaRPr>
          </a:p>
        </p:txBody>
      </p:sp>
      <p:pic>
        <p:nvPicPr>
          <p:cNvPr id="28" name="图片 27" descr="\documentclass{article}&#10;\usepackage{amsmath}&#10;\pagestyle{empty}&#10;\begin{document}&#10;&#10;\begin{align*}&#10;\vec{s}_{p} + \vec{s}_{\mathrm{^8Be}} + \vec{\ell}_{i} = \vec{s}_{\mathrm{^{12}C}} ~~\to~~\mathrm{spin~parallel}&#10;\end{align*}&#10;&#10;&#10;\end{document}" title="IguanaTex Bitmap Display"/>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1078918" y="1657251"/>
            <a:ext cx="2618659" cy="191781"/>
          </a:xfrm>
          <a:prstGeom prst="rect">
            <a:avLst/>
          </a:prstGeom>
        </p:spPr>
      </p:pic>
      <p:pic>
        <p:nvPicPr>
          <p:cNvPr id="27" name="图片 26" descr="\documentclass{article}&#10;\usepackage{amsmath}&#10;\pagestyle{empty}&#10;\begin{document}&#10;&#10;\begin{align*}&#10;\pi_{p} \cdot \pi_{\mathrm{^8Be}} \cdot (-1)^{\ell_{i}} = \pi_{\mathrm{^{12}C}}~~\to~~ \ell_{i} = 0&#10;\end{align*}&#10;&#10;\end{document}" title="IguanaTex Bitmap Display"/>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882584" y="1431967"/>
            <a:ext cx="2399671" cy="180809"/>
          </a:xfrm>
          <a:prstGeom prst="rect">
            <a:avLst/>
          </a:prstGeom>
        </p:spPr>
      </p:pic>
      <p:sp>
        <p:nvSpPr>
          <p:cNvPr id="17" name="文本框 16"/>
          <p:cNvSpPr txBox="1"/>
          <p:nvPr/>
        </p:nvSpPr>
        <p:spPr>
          <a:xfrm>
            <a:off x="478906" y="1811501"/>
            <a:ext cx="2592288" cy="307777"/>
          </a:xfrm>
          <a:prstGeom prst="rect">
            <a:avLst/>
          </a:prstGeom>
          <a:noFill/>
        </p:spPr>
        <p:txBody>
          <a:bodyPr wrap="square" rtlCol="0">
            <a:spAutoFit/>
          </a:bodyPr>
          <a:lstStyle/>
          <a:p>
            <a:pPr algn="just" defTabSz="914400" fontAlgn="auto">
              <a:spcBef>
                <a:spcPts val="0"/>
              </a:spcBef>
              <a:spcAft>
                <a:spcPts val="0"/>
              </a:spcAft>
            </a:pPr>
            <a:r>
              <a:rPr lang="en-US" altLang="zh-CN" sz="1400" b="0" dirty="0">
                <a:solidFill>
                  <a:srgbClr val="000000"/>
                </a:solidFill>
                <a:latin typeface="Times New Roman" panose="02020603050405020304" pitchFamily="18" charset="0"/>
                <a:ea typeface="微软雅黑" panose="020B0503020204020204" pitchFamily="34" charset="-122"/>
              </a:rPr>
              <a:t>Exit channel:</a:t>
            </a:r>
            <a:endParaRPr lang="en-US" sz="1400" b="0" dirty="0">
              <a:solidFill>
                <a:srgbClr val="000000"/>
              </a:solidFill>
              <a:latin typeface="Times New Roman" panose="02020603050405020304" pitchFamily="18" charset="0"/>
              <a:ea typeface="微软雅黑" panose="020B0503020204020204" pitchFamily="34" charset="-122"/>
            </a:endParaRPr>
          </a:p>
        </p:txBody>
      </p:sp>
      <p:pic>
        <p:nvPicPr>
          <p:cNvPr id="20" name="图片 19" descr="\documentclass{article}&#10;\usepackage{amsmath}&#10;\pagestyle{empty}&#10;\begin{document}&#10;&#10;$\alpha_0:$&#10;&#10;&#10;\end{document}" title="IguanaTex Bitmap Display"/>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882583" y="2134029"/>
            <a:ext cx="268800" cy="107008"/>
          </a:xfrm>
          <a:prstGeom prst="rect">
            <a:avLst/>
          </a:prstGeom>
        </p:spPr>
      </p:pic>
      <p:pic>
        <p:nvPicPr>
          <p:cNvPr id="30" name="图片 29" descr="\documentclass{article}&#10;\usepackage{amsmath}&#10;\pagestyle{empty}&#10;\begin{document}&#10;&#10;\begin{align*}&#10;\ell_{f}=1,3,5,..~~;~~\vec{s}_{\mathrm{^{12}C}}=\vec{\ell}_{f}~~\to~~\times&#10;\end{align*}&#10;&#10;&#10;\end{document}" title="IguanaTex Bitmap Display"/>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1331641" y="2078051"/>
            <a:ext cx="2280741" cy="192658"/>
          </a:xfrm>
          <a:prstGeom prst="rect">
            <a:avLst/>
          </a:prstGeom>
        </p:spPr>
      </p:pic>
      <p:pic>
        <p:nvPicPr>
          <p:cNvPr id="24" name="图片 23" descr="\documentclass{article}&#10;\usepackage{amsmath}&#10;\pagestyle{empty}&#10;\begin{document}&#10;&#10;$\alpha_1:$&#10;&#10;&#10;\end{document}" title="IguanaTex Bitmap Display"/>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882583" y="2372418"/>
            <a:ext cx="268800" cy="104448"/>
          </a:xfrm>
          <a:prstGeom prst="rect">
            <a:avLst/>
          </a:prstGeom>
        </p:spPr>
      </p:pic>
      <p:pic>
        <p:nvPicPr>
          <p:cNvPr id="9" name="图片 8" descr="\documentclass{article}&#10;\usepackage{amsmath}&#10;\usepackage{color}&#10;\pagestyle{empty}&#10;\begin{document}&#10;&#10;\begin{align*}&#10;\ell_{f}=1,3,5,..~~;~~\vec{s}_{\mathrm{^{12}C}}=\vec{\ell}_{f} +\vec{s}_{\mathrm{^8Be}} ~~\to~~\textcolor{red}{\surd}\end{align*}&#10;&#10;&#10;\end{document}" title="IguanaTex Bitmap Display"/>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1316122" y="2319952"/>
            <a:ext cx="2776649" cy="192658"/>
          </a:xfrm>
          <a:prstGeom prst="rect">
            <a:avLst/>
          </a:prstGeom>
        </p:spPr>
      </p:pic>
      <p:sp>
        <p:nvSpPr>
          <p:cNvPr id="26" name="文本框 25"/>
          <p:cNvSpPr txBox="1"/>
          <p:nvPr/>
        </p:nvSpPr>
        <p:spPr>
          <a:xfrm>
            <a:off x="479478" y="2570630"/>
            <a:ext cx="1846980" cy="307777"/>
          </a:xfrm>
          <a:prstGeom prst="rect">
            <a:avLst/>
          </a:prstGeom>
          <a:noFill/>
        </p:spPr>
        <p:txBody>
          <a:bodyPr wrap="none" rtlCol="0">
            <a:spAutoFit/>
          </a:bodyPr>
          <a:lstStyle/>
          <a:p>
            <a:pPr algn="just" defTabSz="914400" fontAlgn="auto">
              <a:spcBef>
                <a:spcPts val="0"/>
              </a:spcBef>
              <a:spcAft>
                <a:spcPts val="0"/>
              </a:spcAft>
            </a:pPr>
            <a:r>
              <a:rPr lang="en-US" sz="1400" b="0" dirty="0">
                <a:solidFill>
                  <a:srgbClr val="000000"/>
                </a:solidFill>
                <a:latin typeface="Times New Roman" panose="02020603050405020304" pitchFamily="18" charset="0"/>
                <a:ea typeface="微软雅黑" panose="020B0503020204020204" pitchFamily="34" charset="-122"/>
              </a:rPr>
              <a:t>The total cross section:</a:t>
            </a:r>
          </a:p>
        </p:txBody>
      </p:sp>
      <p:pic>
        <p:nvPicPr>
          <p:cNvPr id="46" name="图片 45" descr="\documentclass{article}&#10;\usepackage{amsmath}&#10;\pagestyle{empty}&#10;\begin{document}&#10;&#10;\begin{align*}&#10;\sigma_{\alpha}&amp;=\frac{4\pi}{\left(k_{\mathrm{p}}^{cm}\right)^{2}}\frac{\left(2J_{\mathrm{^{12}{C}}}+1\right)}{(2J_{\mathrm{p}}+1)(2J_{\mathrm{^{11}{B}}}+1)}\times \sum_{\beta}T_{(2S_{\alpha}+1)\ell_{i},(2S_{\beta}+1)\ell_{f}}^{J_{\mathrm{^{12}{C}}}}&#10;\end{align*}&#10;&#10;&#10;\end{document}" title="IguanaTex Bitmap Display"/>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tretch>
            <a:fillRect/>
          </a:stretch>
        </p:blipFill>
        <p:spPr>
          <a:xfrm>
            <a:off x="4644008" y="2904143"/>
            <a:ext cx="3930843" cy="419547"/>
          </a:xfrm>
          <a:prstGeom prst="rect">
            <a:avLst/>
          </a:prstGeom>
        </p:spPr>
      </p:pic>
      <p:pic>
        <p:nvPicPr>
          <p:cNvPr id="37" name="图片 36" descr="\documentclass{article}&#10;\usepackage{amsmath}&#10;\pagestyle{empty}&#10;\begin{document}&#10;&#10;\begin{align*}&#10;\sigma_{0}=\sum_{\alpha}\sigma_{\alpha}  =\sigma_{1} + \sigma_{2}&#10;\end{align*}&#10;&#10;&#10;\end{document}" title="IguanaTex Bitmap Display"/>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1451369" y="2940376"/>
            <a:ext cx="1694208" cy="372736"/>
          </a:xfrm>
          <a:prstGeom prst="rect">
            <a:avLst/>
          </a:prstGeom>
        </p:spPr>
      </p:pic>
      <p:cxnSp>
        <p:nvCxnSpPr>
          <p:cNvPr id="41" name="直接箭头连接符 40"/>
          <p:cNvCxnSpPr/>
          <p:nvPr/>
        </p:nvCxnSpPr>
        <p:spPr bwMode="auto">
          <a:xfrm flipH="1">
            <a:off x="1835696" y="3233493"/>
            <a:ext cx="792088" cy="360040"/>
          </a:xfrm>
          <a:prstGeom prst="straightConnector1">
            <a:avLst/>
          </a:prstGeom>
          <a:noFill/>
          <a:ln w="28575">
            <a:solidFill>
              <a:schemeClr val="accent1">
                <a:lumMod val="40000"/>
                <a:lumOff val="60000"/>
              </a:schemeClr>
            </a:solidFill>
            <a:tailEnd type="triangle"/>
          </a:ln>
        </p:spPr>
      </p:cxnSp>
      <p:pic>
        <p:nvPicPr>
          <p:cNvPr id="51" name="图片 50" descr="\documentclass{article}&#10;\usepackage{amsmath}&#10;\pagestyle{empty}&#10;\begin{document}&#10;&#10;&#10;\begin{align*}&#10;\mathrm{spin~antiparallel: \frac{1}{2}\uparrow \frac{3}{2}\downarrow}&#10;\end{align*}&#10;&#10;\end{document}" title="IguanaTex Bitmap Display"/>
          <p:cNvPicPr>
            <a:picLocks noChangeAspect="1"/>
          </p:cNvPicPr>
          <p:nvPr>
            <p:custDataLst>
              <p:tags r:id="rId10"/>
            </p:custDataLst>
          </p:nvPr>
        </p:nvPicPr>
        <p:blipFill>
          <a:blip r:embed="rId25" cstate="print">
            <a:extLst>
              <a:ext uri="{28A0092B-C50C-407E-A947-70E740481C1C}">
                <a14:useLocalDpi xmlns:a14="http://schemas.microsoft.com/office/drawing/2010/main" val="0"/>
              </a:ext>
            </a:extLst>
          </a:blip>
          <a:stretch>
            <a:fillRect/>
          </a:stretch>
        </p:blipFill>
        <p:spPr>
          <a:xfrm>
            <a:off x="707083" y="3655414"/>
            <a:ext cx="1688723" cy="307639"/>
          </a:xfrm>
          <a:prstGeom prst="rect">
            <a:avLst/>
          </a:prstGeom>
        </p:spPr>
      </p:pic>
      <p:cxnSp>
        <p:nvCxnSpPr>
          <p:cNvPr id="44" name="直接箭头连接符 43"/>
          <p:cNvCxnSpPr/>
          <p:nvPr/>
        </p:nvCxnSpPr>
        <p:spPr bwMode="auto">
          <a:xfrm>
            <a:off x="3143202" y="3268706"/>
            <a:ext cx="386702" cy="324827"/>
          </a:xfrm>
          <a:prstGeom prst="straightConnector1">
            <a:avLst/>
          </a:prstGeom>
          <a:noFill/>
          <a:ln w="28575">
            <a:solidFill>
              <a:schemeClr val="accent1">
                <a:lumMod val="40000"/>
                <a:lumOff val="60000"/>
              </a:schemeClr>
            </a:solidFill>
            <a:tailEnd type="triangle"/>
          </a:ln>
        </p:spPr>
      </p:cxnSp>
      <p:pic>
        <p:nvPicPr>
          <p:cNvPr id="52" name="图片 51" descr="\documentclass{article}&#10;\usepackage{amsmath}&#10;\pagestyle{empty}&#10;\begin{document}&#10;&#10;\begin{align*}&#10;\mathrm{spin~parallel: \frac{1}{2}\uparrow \frac{3}{2}\uparrow}&#10;\end{align*}&#10;&#10;&#10;\end{document}" title="IguanaTex Bitmap Display"/>
          <p:cNvPicPr>
            <a:picLocks noChangeAspect="1"/>
          </p:cNvPicPr>
          <p:nvPr>
            <p:custDataLst>
              <p:tags r:id="rId11"/>
            </p:custDataLst>
          </p:nvPr>
        </p:nvPicPr>
        <p:blipFill>
          <a:blip r:embed="rId26" cstate="print">
            <a:extLst>
              <a:ext uri="{28A0092B-C50C-407E-A947-70E740481C1C}">
                <a14:useLocalDpi xmlns:a14="http://schemas.microsoft.com/office/drawing/2010/main" val="0"/>
              </a:ext>
            </a:extLst>
          </a:blip>
          <a:stretch>
            <a:fillRect/>
          </a:stretch>
        </p:blipFill>
        <p:spPr>
          <a:xfrm>
            <a:off x="2813908" y="3655414"/>
            <a:ext cx="1431991" cy="307639"/>
          </a:xfrm>
          <a:prstGeom prst="rect">
            <a:avLst/>
          </a:prstGeom>
        </p:spPr>
      </p:pic>
      <p:grpSp>
        <p:nvGrpSpPr>
          <p:cNvPr id="73" name="组合 72"/>
          <p:cNvGrpSpPr/>
          <p:nvPr/>
        </p:nvGrpSpPr>
        <p:grpSpPr>
          <a:xfrm>
            <a:off x="5510870" y="3359118"/>
            <a:ext cx="1440000" cy="360000"/>
            <a:chOff x="5510870" y="3359118"/>
            <a:chExt cx="1440000" cy="360000"/>
          </a:xfrm>
        </p:grpSpPr>
        <p:cxnSp>
          <p:nvCxnSpPr>
            <p:cNvPr id="60" name="直接连接符 59"/>
            <p:cNvCxnSpPr/>
            <p:nvPr/>
          </p:nvCxnSpPr>
          <p:spPr bwMode="auto">
            <a:xfrm flipV="1">
              <a:off x="5510870" y="3364511"/>
              <a:ext cx="1440000" cy="0"/>
            </a:xfrm>
            <a:prstGeom prst="line">
              <a:avLst/>
            </a:prstGeom>
            <a:noFill/>
            <a:ln w="28575">
              <a:solidFill>
                <a:schemeClr val="accent1">
                  <a:lumMod val="40000"/>
                  <a:lumOff val="60000"/>
                </a:schemeClr>
              </a:solidFill>
            </a:ln>
          </p:spPr>
        </p:cxnSp>
        <p:cxnSp>
          <p:nvCxnSpPr>
            <p:cNvPr id="61" name="直接箭头连接符 60"/>
            <p:cNvCxnSpPr/>
            <p:nvPr/>
          </p:nvCxnSpPr>
          <p:spPr bwMode="auto">
            <a:xfrm>
              <a:off x="5825716" y="3359118"/>
              <a:ext cx="0" cy="360000"/>
            </a:xfrm>
            <a:prstGeom prst="straightConnector1">
              <a:avLst/>
            </a:prstGeom>
            <a:noFill/>
            <a:ln w="28575">
              <a:solidFill>
                <a:schemeClr val="accent1">
                  <a:lumMod val="40000"/>
                  <a:lumOff val="60000"/>
                </a:schemeClr>
              </a:solidFill>
              <a:tailEnd type="triangle"/>
            </a:ln>
          </p:spPr>
        </p:cxnSp>
      </p:grpSp>
      <p:grpSp>
        <p:nvGrpSpPr>
          <p:cNvPr id="72" name="组合 71"/>
          <p:cNvGrpSpPr/>
          <p:nvPr/>
        </p:nvGrpSpPr>
        <p:grpSpPr>
          <a:xfrm>
            <a:off x="5004048" y="3359119"/>
            <a:ext cx="3600232" cy="364759"/>
            <a:chOff x="5004048" y="3359119"/>
            <a:chExt cx="3600232" cy="364759"/>
          </a:xfrm>
        </p:grpSpPr>
        <p:cxnSp>
          <p:nvCxnSpPr>
            <p:cNvPr id="54" name="直接连接符 53"/>
            <p:cNvCxnSpPr/>
            <p:nvPr/>
          </p:nvCxnSpPr>
          <p:spPr bwMode="auto">
            <a:xfrm flipV="1">
              <a:off x="5004048" y="3363838"/>
              <a:ext cx="504000" cy="0"/>
            </a:xfrm>
            <a:prstGeom prst="line">
              <a:avLst/>
            </a:prstGeom>
            <a:noFill/>
            <a:ln w="28575">
              <a:solidFill>
                <a:srgbClr val="00B0F0"/>
              </a:solidFill>
            </a:ln>
          </p:spPr>
        </p:cxnSp>
        <p:cxnSp>
          <p:nvCxnSpPr>
            <p:cNvPr id="56" name="直接连接符 55"/>
            <p:cNvCxnSpPr/>
            <p:nvPr/>
          </p:nvCxnSpPr>
          <p:spPr bwMode="auto">
            <a:xfrm flipV="1">
              <a:off x="7092280" y="3363838"/>
              <a:ext cx="1512000" cy="0"/>
            </a:xfrm>
            <a:prstGeom prst="line">
              <a:avLst/>
            </a:prstGeom>
            <a:noFill/>
            <a:ln w="28575">
              <a:solidFill>
                <a:srgbClr val="00B0F0"/>
              </a:solidFill>
            </a:ln>
          </p:spPr>
        </p:cxnSp>
        <p:cxnSp>
          <p:nvCxnSpPr>
            <p:cNvPr id="57" name="直接连接符 56"/>
            <p:cNvCxnSpPr/>
            <p:nvPr/>
          </p:nvCxnSpPr>
          <p:spPr bwMode="auto">
            <a:xfrm rot="16200000" flipV="1">
              <a:off x="5184048" y="3435838"/>
              <a:ext cx="144000" cy="0"/>
            </a:xfrm>
            <a:prstGeom prst="line">
              <a:avLst/>
            </a:prstGeom>
            <a:noFill/>
            <a:ln w="28575">
              <a:solidFill>
                <a:srgbClr val="00B0F0"/>
              </a:solidFill>
            </a:ln>
          </p:spPr>
        </p:cxnSp>
        <p:cxnSp>
          <p:nvCxnSpPr>
            <p:cNvPr id="58" name="直接连接符 57"/>
            <p:cNvCxnSpPr/>
            <p:nvPr/>
          </p:nvCxnSpPr>
          <p:spPr bwMode="auto">
            <a:xfrm rot="16200000" flipV="1">
              <a:off x="7812368" y="3431119"/>
              <a:ext cx="144000" cy="0"/>
            </a:xfrm>
            <a:prstGeom prst="line">
              <a:avLst/>
            </a:prstGeom>
            <a:noFill/>
            <a:ln w="28575">
              <a:solidFill>
                <a:srgbClr val="00B0F0"/>
              </a:solidFill>
            </a:ln>
          </p:spPr>
        </p:cxnSp>
        <p:cxnSp>
          <p:nvCxnSpPr>
            <p:cNvPr id="59" name="直接连接符 58"/>
            <p:cNvCxnSpPr/>
            <p:nvPr/>
          </p:nvCxnSpPr>
          <p:spPr bwMode="auto">
            <a:xfrm flipV="1">
              <a:off x="5239063" y="3507854"/>
              <a:ext cx="2660400" cy="0"/>
            </a:xfrm>
            <a:prstGeom prst="line">
              <a:avLst/>
            </a:prstGeom>
            <a:noFill/>
            <a:ln w="28575">
              <a:solidFill>
                <a:srgbClr val="00B0F0"/>
              </a:solidFill>
            </a:ln>
          </p:spPr>
        </p:cxnSp>
        <p:cxnSp>
          <p:nvCxnSpPr>
            <p:cNvPr id="64" name="直接箭头连接符 63"/>
            <p:cNvCxnSpPr/>
            <p:nvPr/>
          </p:nvCxnSpPr>
          <p:spPr bwMode="auto">
            <a:xfrm>
              <a:off x="7452320" y="3514135"/>
              <a:ext cx="0" cy="209743"/>
            </a:xfrm>
            <a:prstGeom prst="straightConnector1">
              <a:avLst/>
            </a:prstGeom>
            <a:noFill/>
            <a:ln w="28575">
              <a:solidFill>
                <a:srgbClr val="00B0F0"/>
              </a:solidFill>
              <a:tailEnd type="triangle"/>
            </a:ln>
          </p:spPr>
        </p:cxnSp>
      </p:grpSp>
      <p:sp>
        <p:nvSpPr>
          <p:cNvPr id="68" name="矩形 67"/>
          <p:cNvSpPr/>
          <p:nvPr/>
        </p:nvSpPr>
        <p:spPr>
          <a:xfrm>
            <a:off x="6844295" y="3664679"/>
            <a:ext cx="1347292" cy="276999"/>
          </a:xfrm>
          <a:prstGeom prst="rect">
            <a:avLst/>
          </a:prstGeom>
        </p:spPr>
        <p:txBody>
          <a:bodyPr wrap="none">
            <a:spAutoFit/>
          </a:bodyPr>
          <a:lstStyle/>
          <a:p>
            <a:r>
              <a:rPr lang="en-US" sz="1200" b="0" dirty="0">
                <a:solidFill>
                  <a:srgbClr val="000000"/>
                </a:solidFill>
                <a:latin typeface="Times New Roman" panose="02020603050405020304" pitchFamily="18" charset="0"/>
                <a:ea typeface="微软雅黑" panose="020B0503020204020204" pitchFamily="34" charset="-122"/>
              </a:rPr>
              <a:t>Energy-Dependent</a:t>
            </a:r>
          </a:p>
        </p:txBody>
      </p:sp>
      <p:sp>
        <p:nvSpPr>
          <p:cNvPr id="70" name="矩形 69"/>
          <p:cNvSpPr/>
          <p:nvPr/>
        </p:nvSpPr>
        <p:spPr>
          <a:xfrm>
            <a:off x="4766772" y="3664679"/>
            <a:ext cx="2117887" cy="276999"/>
          </a:xfrm>
          <a:prstGeom prst="rect">
            <a:avLst/>
          </a:prstGeom>
        </p:spPr>
        <p:txBody>
          <a:bodyPr wrap="none">
            <a:spAutoFit/>
          </a:bodyPr>
          <a:lstStyle/>
          <a:p>
            <a:r>
              <a:rPr lang="en-US" sz="1200" b="0" dirty="0">
                <a:solidFill>
                  <a:srgbClr val="000000"/>
                </a:solidFill>
                <a:latin typeface="Times New Roman" panose="02020603050405020304" pitchFamily="18" charset="0"/>
                <a:ea typeface="微软雅黑" panose="020B0503020204020204" pitchFamily="34" charset="-122"/>
              </a:rPr>
              <a:t>Angular momentum-dependent</a:t>
            </a:r>
          </a:p>
        </p:txBody>
      </p:sp>
      <p:sp>
        <p:nvSpPr>
          <p:cNvPr id="71" name="文本框 70"/>
          <p:cNvSpPr txBox="1"/>
          <p:nvPr/>
        </p:nvSpPr>
        <p:spPr>
          <a:xfrm>
            <a:off x="1006905" y="4031068"/>
            <a:ext cx="7130191" cy="584775"/>
          </a:xfrm>
          <a:prstGeom prst="rect">
            <a:avLst/>
          </a:prstGeom>
          <a:noFill/>
        </p:spPr>
        <p:txBody>
          <a:bodyPr wrap="square" rtlCol="0">
            <a:spAutoFit/>
          </a:bodyPr>
          <a:lstStyle/>
          <a:p>
            <a:pPr algn="ctr" defTabSz="914400" fontAlgn="auto">
              <a:spcBef>
                <a:spcPts val="0"/>
              </a:spcBef>
              <a:spcAft>
                <a:spcPts val="0"/>
              </a:spcAft>
            </a:pPr>
            <a:r>
              <a:rPr lang="en-US" altLang="zh-CN" sz="1600" dirty="0">
                <a:latin typeface="Times New Roman" panose="02020603050405020304" pitchFamily="18" charset="0"/>
                <a:ea typeface="微软雅黑" panose="020B0503020204020204" pitchFamily="34" charset="-122"/>
              </a:rPr>
              <a:t>The influence of spin polarization on the reaction cross-section can be derived through the angular momentum coupling theory</a:t>
            </a:r>
            <a:endParaRPr lang="en-US" sz="1600" dirty="0">
              <a:latin typeface="Times New Roman" panose="02020603050405020304" pitchFamily="18" charset="0"/>
              <a:ea typeface="微软雅黑" panose="020B0503020204020204" pitchFamily="34" charset="-122"/>
            </a:endParaRPr>
          </a:p>
        </p:txBody>
      </p:sp>
      <p:pic>
        <p:nvPicPr>
          <p:cNvPr id="3" name="图片 2" descr="\documentclass{article}&#10;\usepackage{amsmath}&#10;\pagestyle{empty}&#10;\begin{document}&#10;&#10;&#10;$(\uparrow\uparrow)$&#10;&#10;\end{document}" title="IguanaTex Bitmap Display"/>
          <p:cNvPicPr>
            <a:picLocks noChangeAspect="1"/>
          </p:cNvPicPr>
          <p:nvPr>
            <p:custDataLst>
              <p:tags r:id="rId12"/>
            </p:custDataLst>
          </p:nvPr>
        </p:nvPicPr>
        <p:blipFill>
          <a:blip r:embed="rId27" cstate="print">
            <a:extLst>
              <a:ext uri="{28A0092B-C50C-407E-A947-70E740481C1C}">
                <a14:useLocalDpi xmlns:a14="http://schemas.microsoft.com/office/drawing/2010/main" val="0"/>
              </a:ext>
            </a:extLst>
          </a:blip>
          <a:stretch>
            <a:fillRect/>
          </a:stretch>
        </p:blipFill>
        <p:spPr>
          <a:xfrm>
            <a:off x="3767945" y="1677219"/>
            <a:ext cx="239616" cy="151845"/>
          </a:xfrm>
          <a:prstGeom prst="rect">
            <a:avLst/>
          </a:prstGeom>
        </p:spPr>
      </p:pic>
      <p:sp>
        <p:nvSpPr>
          <p:cNvPr id="8" name="矩形 7"/>
          <p:cNvSpPr/>
          <p:nvPr/>
        </p:nvSpPr>
        <p:spPr>
          <a:xfrm>
            <a:off x="2813908" y="1431967"/>
            <a:ext cx="1251978" cy="458625"/>
          </a:xfrm>
          <a:prstGeom prst="rect">
            <a:avLst/>
          </a:prstGeom>
          <a:ln w="12700">
            <a:solidFill>
              <a:srgbClr val="FF0000"/>
            </a:solidFill>
            <a:prstDash val="lgDash"/>
          </a:ln>
        </p:spPr>
        <p:txBody>
          <a:bodyPr wrap="square" rtlCol="0" anchor="ctr">
            <a:spAutoFit/>
          </a:bodyPr>
          <a:lstStyle/>
          <a:p>
            <a:pPr algn="ctr"/>
            <a:endParaRPr lang="en-US" sz="1200" b="0" dirty="0">
              <a:solidFill>
                <a:srgbClr val="000000"/>
              </a:solidFill>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1815689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8</a:t>
            </a:fld>
            <a:endParaRPr lang="en-US" altLang="zh-CN" sz="1400" b="0" dirty="0">
              <a:solidFill>
                <a:srgbClr val="808080"/>
              </a:solidFill>
            </a:endParaRPr>
          </a:p>
        </p:txBody>
      </p:sp>
      <p:sp>
        <p:nvSpPr>
          <p:cNvPr id="7" name="Text Placeholder 4"/>
          <p:cNvSpPr txBox="1"/>
          <p:nvPr/>
        </p:nvSpPr>
        <p:spPr>
          <a:xfrm>
            <a:off x="478906" y="167238"/>
            <a:ext cx="5328592" cy="496784"/>
          </a:xfrm>
          <a:prstGeom prst="rect">
            <a:avLst/>
          </a:prstGeom>
        </p:spPr>
        <p:txBody>
          <a:bodyPr anchor="ctr">
            <a:noAutofit/>
          </a:bodyPr>
          <a:lstStyle>
            <a:defPPr>
              <a:defRPr lang="zh-CN"/>
            </a:defPPr>
            <a:lvl1pPr defTabSz="914400" fontAlgn="auto">
              <a:spcBef>
                <a:spcPct val="20000"/>
              </a:spcBef>
              <a:spcAft>
                <a:spcPts val="0"/>
              </a:spcAft>
              <a:buFont typeface="Arial" panose="020B0604020202020204" pitchFamily="34" charset="0"/>
              <a:defRPr sz="2800">
                <a:latin typeface="微软雅黑" panose="020B0503020204020204" charset="-122"/>
                <a:ea typeface="微软雅黑"/>
              </a:defRPr>
            </a:lvl1pPr>
            <a:lvl2pPr marL="742950" indent="-285750" defTabSz="914400">
              <a:spcBef>
                <a:spcPct val="20000"/>
              </a:spcBef>
              <a:buFont typeface="Arial" panose="020B0604020202020204" pitchFamily="34" charset="0"/>
              <a:buChar char="–"/>
              <a:defRPr sz="2800">
                <a:solidFill>
                  <a:schemeClr val="tx1"/>
                </a:solidFill>
                <a:latin typeface="+mn-lt"/>
                <a:ea typeface="+mn-ea"/>
              </a:defRPr>
            </a:lvl2pPr>
            <a:lvl3pPr marL="1143000" indent="-228600" defTabSz="914400">
              <a:spcBef>
                <a:spcPct val="20000"/>
              </a:spcBef>
              <a:buFont typeface="Arial" panose="020B0604020202020204" pitchFamily="34" charset="0"/>
              <a:buChar char="•"/>
              <a:defRPr sz="2400">
                <a:solidFill>
                  <a:schemeClr val="tx1"/>
                </a:solidFill>
                <a:latin typeface="+mn-lt"/>
                <a:ea typeface="+mn-ea"/>
              </a:defRPr>
            </a:lvl3pPr>
            <a:lvl4pPr marL="1600200" indent="-228600" defTabSz="914400">
              <a:spcBef>
                <a:spcPct val="20000"/>
              </a:spcBef>
              <a:buFont typeface="Arial" panose="020B0604020202020204" pitchFamily="34" charset="0"/>
              <a:buChar char="–"/>
              <a:defRPr sz="2000">
                <a:solidFill>
                  <a:schemeClr val="tx1"/>
                </a:solidFill>
                <a:latin typeface="+mn-lt"/>
                <a:ea typeface="+mn-ea"/>
              </a:defRPr>
            </a:lvl4pPr>
            <a:lvl5pPr marL="2057400" indent="-228600" defTabSz="914400">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altLang="zh-CN" dirty="0"/>
              <a:t>Spin-polarized p</a:t>
            </a:r>
            <a:r>
              <a:rPr lang="en-US" altLang="zh-CN" baseline="30000" dirty="0"/>
              <a:t>11</a:t>
            </a:r>
            <a:r>
              <a:rPr lang="en-US" altLang="zh-CN" dirty="0"/>
              <a:t>B fusion</a:t>
            </a:r>
          </a:p>
        </p:txBody>
      </p:sp>
      <mc:AlternateContent xmlns:mc="http://schemas.openxmlformats.org/markup-compatibility/2006" xmlns:a14="http://schemas.microsoft.com/office/drawing/2010/main">
        <mc:Choice Requires="a14">
          <p:sp>
            <p:nvSpPr>
              <p:cNvPr id="2" name="文本框 1"/>
              <p:cNvSpPr txBox="1"/>
              <p:nvPr/>
            </p:nvSpPr>
            <p:spPr>
              <a:xfrm>
                <a:off x="467225" y="891172"/>
                <a:ext cx="2957413" cy="307777"/>
              </a:xfrm>
              <a:prstGeom prst="rect">
                <a:avLst/>
              </a:prstGeom>
              <a:noFill/>
            </p:spPr>
            <p:txBody>
              <a:bodyPr wrap="none" rtlCol="0">
                <a:spAutoFit/>
              </a:bodyPr>
              <a:lstStyle/>
              <a:p>
                <a:pPr algn="just" defTabSz="914400" fontAlgn="auto">
                  <a:spcBef>
                    <a:spcPts val="0"/>
                  </a:spcBef>
                  <a:spcAft>
                    <a:spcPts val="0"/>
                  </a:spcAft>
                </a:pPr>
                <a:r>
                  <a:rPr lang="en-US" sz="1400" b="0" dirty="0">
                    <a:solidFill>
                      <a:srgbClr val="000000"/>
                    </a:solidFill>
                    <a:latin typeface="Times New Roman" panose="02020603050405020304" pitchFamily="18" charset="0"/>
                    <a:ea typeface="微软雅黑" panose="020B0503020204020204" pitchFamily="34" charset="-122"/>
                  </a:rPr>
                  <a:t>For the convenience, </a:t>
                </a:r>
                <a14:m>
                  <m:oMath xmlns:m="http://schemas.openxmlformats.org/officeDocument/2006/math">
                    <m:r>
                      <a:rPr lang="en-US" sz="1400" b="0" i="1" smtClean="0">
                        <a:solidFill>
                          <a:srgbClr val="000000"/>
                        </a:solidFill>
                        <a:latin typeface="Cambria Math" panose="02040503050406030204" pitchFamily="18" charset="0"/>
                        <a:ea typeface="微软雅黑" panose="020B0503020204020204" pitchFamily="34" charset="-122"/>
                      </a:rPr>
                      <m:t>𝜎</m:t>
                    </m:r>
                  </m:oMath>
                </a14:m>
                <a:r>
                  <a:rPr lang="en-US" sz="1400" b="0" dirty="0">
                    <a:solidFill>
                      <a:srgbClr val="000000"/>
                    </a:solidFill>
                    <a:latin typeface="Times New Roman" panose="02020603050405020304" pitchFamily="18" charset="0"/>
                    <a:ea typeface="微软雅黑" panose="020B0503020204020204" pitchFamily="34" charset="-122"/>
                  </a:rPr>
                  <a:t> is expressed as</a:t>
                </a:r>
              </a:p>
            </p:txBody>
          </p:sp>
        </mc:Choice>
        <mc:Fallback xmlns="">
          <p:sp>
            <p:nvSpPr>
              <p:cNvPr id="2" name="文本框 1"/>
              <p:cNvSpPr txBox="1">
                <a:spLocks noRot="1" noChangeAspect="1" noMove="1" noResize="1" noEditPoints="1" noAdjustHandles="1" noChangeArrowheads="1" noChangeShapeType="1" noTextEdit="1"/>
              </p:cNvSpPr>
              <p:nvPr/>
            </p:nvSpPr>
            <p:spPr>
              <a:xfrm>
                <a:off x="467225" y="891172"/>
                <a:ext cx="2957413" cy="307777"/>
              </a:xfrm>
              <a:prstGeom prst="rect">
                <a:avLst/>
              </a:prstGeom>
              <a:blipFill>
                <a:blip r:embed="rId20"/>
                <a:stretch>
                  <a:fillRect l="-619" t="-3922" b="-19608"/>
                </a:stretch>
              </a:blipFill>
            </p:spPr>
            <p:txBody>
              <a:bodyPr/>
              <a:lstStyle/>
              <a:p>
                <a:r>
                  <a:rPr lang="en-US">
                    <a:noFill/>
                  </a:rPr>
                  <a:t> </a:t>
                </a:r>
              </a:p>
            </p:txBody>
          </p:sp>
        </mc:Fallback>
      </mc:AlternateContent>
      <p:pic>
        <p:nvPicPr>
          <p:cNvPr id="3" name="图片 2" descr="\documentclass{article}&#10;\usepackage{amsmath}&#10;\pagestyle{empty}&#10;\begin{document}&#10;&#10;\begin{align*}&#10;    \boldsymbol{\sigma = \sum_{J = 1, 2} \sum_{m_1 m_2} P_{m_1}B_{m_2}  \langle J,m=m_1+m_2|m_1,m_2  \rangle ~\sigma_J(E)}&#10;\end{align*}&#10;&#10;&#10;\end{document}" title="IguanaTex Bitmap Display"/>
          <p:cNvPicPr>
            <a:picLocks noChangeAspect="1"/>
          </p:cNvPicPr>
          <p:nvPr>
            <p:custDataLst>
              <p:tags r:id="rId1"/>
            </p:custDataLst>
          </p:nvPr>
        </p:nvPicPr>
        <p:blipFill>
          <a:blip r:embed="rId21" cstate="print">
            <a:extLst>
              <a:ext uri="{28A0092B-C50C-407E-A947-70E740481C1C}">
                <a14:useLocalDpi xmlns:a14="http://schemas.microsoft.com/office/drawing/2010/main" val="0"/>
              </a:ext>
            </a:extLst>
          </a:blip>
          <a:stretch>
            <a:fillRect/>
          </a:stretch>
        </p:blipFill>
        <p:spPr>
          <a:xfrm>
            <a:off x="562681" y="1432099"/>
            <a:ext cx="3888494" cy="317404"/>
          </a:xfrm>
          <a:prstGeom prst="rect">
            <a:avLst/>
          </a:prstGeom>
        </p:spPr>
      </p:pic>
      <p:grpSp>
        <p:nvGrpSpPr>
          <p:cNvPr id="8" name="组合 7"/>
          <p:cNvGrpSpPr/>
          <p:nvPr/>
        </p:nvGrpSpPr>
        <p:grpSpPr>
          <a:xfrm>
            <a:off x="6612865" y="891259"/>
            <a:ext cx="935739" cy="1485042"/>
            <a:chOff x="6904949" y="808413"/>
            <a:chExt cx="935739" cy="1485042"/>
          </a:xfrm>
        </p:grpSpPr>
        <p:cxnSp>
          <p:nvCxnSpPr>
            <p:cNvPr id="9" name="直接连接符 8"/>
            <p:cNvCxnSpPr/>
            <p:nvPr/>
          </p:nvCxnSpPr>
          <p:spPr bwMode="auto">
            <a:xfrm>
              <a:off x="7161083" y="2202173"/>
              <a:ext cx="360000" cy="0"/>
            </a:xfrm>
            <a:prstGeom prst="line">
              <a:avLst/>
            </a:prstGeom>
            <a:noFill/>
            <a:ln>
              <a:solidFill>
                <a:schemeClr val="bg2">
                  <a:lumMod val="40000"/>
                  <a:lumOff val="60000"/>
                </a:schemeClr>
              </a:solidFill>
              <a:prstDash val="dash"/>
            </a:ln>
          </p:spPr>
        </p:cxnSp>
        <p:cxnSp>
          <p:nvCxnSpPr>
            <p:cNvPr id="10" name="直接连接符 9"/>
            <p:cNvCxnSpPr/>
            <p:nvPr/>
          </p:nvCxnSpPr>
          <p:spPr bwMode="auto">
            <a:xfrm>
              <a:off x="7161083" y="1923572"/>
              <a:ext cx="612000" cy="0"/>
            </a:xfrm>
            <a:prstGeom prst="line">
              <a:avLst/>
            </a:prstGeom>
            <a:noFill/>
            <a:ln>
              <a:solidFill>
                <a:schemeClr val="bg2">
                  <a:lumMod val="40000"/>
                  <a:lumOff val="60000"/>
                </a:schemeClr>
              </a:solidFill>
              <a:prstDash val="dash"/>
            </a:ln>
          </p:spPr>
        </p:cxnSp>
        <p:cxnSp>
          <p:nvCxnSpPr>
            <p:cNvPr id="11" name="直接连接符 10"/>
            <p:cNvCxnSpPr/>
            <p:nvPr/>
          </p:nvCxnSpPr>
          <p:spPr bwMode="auto">
            <a:xfrm>
              <a:off x="7166560" y="1227585"/>
              <a:ext cx="612000" cy="0"/>
            </a:xfrm>
            <a:prstGeom prst="line">
              <a:avLst/>
            </a:prstGeom>
            <a:noFill/>
            <a:ln>
              <a:solidFill>
                <a:schemeClr val="bg2">
                  <a:lumMod val="40000"/>
                  <a:lumOff val="60000"/>
                </a:schemeClr>
              </a:solidFill>
              <a:prstDash val="dash"/>
            </a:ln>
          </p:spPr>
        </p:cxnSp>
        <p:cxnSp>
          <p:nvCxnSpPr>
            <p:cNvPr id="12" name="直接箭头连接符 11"/>
            <p:cNvCxnSpPr/>
            <p:nvPr/>
          </p:nvCxnSpPr>
          <p:spPr bwMode="auto">
            <a:xfrm rot="1800000" flipV="1">
              <a:off x="7120688" y="1749298"/>
              <a:ext cx="720000" cy="0"/>
            </a:xfrm>
            <a:prstGeom prst="straightConnector1">
              <a:avLst/>
            </a:prstGeom>
            <a:noFill/>
            <a:ln w="19050">
              <a:solidFill>
                <a:srgbClr val="000000"/>
              </a:solidFill>
              <a:tailEnd type="triangle"/>
            </a:ln>
          </p:spPr>
        </p:cxnSp>
        <p:cxnSp>
          <p:nvCxnSpPr>
            <p:cNvPr id="13" name="直接连接符 12"/>
            <p:cNvCxnSpPr/>
            <p:nvPr/>
          </p:nvCxnSpPr>
          <p:spPr bwMode="auto">
            <a:xfrm>
              <a:off x="7161083" y="982453"/>
              <a:ext cx="360000" cy="0"/>
            </a:xfrm>
            <a:prstGeom prst="line">
              <a:avLst/>
            </a:prstGeom>
            <a:noFill/>
            <a:ln>
              <a:solidFill>
                <a:schemeClr val="bg2">
                  <a:lumMod val="40000"/>
                  <a:lumOff val="60000"/>
                </a:schemeClr>
              </a:solidFill>
              <a:prstDash val="dash"/>
            </a:ln>
          </p:spPr>
        </p:cxnSp>
        <p:cxnSp>
          <p:nvCxnSpPr>
            <p:cNvPr id="14" name="直接箭头连接符 13"/>
            <p:cNvCxnSpPr/>
            <p:nvPr/>
          </p:nvCxnSpPr>
          <p:spPr bwMode="auto">
            <a:xfrm rot="3600000" flipV="1">
              <a:off x="6993615" y="1891494"/>
              <a:ext cx="720000" cy="0"/>
            </a:xfrm>
            <a:prstGeom prst="straightConnector1">
              <a:avLst/>
            </a:prstGeom>
            <a:noFill/>
            <a:ln w="19050">
              <a:solidFill>
                <a:srgbClr val="000000"/>
              </a:solidFill>
              <a:tailEnd type="triangle"/>
            </a:ln>
          </p:spPr>
        </p:cxnSp>
        <p:cxnSp>
          <p:nvCxnSpPr>
            <p:cNvPr id="15" name="直接箭头连接符 14"/>
            <p:cNvCxnSpPr/>
            <p:nvPr/>
          </p:nvCxnSpPr>
          <p:spPr bwMode="auto">
            <a:xfrm rot="10800000">
              <a:off x="7164288" y="808413"/>
              <a:ext cx="0" cy="1476000"/>
            </a:xfrm>
            <a:prstGeom prst="straightConnector1">
              <a:avLst/>
            </a:prstGeom>
            <a:noFill/>
            <a:ln w="19050">
              <a:solidFill>
                <a:srgbClr val="000000"/>
              </a:solidFill>
              <a:tailEnd type="triangle"/>
            </a:ln>
          </p:spPr>
        </p:cxnSp>
        <p:cxnSp>
          <p:nvCxnSpPr>
            <p:cNvPr id="16" name="直接箭头连接符 15"/>
            <p:cNvCxnSpPr/>
            <p:nvPr/>
          </p:nvCxnSpPr>
          <p:spPr bwMode="auto">
            <a:xfrm rot="-1800000" flipV="1">
              <a:off x="7115675" y="1402954"/>
              <a:ext cx="720000" cy="0"/>
            </a:xfrm>
            <a:prstGeom prst="straightConnector1">
              <a:avLst/>
            </a:prstGeom>
            <a:noFill/>
            <a:ln w="19050">
              <a:solidFill>
                <a:srgbClr val="000000"/>
              </a:solidFill>
              <a:tailEnd type="triangle"/>
            </a:ln>
          </p:spPr>
        </p:cxnSp>
        <p:cxnSp>
          <p:nvCxnSpPr>
            <p:cNvPr id="17" name="直接箭头连接符 16"/>
            <p:cNvCxnSpPr/>
            <p:nvPr/>
          </p:nvCxnSpPr>
          <p:spPr bwMode="auto">
            <a:xfrm rot="-3600000" flipV="1">
              <a:off x="6983994" y="1280750"/>
              <a:ext cx="720000" cy="0"/>
            </a:xfrm>
            <a:prstGeom prst="straightConnector1">
              <a:avLst/>
            </a:prstGeom>
            <a:noFill/>
            <a:ln w="19050">
              <a:solidFill>
                <a:srgbClr val="000000"/>
              </a:solidFill>
              <a:tailEnd type="triangle"/>
            </a:ln>
          </p:spPr>
        </p:cxnSp>
        <p:grpSp>
          <p:nvGrpSpPr>
            <p:cNvPr id="18" name="组合 17"/>
            <p:cNvGrpSpPr/>
            <p:nvPr/>
          </p:nvGrpSpPr>
          <p:grpSpPr>
            <a:xfrm>
              <a:off x="7002288" y="1402732"/>
              <a:ext cx="324000" cy="324000"/>
              <a:chOff x="6120176" y="1618734"/>
              <a:chExt cx="324000" cy="324000"/>
            </a:xfrm>
          </p:grpSpPr>
          <p:sp>
            <p:nvSpPr>
              <p:cNvPr id="23" name="流程图: 接点 22"/>
              <p:cNvSpPr>
                <a:spLocks noChangeAspect="1"/>
              </p:cNvSpPr>
              <p:nvPr/>
            </p:nvSpPr>
            <p:spPr>
              <a:xfrm rot="10800000">
                <a:off x="6120176" y="1618734"/>
                <a:ext cx="324000" cy="324000"/>
              </a:xfrm>
              <a:prstGeom prst="flowChartConnector">
                <a:avLst/>
              </a:prstGeom>
              <a:solidFill>
                <a:schemeClr val="accent3">
                  <a:lumMod val="85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914400" fontAlgn="auto">
                  <a:spcBef>
                    <a:spcPts val="0"/>
                  </a:spcBef>
                  <a:spcAft>
                    <a:spcPts val="0"/>
                  </a:spcAft>
                </a:pPr>
                <a:endParaRPr lang="en-US" sz="1800" b="0" kern="0">
                  <a:solidFill>
                    <a:srgbClr val="FFFFFF"/>
                  </a:solidFill>
                  <a:latin typeface="Times New Roman"/>
                  <a:ea typeface="宋体"/>
                </a:endParaRPr>
              </a:p>
            </p:txBody>
          </p:sp>
          <p:pic>
            <p:nvPicPr>
              <p:cNvPr id="24" name="图片 23" descr="\documentclass{article}&#10;\usepackage{amsmath}&#10;\pagestyle{empty}&#10;\begin{document}&#10;&#10;$\mathrm{^{11}B}$&#10;&#10;&#10;\end{document}" title="IguanaTex Bitmap Display"/>
              <p:cNvPicPr>
                <a:picLocks noChangeAspect="1"/>
              </p:cNvPicPr>
              <p:nvPr>
                <p:custDataLst>
                  <p:tags r:id="rId17"/>
                </p:custDataLst>
              </p:nvPr>
            </p:nvPicPr>
            <p:blipFill>
              <a:blip r:embed="rId22" cstate="print">
                <a:extLst>
                  <a:ext uri="{28A0092B-C50C-407E-A947-70E740481C1C}">
                    <a14:useLocalDpi xmlns:a14="http://schemas.microsoft.com/office/drawing/2010/main" val="0"/>
                  </a:ext>
                </a:extLst>
              </a:blip>
              <a:stretch>
                <a:fillRect/>
              </a:stretch>
            </p:blipFill>
            <p:spPr>
              <a:xfrm>
                <a:off x="6147502" y="1702013"/>
                <a:ext cx="269348" cy="157440"/>
              </a:xfrm>
              <a:prstGeom prst="rect">
                <a:avLst/>
              </a:prstGeom>
            </p:spPr>
          </p:pic>
        </p:grpSp>
        <p:pic>
          <p:nvPicPr>
            <p:cNvPr id="19" name="图片 18" descr="\documentclass{article}&#10;\usepackage{amsmath}&#10;\pagestyle{empty}&#10;\begin{document}&#10;&#10;$+\frac{3}{2}$&#10;&#10;&#10;\end{document}" title="IguanaTex Bitmap Display"/>
            <p:cNvPicPr>
              <a:picLocks noChangeAspect="1"/>
            </p:cNvPicPr>
            <p:nvPr>
              <p:custDataLst>
                <p:tags r:id="rId13"/>
              </p:custDataLst>
            </p:nvPr>
          </p:nvPicPr>
          <p:blipFill>
            <a:blip r:embed="rId23" cstate="print">
              <a:extLst>
                <a:ext uri="{28A0092B-C50C-407E-A947-70E740481C1C}">
                  <a14:useLocalDpi xmlns:a14="http://schemas.microsoft.com/office/drawing/2010/main" val="0"/>
                </a:ext>
              </a:extLst>
            </a:blip>
            <a:stretch>
              <a:fillRect/>
            </a:stretch>
          </p:blipFill>
          <p:spPr>
            <a:xfrm>
              <a:off x="6904949" y="891170"/>
              <a:ext cx="188270" cy="182565"/>
            </a:xfrm>
            <a:prstGeom prst="rect">
              <a:avLst/>
            </a:prstGeom>
          </p:spPr>
        </p:pic>
        <p:pic>
          <p:nvPicPr>
            <p:cNvPr id="20" name="图片 19" descr="\documentclass{article}&#10;\usepackage{amsmath}&#10;\pagestyle{empty}&#10;\begin{document}&#10;&#10;$+\frac{1}{2}$&#10;&#10;&#10;\end{document}" title="IguanaTex Bitmap Display"/>
            <p:cNvPicPr>
              <a:picLocks noChangeAspect="1"/>
            </p:cNvPicPr>
            <p:nvPr>
              <p:custDataLst>
                <p:tags r:id="rId14"/>
              </p:custDataLst>
            </p:nvPr>
          </p:nvPicPr>
          <p:blipFill>
            <a:blip r:embed="rId24" cstate="print">
              <a:extLst>
                <a:ext uri="{28A0092B-C50C-407E-A947-70E740481C1C}">
                  <a14:useLocalDpi xmlns:a14="http://schemas.microsoft.com/office/drawing/2010/main" val="0"/>
                </a:ext>
              </a:extLst>
            </a:blip>
            <a:stretch>
              <a:fillRect/>
            </a:stretch>
          </p:blipFill>
          <p:spPr>
            <a:xfrm>
              <a:off x="6905505" y="1128890"/>
              <a:ext cx="188270" cy="182565"/>
            </a:xfrm>
            <a:prstGeom prst="rect">
              <a:avLst/>
            </a:prstGeom>
          </p:spPr>
        </p:pic>
        <p:pic>
          <p:nvPicPr>
            <p:cNvPr id="21" name="图片 20" descr="\documentclass{article}&#10;\usepackage{amsmath}&#10;\pagestyle{empty}&#10;\begin{document}&#10;&#10;$-\frac{1}{2}$&#10;&#10;&#10;\end{document}" title="IguanaTex Bitmap Display"/>
            <p:cNvPicPr>
              <a:picLocks noChangeAspect="1"/>
            </p:cNvPicPr>
            <p:nvPr>
              <p:custDataLst>
                <p:tags r:id="rId15"/>
              </p:custDataLst>
            </p:nvPr>
          </p:nvPicPr>
          <p:blipFill>
            <a:blip r:embed="rId25" cstate="print">
              <a:extLst>
                <a:ext uri="{28A0092B-C50C-407E-A947-70E740481C1C}">
                  <a14:useLocalDpi xmlns:a14="http://schemas.microsoft.com/office/drawing/2010/main" val="0"/>
                </a:ext>
              </a:extLst>
            </a:blip>
            <a:stretch>
              <a:fillRect/>
            </a:stretch>
          </p:blipFill>
          <p:spPr>
            <a:xfrm>
              <a:off x="6904949" y="1832289"/>
              <a:ext cx="184320" cy="182565"/>
            </a:xfrm>
            <a:prstGeom prst="rect">
              <a:avLst/>
            </a:prstGeom>
          </p:spPr>
        </p:pic>
        <p:pic>
          <p:nvPicPr>
            <p:cNvPr id="22" name="图片 21" descr="\documentclass{article}&#10;\usepackage{amsmath}&#10;\pagestyle{empty}&#10;\begin{document}&#10;&#10;$-\frac{3}{2}$&#10;&#10;&#10;\end{document}" title="IguanaTex Bitmap Display"/>
            <p:cNvPicPr>
              <a:picLocks noChangeAspect="1"/>
            </p:cNvPicPr>
            <p:nvPr>
              <p:custDataLst>
                <p:tags r:id="rId16"/>
              </p:custDataLst>
            </p:nvPr>
          </p:nvPicPr>
          <p:blipFill>
            <a:blip r:embed="rId26" cstate="print">
              <a:extLst>
                <a:ext uri="{28A0092B-C50C-407E-A947-70E740481C1C}">
                  <a14:useLocalDpi xmlns:a14="http://schemas.microsoft.com/office/drawing/2010/main" val="0"/>
                </a:ext>
              </a:extLst>
            </a:blip>
            <a:stretch>
              <a:fillRect/>
            </a:stretch>
          </p:blipFill>
          <p:spPr>
            <a:xfrm>
              <a:off x="6904949" y="2110890"/>
              <a:ext cx="184320" cy="182565"/>
            </a:xfrm>
            <a:prstGeom prst="rect">
              <a:avLst/>
            </a:prstGeom>
          </p:spPr>
        </p:pic>
      </p:grpSp>
      <p:cxnSp>
        <p:nvCxnSpPr>
          <p:cNvPr id="25" name="直接箭头连接符 24"/>
          <p:cNvCxnSpPr/>
          <p:nvPr/>
        </p:nvCxnSpPr>
        <p:spPr bwMode="auto">
          <a:xfrm flipV="1">
            <a:off x="8028384" y="862290"/>
            <a:ext cx="0" cy="612000"/>
          </a:xfrm>
          <a:prstGeom prst="straightConnector1">
            <a:avLst/>
          </a:prstGeom>
          <a:noFill/>
          <a:ln w="76200">
            <a:solidFill>
              <a:srgbClr val="000000"/>
            </a:solidFill>
            <a:tailEnd type="triangle"/>
          </a:ln>
        </p:spPr>
      </p:cxnSp>
      <p:grpSp>
        <p:nvGrpSpPr>
          <p:cNvPr id="26" name="组合 25"/>
          <p:cNvGrpSpPr/>
          <p:nvPr/>
        </p:nvGrpSpPr>
        <p:grpSpPr>
          <a:xfrm>
            <a:off x="5023369" y="891259"/>
            <a:ext cx="899404" cy="1476000"/>
            <a:chOff x="4794748" y="826733"/>
            <a:chExt cx="899404" cy="1476000"/>
          </a:xfrm>
        </p:grpSpPr>
        <p:cxnSp>
          <p:nvCxnSpPr>
            <p:cNvPr id="27" name="直接连接符 26"/>
            <p:cNvCxnSpPr/>
            <p:nvPr/>
          </p:nvCxnSpPr>
          <p:spPr bwMode="auto">
            <a:xfrm>
              <a:off x="5061417" y="1079381"/>
              <a:ext cx="518695" cy="0"/>
            </a:xfrm>
            <a:prstGeom prst="line">
              <a:avLst/>
            </a:prstGeom>
            <a:noFill/>
            <a:ln>
              <a:solidFill>
                <a:schemeClr val="bg2">
                  <a:lumMod val="40000"/>
                  <a:lumOff val="60000"/>
                </a:schemeClr>
              </a:solidFill>
              <a:prstDash val="dash"/>
            </a:ln>
          </p:spPr>
        </p:cxnSp>
        <p:grpSp>
          <p:nvGrpSpPr>
            <p:cNvPr id="28" name="组合 27"/>
            <p:cNvGrpSpPr/>
            <p:nvPr/>
          </p:nvGrpSpPr>
          <p:grpSpPr>
            <a:xfrm>
              <a:off x="4794748" y="826733"/>
              <a:ext cx="899404" cy="1476000"/>
              <a:chOff x="4794748" y="826733"/>
              <a:chExt cx="899404" cy="1476000"/>
            </a:xfrm>
          </p:grpSpPr>
          <p:grpSp>
            <p:nvGrpSpPr>
              <p:cNvPr id="29" name="组合 28"/>
              <p:cNvGrpSpPr/>
              <p:nvPr/>
            </p:nvGrpSpPr>
            <p:grpSpPr>
              <a:xfrm>
                <a:off x="4794748" y="826733"/>
                <a:ext cx="899404" cy="1476000"/>
                <a:chOff x="4794748" y="826733"/>
                <a:chExt cx="899404" cy="1476000"/>
              </a:xfrm>
            </p:grpSpPr>
            <p:cxnSp>
              <p:nvCxnSpPr>
                <p:cNvPr id="33" name="直接箭头连接符 32"/>
                <p:cNvCxnSpPr/>
                <p:nvPr/>
              </p:nvCxnSpPr>
              <p:spPr bwMode="auto">
                <a:xfrm rot="10800000">
                  <a:off x="5061417" y="826733"/>
                  <a:ext cx="0" cy="1476000"/>
                </a:xfrm>
                <a:prstGeom prst="straightConnector1">
                  <a:avLst/>
                </a:prstGeom>
                <a:noFill/>
                <a:ln w="19050">
                  <a:solidFill>
                    <a:srgbClr val="000000"/>
                  </a:solidFill>
                  <a:tailEnd type="triangle"/>
                </a:ln>
              </p:spPr>
            </p:cxnSp>
            <p:cxnSp>
              <p:nvCxnSpPr>
                <p:cNvPr id="34" name="直接箭头连接符 33"/>
                <p:cNvCxnSpPr/>
                <p:nvPr/>
              </p:nvCxnSpPr>
              <p:spPr bwMode="auto">
                <a:xfrm rot="-2700000">
                  <a:off x="5334153" y="1452570"/>
                  <a:ext cx="0" cy="720000"/>
                </a:xfrm>
                <a:prstGeom prst="straightConnector1">
                  <a:avLst/>
                </a:prstGeom>
                <a:noFill/>
                <a:ln w="19050">
                  <a:solidFill>
                    <a:srgbClr val="000000"/>
                  </a:solidFill>
                  <a:tailEnd type="triangle"/>
                </a:ln>
              </p:spPr>
            </p:cxnSp>
            <p:cxnSp>
              <p:nvCxnSpPr>
                <p:cNvPr id="35" name="直接箭头连接符 34"/>
                <p:cNvCxnSpPr/>
                <p:nvPr/>
              </p:nvCxnSpPr>
              <p:spPr bwMode="auto">
                <a:xfrm rot="13500000">
                  <a:off x="5334152" y="964185"/>
                  <a:ext cx="0" cy="720000"/>
                </a:xfrm>
                <a:prstGeom prst="straightConnector1">
                  <a:avLst/>
                </a:prstGeom>
                <a:noFill/>
                <a:ln w="19050">
                  <a:solidFill>
                    <a:srgbClr val="000000"/>
                  </a:solidFill>
                  <a:tailEnd type="triangle"/>
                </a:ln>
              </p:spPr>
            </p:cxnSp>
            <p:cxnSp>
              <p:nvCxnSpPr>
                <p:cNvPr id="36" name="直接连接符 35"/>
                <p:cNvCxnSpPr/>
                <p:nvPr/>
              </p:nvCxnSpPr>
              <p:spPr bwMode="auto">
                <a:xfrm flipV="1">
                  <a:off x="5079593" y="2067129"/>
                  <a:ext cx="500519" cy="565"/>
                </a:xfrm>
                <a:prstGeom prst="line">
                  <a:avLst/>
                </a:prstGeom>
                <a:noFill/>
                <a:ln>
                  <a:solidFill>
                    <a:schemeClr val="bg2">
                      <a:lumMod val="40000"/>
                      <a:lumOff val="60000"/>
                    </a:schemeClr>
                  </a:solidFill>
                  <a:prstDash val="dash"/>
                </a:ln>
              </p:spPr>
            </p:cxnSp>
            <p:pic>
              <p:nvPicPr>
                <p:cNvPr id="37" name="图片 36" descr="\documentclass{article}&#10;\usepackage{amsmath}&#10;\pagestyle{empty}&#10;\begin{document}&#10;&#10;$+\frac{1}{2}$&#10;&#10;&#10;\end{document}" title="IguanaTex Bitmap Display"/>
                <p:cNvPicPr>
                  <a:picLocks noChangeAspect="1"/>
                </p:cNvPicPr>
                <p:nvPr>
                  <p:custDataLst>
                    <p:tags r:id="rId11"/>
                  </p:custDataLst>
                </p:nvPr>
              </p:nvPicPr>
              <p:blipFill>
                <a:blip r:embed="rId24" cstate="print">
                  <a:extLst>
                    <a:ext uri="{28A0092B-C50C-407E-A947-70E740481C1C}">
                      <a14:useLocalDpi xmlns:a14="http://schemas.microsoft.com/office/drawing/2010/main" val="0"/>
                    </a:ext>
                  </a:extLst>
                </a:blip>
                <a:stretch>
                  <a:fillRect/>
                </a:stretch>
              </p:blipFill>
              <p:spPr>
                <a:xfrm>
                  <a:off x="4794748" y="988098"/>
                  <a:ext cx="188270" cy="182565"/>
                </a:xfrm>
                <a:prstGeom prst="rect">
                  <a:avLst/>
                </a:prstGeom>
              </p:spPr>
            </p:pic>
            <p:pic>
              <p:nvPicPr>
                <p:cNvPr id="38" name="图片 37" descr="\documentclass{article}&#10;\usepackage{amsmath}&#10;\pagestyle{empty}&#10;\begin{document}&#10;&#10;$-\frac{1}{2}$&#10;&#10;&#10;\end{document}" title="IguanaTex Bitmap Display"/>
                <p:cNvPicPr>
                  <a:picLocks noChangeAspect="1"/>
                </p:cNvPicPr>
                <p:nvPr>
                  <p:custDataLst>
                    <p:tags r:id="rId12"/>
                  </p:custDataLst>
                </p:nvPr>
              </p:nvPicPr>
              <p:blipFill>
                <a:blip r:embed="rId25" cstate="print">
                  <a:extLst>
                    <a:ext uri="{28A0092B-C50C-407E-A947-70E740481C1C}">
                      <a14:useLocalDpi xmlns:a14="http://schemas.microsoft.com/office/drawing/2010/main" val="0"/>
                    </a:ext>
                  </a:extLst>
                </a:blip>
                <a:stretch>
                  <a:fillRect/>
                </a:stretch>
              </p:blipFill>
              <p:spPr>
                <a:xfrm>
                  <a:off x="4821445" y="1983308"/>
                  <a:ext cx="184320" cy="182565"/>
                </a:xfrm>
                <a:prstGeom prst="rect">
                  <a:avLst/>
                </a:prstGeom>
              </p:spPr>
            </p:pic>
          </p:grpSp>
          <p:grpSp>
            <p:nvGrpSpPr>
              <p:cNvPr id="30" name="组合 29"/>
              <p:cNvGrpSpPr/>
              <p:nvPr/>
            </p:nvGrpSpPr>
            <p:grpSpPr>
              <a:xfrm>
                <a:off x="4899417" y="1396014"/>
                <a:ext cx="324000" cy="324000"/>
                <a:chOff x="5062273" y="1611198"/>
                <a:chExt cx="324000" cy="324000"/>
              </a:xfrm>
            </p:grpSpPr>
            <p:sp>
              <p:nvSpPr>
                <p:cNvPr id="31" name="流程图: 接点 30"/>
                <p:cNvSpPr>
                  <a:spLocks noChangeAspect="1"/>
                </p:cNvSpPr>
                <p:nvPr/>
              </p:nvSpPr>
              <p:spPr>
                <a:xfrm rot="10800000">
                  <a:off x="5062273" y="1611198"/>
                  <a:ext cx="324000" cy="324000"/>
                </a:xfrm>
                <a:prstGeom prst="flowChartConnector">
                  <a:avLst/>
                </a:prstGeom>
                <a:solidFill>
                  <a:schemeClr val="tx2">
                    <a:lumMod val="40000"/>
                    <a:lumOff val="6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宋体"/>
                    <a:cs typeface="+mn-cs"/>
                  </a:endParaRPr>
                </a:p>
              </p:txBody>
            </p:sp>
            <p:pic>
              <p:nvPicPr>
                <p:cNvPr id="32" name="图片 31" descr="\documentclass{article}&#10;\usepackage{amsmath}&#10;\pagestyle{empty}&#10;\begin{document}&#10;&#10;$\mathrm{^1H}$&#10;&#10;&#10;\end{document}" title="IguanaTex Bitmap Display"/>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5120868" y="1694477"/>
                  <a:ext cx="206811" cy="157440"/>
                </a:xfrm>
                <a:prstGeom prst="rect">
                  <a:avLst/>
                </a:prstGeom>
              </p:spPr>
            </p:pic>
          </p:grpSp>
        </p:grpSp>
      </p:grpSp>
      <p:pic>
        <p:nvPicPr>
          <p:cNvPr id="39" name="图片 38" descr="\documentclass{article}&#10;\usepackage{amsmath}&#10;\pagestyle{empty}&#10;\begin{document}&#10;&#10;&#10;$\vec{\mathrm{B}}$&#10;&#10;\end{document}" title="IguanaTex Bitmap Display"/>
          <p:cNvPicPr>
            <a:picLocks noChangeAspect="1"/>
          </p:cNvPicPr>
          <p:nvPr>
            <p:custDataLst>
              <p:tags r:id="rId2"/>
            </p:custDataLst>
          </p:nvPr>
        </p:nvPicPr>
        <p:blipFill>
          <a:blip r:embed="rId28" cstate="print">
            <a:extLst>
              <a:ext uri="{28A0092B-C50C-407E-A947-70E740481C1C}">
                <a14:useLocalDpi xmlns:a14="http://schemas.microsoft.com/office/drawing/2010/main" val="0"/>
              </a:ext>
            </a:extLst>
          </a:blip>
          <a:stretch>
            <a:fillRect/>
          </a:stretch>
        </p:blipFill>
        <p:spPr>
          <a:xfrm>
            <a:off x="8177584" y="1045776"/>
            <a:ext cx="155794" cy="245029"/>
          </a:xfrm>
          <a:prstGeom prst="rect">
            <a:avLst/>
          </a:prstGeom>
        </p:spPr>
      </p:pic>
      <p:pic>
        <p:nvPicPr>
          <p:cNvPr id="42" name="图片 41" descr="\documentclass{article}&#10;\usepackage{amsmath}&#10;\pagestyle{empty}&#10;\begin{document}&#10;&#10;&#10;$m_\mathrm{1}$&#10;&#10;\end{document}" title="IguanaTex Bitmap Display"/>
          <p:cNvPicPr>
            <a:picLocks noChangeAspect="1"/>
          </p:cNvPicPr>
          <p:nvPr>
            <p:custDataLst>
              <p:tags r:id="rId3"/>
            </p:custDataLst>
          </p:nvPr>
        </p:nvPicPr>
        <p:blipFill>
          <a:blip r:embed="rId29" cstate="print">
            <a:extLst>
              <a:ext uri="{28A0092B-C50C-407E-A947-70E740481C1C}">
                <a14:useLocalDpi xmlns:a14="http://schemas.microsoft.com/office/drawing/2010/main" val="0"/>
              </a:ext>
            </a:extLst>
          </a:blip>
          <a:stretch>
            <a:fillRect/>
          </a:stretch>
        </p:blipFill>
        <p:spPr>
          <a:xfrm>
            <a:off x="5355380" y="900558"/>
            <a:ext cx="223817" cy="111909"/>
          </a:xfrm>
          <a:prstGeom prst="rect">
            <a:avLst/>
          </a:prstGeom>
        </p:spPr>
      </p:pic>
      <p:pic>
        <p:nvPicPr>
          <p:cNvPr id="43" name="图片 42" descr="\documentclass{article}&#10;\usepackage{amsmath}&#10;\pagestyle{empty}&#10;\begin{document}&#10;&#10;&#10;$m_\mathrm{2}$&#10;&#10;\end{document}" title="IguanaTex Bitmap Display"/>
          <p:cNvPicPr>
            <a:picLocks noChangeAspect="1"/>
          </p:cNvPicPr>
          <p:nvPr>
            <p:custDataLst>
              <p:tags r:id="rId4"/>
            </p:custDataLst>
          </p:nvPr>
        </p:nvPicPr>
        <p:blipFill>
          <a:blip r:embed="rId30" cstate="print">
            <a:extLst>
              <a:ext uri="{28A0092B-C50C-407E-A947-70E740481C1C}">
                <a14:useLocalDpi xmlns:a14="http://schemas.microsoft.com/office/drawing/2010/main" val="0"/>
              </a:ext>
            </a:extLst>
          </a:blip>
          <a:stretch>
            <a:fillRect/>
          </a:stretch>
        </p:blipFill>
        <p:spPr>
          <a:xfrm>
            <a:off x="6950659" y="900558"/>
            <a:ext cx="228206" cy="111909"/>
          </a:xfrm>
          <a:prstGeom prst="rect">
            <a:avLst/>
          </a:prstGeom>
        </p:spPr>
      </p:pic>
      <p:sp>
        <p:nvSpPr>
          <p:cNvPr id="45" name="文本框 44"/>
          <p:cNvSpPr txBox="1"/>
          <p:nvPr/>
        </p:nvSpPr>
        <p:spPr>
          <a:xfrm>
            <a:off x="611560" y="1895021"/>
            <a:ext cx="2598788" cy="261610"/>
          </a:xfrm>
          <a:prstGeom prst="rect">
            <a:avLst/>
          </a:prstGeom>
          <a:noFill/>
        </p:spPr>
        <p:txBody>
          <a:bodyPr wrap="none" rtlCol="0">
            <a:spAutoFit/>
          </a:bodyPr>
          <a:lstStyle/>
          <a:p>
            <a:pPr algn="just" defTabSz="914400" fontAlgn="auto">
              <a:spcBef>
                <a:spcPts val="0"/>
              </a:spcBef>
              <a:spcAft>
                <a:spcPts val="0"/>
              </a:spcAft>
            </a:pPr>
            <a:r>
              <a:rPr lang="en-US" altLang="zh-CN" sz="1100" b="0" dirty="0">
                <a:solidFill>
                  <a:srgbClr val="000000"/>
                </a:solidFill>
                <a:latin typeface="Times New Roman" panose="02020603050405020304" pitchFamily="18" charset="0"/>
                <a:ea typeface="微软雅黑" panose="020B0503020204020204" pitchFamily="34" charset="-122"/>
              </a:rPr>
              <a:t>Spin wave function of the entrance channel</a:t>
            </a:r>
            <a:endParaRPr lang="en-US" sz="1100" b="0" dirty="0">
              <a:solidFill>
                <a:srgbClr val="000000"/>
              </a:solidFill>
              <a:latin typeface="Times New Roman" panose="02020603050405020304" pitchFamily="18" charset="0"/>
              <a:ea typeface="微软雅黑" panose="020B0503020204020204" pitchFamily="34" charset="-122"/>
            </a:endParaRPr>
          </a:p>
        </p:txBody>
      </p:sp>
      <p:pic>
        <p:nvPicPr>
          <p:cNvPr id="55" name="图片 54" descr="\documentclass{article}&#10;\usepackage{amsmath}&#10;\pagestyle{empty}&#10;\begin{document}&#10;&#10;\begin{align*}&#10;    |s_{\alpha}\rangle &amp;= |\chi_p\rangle|\chi_{^{11} \rm{B}} \rangle= \sum_{m_1 m_2} a_{m_1}a_{m_2} |m_1,m_2\rangle&#10;\end{align*}&#10;&#10;&#10;\end{document}" title="IguanaTex Bitmap Display"/>
          <p:cNvPicPr>
            <a:picLocks noChangeAspect="1"/>
          </p:cNvPicPr>
          <p:nvPr>
            <p:custDataLst>
              <p:tags r:id="rId5"/>
            </p:custDataLst>
          </p:nvPr>
        </p:nvPicPr>
        <p:blipFill>
          <a:blip r:embed="rId31" cstate="print">
            <a:extLst>
              <a:ext uri="{28A0092B-C50C-407E-A947-70E740481C1C}">
                <a14:useLocalDpi xmlns:a14="http://schemas.microsoft.com/office/drawing/2010/main" val="0"/>
              </a:ext>
            </a:extLst>
          </a:blip>
          <a:stretch>
            <a:fillRect/>
          </a:stretch>
        </p:blipFill>
        <p:spPr>
          <a:xfrm>
            <a:off x="1240301" y="2248390"/>
            <a:ext cx="2733641" cy="333531"/>
          </a:xfrm>
          <a:prstGeom prst="rect">
            <a:avLst/>
          </a:prstGeom>
        </p:spPr>
      </p:pic>
      <p:pic>
        <p:nvPicPr>
          <p:cNvPr id="63" name="图片 62" descr="\documentclass{article}&#10;\usepackage{amsmath}&#10;\pagestyle{empty}&#10;\begin{document}&#10;&#10;\begin{align*}&#10;    \rm{p} : | \chi_p \rangle &amp;= \sum_{m_1} a_{m_1}|m_1\rangle  ~~;~~ ^{11}\mathrm{B} : | \chi_{^{11} \rm{B}} \rangle = \sum_{m_2} a_{m_2}|m_2 \rangle&#10;\end{align*}&#10;&#10;&#10;\end{document}" title="IguanaTex Bitmap Display"/>
          <p:cNvPicPr>
            <a:picLocks noChangeAspect="1"/>
          </p:cNvPicPr>
          <p:nvPr>
            <p:custDataLst>
              <p:tags r:id="rId6"/>
            </p:custDataLst>
          </p:nvPr>
        </p:nvPicPr>
        <p:blipFill>
          <a:blip r:embed="rId32" cstate="print">
            <a:extLst>
              <a:ext uri="{28A0092B-C50C-407E-A947-70E740481C1C}">
                <a14:useLocalDpi xmlns:a14="http://schemas.microsoft.com/office/drawing/2010/main" val="0"/>
              </a:ext>
            </a:extLst>
          </a:blip>
          <a:stretch>
            <a:fillRect/>
          </a:stretch>
        </p:blipFill>
        <p:spPr>
          <a:xfrm>
            <a:off x="857399" y="2686208"/>
            <a:ext cx="3499447" cy="333531"/>
          </a:xfrm>
          <a:prstGeom prst="rect">
            <a:avLst/>
          </a:prstGeom>
        </p:spPr>
      </p:pic>
      <mc:AlternateContent xmlns:mc="http://schemas.openxmlformats.org/markup-compatibility/2006" xmlns:a14="http://schemas.microsoft.com/office/drawing/2010/main">
        <mc:Choice Requires="a14">
          <p:sp>
            <p:nvSpPr>
              <p:cNvPr id="51" name="文本框 50"/>
              <p:cNvSpPr txBox="1"/>
              <p:nvPr/>
            </p:nvSpPr>
            <p:spPr>
              <a:xfrm>
                <a:off x="611560" y="3115656"/>
                <a:ext cx="2866682" cy="261610"/>
              </a:xfrm>
              <a:prstGeom prst="rect">
                <a:avLst/>
              </a:prstGeom>
              <a:noFill/>
            </p:spPr>
            <p:txBody>
              <a:bodyPr wrap="none" rtlCol="0">
                <a:spAutoFit/>
              </a:bodyPr>
              <a:lstStyle/>
              <a:p>
                <a:pPr algn="just" defTabSz="914400" fontAlgn="auto">
                  <a:spcBef>
                    <a:spcPts val="0"/>
                  </a:spcBef>
                  <a:spcAft>
                    <a:spcPts val="0"/>
                  </a:spcAft>
                </a:pPr>
                <a:r>
                  <a:rPr lang="en-US" sz="1100" b="0" dirty="0">
                    <a:solidFill>
                      <a:srgbClr val="000000"/>
                    </a:solidFill>
                    <a:latin typeface="Times New Roman" panose="02020603050405020304" pitchFamily="18" charset="0"/>
                    <a:ea typeface="微软雅黑" panose="020B0503020204020204" pitchFamily="34" charset="-122"/>
                  </a:rPr>
                  <a:t>The probabilities of magnetic substate </a:t>
                </a:r>
                <a14:m>
                  <m:oMath xmlns:m="http://schemas.openxmlformats.org/officeDocument/2006/math">
                    <m:sSub>
                      <m:sSubPr>
                        <m:ctrlPr>
                          <a:rPr lang="en-US" sz="1100" b="0" i="1" smtClean="0">
                            <a:solidFill>
                              <a:srgbClr val="000000"/>
                            </a:solidFill>
                            <a:latin typeface="Cambria Math" panose="02040503050406030204" pitchFamily="18" charset="0"/>
                            <a:ea typeface="微软雅黑" panose="020B0503020204020204" pitchFamily="34" charset="-122"/>
                          </a:rPr>
                        </m:ctrlPr>
                      </m:sSubPr>
                      <m:e>
                        <m:r>
                          <a:rPr lang="en-US" sz="1100" b="0" i="1" smtClean="0">
                            <a:solidFill>
                              <a:srgbClr val="000000"/>
                            </a:solidFill>
                            <a:latin typeface="Cambria Math" panose="02040503050406030204" pitchFamily="18" charset="0"/>
                            <a:ea typeface="微软雅黑" panose="020B0503020204020204" pitchFamily="34" charset="-122"/>
                          </a:rPr>
                          <m:t>𝑚</m:t>
                        </m:r>
                      </m:e>
                      <m:sub>
                        <m:r>
                          <a:rPr lang="en-US" sz="1100" b="0" i="1" smtClean="0">
                            <a:solidFill>
                              <a:srgbClr val="000000"/>
                            </a:solidFill>
                            <a:latin typeface="Cambria Math" panose="02040503050406030204" pitchFamily="18" charset="0"/>
                            <a:ea typeface="微软雅黑" panose="020B0503020204020204" pitchFamily="34" charset="-122"/>
                          </a:rPr>
                          <m:t>1</m:t>
                        </m:r>
                      </m:sub>
                    </m:sSub>
                    <m:r>
                      <a:rPr lang="en-US" sz="1100" b="0" i="1" smtClean="0">
                        <a:solidFill>
                          <a:srgbClr val="000000"/>
                        </a:solidFill>
                        <a:latin typeface="Cambria Math" panose="02040503050406030204" pitchFamily="18" charset="0"/>
                        <a:ea typeface="微软雅黑" panose="020B0503020204020204" pitchFamily="34" charset="-122"/>
                      </a:rPr>
                      <m:t>/</m:t>
                    </m:r>
                    <m:sSub>
                      <m:sSubPr>
                        <m:ctrlPr>
                          <a:rPr lang="en-US" sz="1100" b="0" i="1" smtClean="0">
                            <a:solidFill>
                              <a:srgbClr val="000000"/>
                            </a:solidFill>
                            <a:latin typeface="Cambria Math" panose="02040503050406030204" pitchFamily="18" charset="0"/>
                            <a:ea typeface="微软雅黑" panose="020B0503020204020204" pitchFamily="34" charset="-122"/>
                          </a:rPr>
                        </m:ctrlPr>
                      </m:sSubPr>
                      <m:e>
                        <m:r>
                          <a:rPr lang="en-US" sz="1100" b="0" i="1" smtClean="0">
                            <a:solidFill>
                              <a:srgbClr val="000000"/>
                            </a:solidFill>
                            <a:latin typeface="Cambria Math" panose="02040503050406030204" pitchFamily="18" charset="0"/>
                            <a:ea typeface="微软雅黑" panose="020B0503020204020204" pitchFamily="34" charset="-122"/>
                          </a:rPr>
                          <m:t>𝑚</m:t>
                        </m:r>
                      </m:e>
                      <m:sub>
                        <m:r>
                          <a:rPr lang="en-US" sz="1100" b="0" i="1" smtClean="0">
                            <a:solidFill>
                              <a:srgbClr val="000000"/>
                            </a:solidFill>
                            <a:latin typeface="Cambria Math" panose="02040503050406030204" pitchFamily="18" charset="0"/>
                            <a:ea typeface="微软雅黑" panose="020B0503020204020204" pitchFamily="34" charset="-122"/>
                          </a:rPr>
                          <m:t>2</m:t>
                        </m:r>
                      </m:sub>
                    </m:sSub>
                  </m:oMath>
                </a14:m>
                <a:endParaRPr lang="en-US" sz="1100" b="0" dirty="0">
                  <a:solidFill>
                    <a:srgbClr val="000000"/>
                  </a:solidFill>
                  <a:latin typeface="Times New Roman" panose="02020603050405020304" pitchFamily="18" charset="0"/>
                  <a:ea typeface="微软雅黑" panose="020B0503020204020204" pitchFamily="34" charset="-122"/>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611560" y="3115656"/>
                <a:ext cx="2866682" cy="261610"/>
              </a:xfrm>
              <a:prstGeom prst="rect">
                <a:avLst/>
              </a:prstGeom>
              <a:blipFill>
                <a:blip r:embed="rId33"/>
                <a:stretch>
                  <a:fillRect b="-16279"/>
                </a:stretch>
              </a:blipFill>
            </p:spPr>
            <p:txBody>
              <a:bodyPr/>
              <a:lstStyle/>
              <a:p>
                <a:r>
                  <a:rPr lang="en-US">
                    <a:noFill/>
                  </a:rPr>
                  <a:t> </a:t>
                </a:r>
              </a:p>
            </p:txBody>
          </p:sp>
        </mc:Fallback>
      </mc:AlternateContent>
      <p:pic>
        <p:nvPicPr>
          <p:cNvPr id="53" name="图片 52" descr="\documentclass{article}&#10;\usepackage{amsmath}&#10;\pagestyle{empty}&#10;\begin{document}&#10;&#10;&#10;\begin{align*}&#10;    P_{m_1} &amp;\equiv \left| a_{m_1} \right|^2 ~~~;~~~ B_{m_2} \equiv \left| a_{m_2} \right|^2&#10;\end{align*}&#10;&#10;\end{document}" title="IguanaTex Bitmap Display"/>
          <p:cNvPicPr>
            <a:picLocks noChangeAspect="1"/>
          </p:cNvPicPr>
          <p:nvPr>
            <p:custDataLst>
              <p:tags r:id="rId7"/>
            </p:custDataLst>
          </p:nvPr>
        </p:nvPicPr>
        <p:blipFill>
          <a:blip r:embed="rId34" cstate="print">
            <a:extLst>
              <a:ext uri="{28A0092B-C50C-407E-A947-70E740481C1C}">
                <a14:useLocalDpi xmlns:a14="http://schemas.microsoft.com/office/drawing/2010/main" val="0"/>
              </a:ext>
            </a:extLst>
          </a:blip>
          <a:stretch>
            <a:fillRect/>
          </a:stretch>
        </p:blipFill>
        <p:spPr>
          <a:xfrm>
            <a:off x="1391656" y="3464868"/>
            <a:ext cx="2155666" cy="185198"/>
          </a:xfrm>
          <a:prstGeom prst="rect">
            <a:avLst/>
          </a:prstGeom>
        </p:spPr>
      </p:pic>
      <p:sp>
        <p:nvSpPr>
          <p:cNvPr id="56" name="文本框 55"/>
          <p:cNvSpPr txBox="1"/>
          <p:nvPr/>
        </p:nvSpPr>
        <p:spPr>
          <a:xfrm>
            <a:off x="611560" y="3806714"/>
            <a:ext cx="3134191" cy="261610"/>
          </a:xfrm>
          <a:prstGeom prst="rect">
            <a:avLst/>
          </a:prstGeom>
          <a:noFill/>
        </p:spPr>
        <p:txBody>
          <a:bodyPr wrap="none" rtlCol="0">
            <a:spAutoFit/>
          </a:bodyPr>
          <a:lstStyle/>
          <a:p>
            <a:pPr algn="just" defTabSz="914400" fontAlgn="auto">
              <a:spcBef>
                <a:spcPts val="0"/>
              </a:spcBef>
              <a:spcAft>
                <a:spcPts val="0"/>
              </a:spcAft>
            </a:pPr>
            <a:r>
              <a:rPr lang="en-US" sz="1100" b="0" dirty="0">
                <a:solidFill>
                  <a:srgbClr val="000000"/>
                </a:solidFill>
                <a:latin typeface="Times New Roman" panose="02020603050405020304" pitchFamily="18" charset="0"/>
                <a:ea typeface="微软雅黑" panose="020B0503020204020204" pitchFamily="34" charset="-122"/>
              </a:rPr>
              <a:t>The state of total angular momentum is expressed as</a:t>
            </a:r>
          </a:p>
        </p:txBody>
      </p:sp>
      <p:pic>
        <p:nvPicPr>
          <p:cNvPr id="62" name="图片 61" descr="\documentclass{article}&#10;\usepackage{amsmath}&#10;\pagestyle{empty}&#10;\begin{document}&#10;&#10;\begin{align*}&#10;    | J,m \rangle &amp;= \sum_{m_1m_2}|\frac{1}{2}m_1\frac{3}{2}m_2 \rangle\langle\frac{1}{2}m_1\frac{3}{2}m_2|J,m\rangle&#10;\end{align*}&#10;&#10;\end{document}" title="IguanaTex Bitmap Display"/>
          <p:cNvPicPr>
            <a:picLocks noChangeAspect="1"/>
          </p:cNvPicPr>
          <p:nvPr>
            <p:custDataLst>
              <p:tags r:id="rId8"/>
            </p:custDataLst>
          </p:nvPr>
        </p:nvPicPr>
        <p:blipFill>
          <a:blip r:embed="rId35" cstate="print">
            <a:extLst>
              <a:ext uri="{28A0092B-C50C-407E-A947-70E740481C1C}">
                <a14:useLocalDpi xmlns:a14="http://schemas.microsoft.com/office/drawing/2010/main" val="0"/>
              </a:ext>
            </a:extLst>
          </a:blip>
          <a:stretch>
            <a:fillRect/>
          </a:stretch>
        </p:blipFill>
        <p:spPr>
          <a:xfrm>
            <a:off x="1115615" y="4155926"/>
            <a:ext cx="2707749" cy="393216"/>
          </a:xfrm>
          <a:prstGeom prst="rect">
            <a:avLst/>
          </a:prstGeom>
        </p:spPr>
      </p:pic>
      <p:pic>
        <p:nvPicPr>
          <p:cNvPr id="67" name="图片 66" descr="\documentclass{article}&#10;\usepackage{amsmath}&#10;\pagestyle{empty}&#10;\begin{document}&#10;&#10;\begin{align*}&#10; \sigma &amp;=\left[ \frac{3}{4}\left( P_{-\frac{1}{2}}B_{\frac{3}{2}}+ P_{\frac{1}{2}}B_{-\frac{3}{2}}\right) + \frac{1}{2}\left( B_{\frac{1}{2}}+B_{-\frac{1}{2}} \right) \right.\\&#10;&amp;\left.- \frac{1}{4} \left( P_{\frac{1}{2}}B_{\frac{1}{2}}+P_{-\frac{1}{2}}B_{-\frac{1}{2}} \right) \right] \sigma_1 \nonumber\\&#10;    &amp;+\left[ \left( P_{\frac{1}{2}}B_{\frac{3}{2}}+P_{-\frac{1}{2}}B_{-\frac{3}{2}} \right) + \frac{1}{4} \left( P_{-\frac{1}{2}}B_{\frac{3}{2}}+P_{\frac{1}{2}}B_{-\frac{3}{2}} \right) \right.\\&#10;&amp;\left.+ \frac{3}{4}\left( P_{\frac{1}{2}}B_{\frac{1}{2}}+P_{-\frac{1}{2}}B_{-\frac{1}{2}} \right) + \frac{1}{2}\left( P_{\frac{1}{2}}B_{-\frac{1}{2}} + P_{-\frac{1}{2}}B_{\frac{1}{2}} \right) \right] \sigma_2&#10;\end{align*}&#10;&#10;&#10;\end{document}" title="IguanaTex Bitmap Display"/>
          <p:cNvPicPr>
            <a:picLocks noChangeAspect="1"/>
          </p:cNvPicPr>
          <p:nvPr>
            <p:custDataLst>
              <p:tags r:id="rId9"/>
            </p:custDataLst>
          </p:nvPr>
        </p:nvPicPr>
        <p:blipFill>
          <a:blip r:embed="rId36" cstate="print">
            <a:extLst>
              <a:ext uri="{28A0092B-C50C-407E-A947-70E740481C1C}">
                <a14:useLocalDpi xmlns:a14="http://schemas.microsoft.com/office/drawing/2010/main" val="0"/>
              </a:ext>
            </a:extLst>
          </a:blip>
          <a:stretch>
            <a:fillRect/>
          </a:stretch>
        </p:blipFill>
        <p:spPr>
          <a:xfrm>
            <a:off x="4864238" y="2955962"/>
            <a:ext cx="3681573" cy="1638254"/>
          </a:xfrm>
          <a:prstGeom prst="rect">
            <a:avLst/>
          </a:prstGeom>
        </p:spPr>
      </p:pic>
      <p:sp>
        <p:nvSpPr>
          <p:cNvPr id="68" name="文本框 67"/>
          <p:cNvSpPr txBox="1"/>
          <p:nvPr/>
        </p:nvSpPr>
        <p:spPr>
          <a:xfrm>
            <a:off x="4541551" y="2486156"/>
            <a:ext cx="4176464" cy="477054"/>
          </a:xfrm>
          <a:prstGeom prst="rect">
            <a:avLst/>
          </a:prstGeom>
          <a:noFill/>
        </p:spPr>
        <p:txBody>
          <a:bodyPr wrap="square" rtlCol="0">
            <a:spAutoFit/>
          </a:bodyPr>
          <a:lstStyle/>
          <a:p>
            <a:pPr algn="just" defTabSz="914400" fontAlgn="auto">
              <a:lnSpc>
                <a:spcPts val="1500"/>
              </a:lnSpc>
              <a:spcBef>
                <a:spcPts val="0"/>
              </a:spcBef>
              <a:spcAft>
                <a:spcPts val="0"/>
              </a:spcAft>
            </a:pPr>
            <a:r>
              <a:rPr lang="en-US" sz="1400" b="0" dirty="0">
                <a:solidFill>
                  <a:srgbClr val="000000"/>
                </a:solidFill>
                <a:latin typeface="Times New Roman" panose="02020603050405020304" pitchFamily="18" charset="0"/>
                <a:ea typeface="微软雅黑" panose="020B0503020204020204" pitchFamily="34" charset="-122"/>
              </a:rPr>
              <a:t>Finally, the contributions of different polarization states to the reaction cross-section can be derived.</a:t>
            </a:r>
          </a:p>
        </p:txBody>
      </p:sp>
      <p:sp>
        <p:nvSpPr>
          <p:cNvPr id="69" name="双波形 68"/>
          <p:cNvSpPr/>
          <p:nvPr/>
        </p:nvSpPr>
        <p:spPr bwMode="auto">
          <a:xfrm>
            <a:off x="4571999" y="2903944"/>
            <a:ext cx="4123253" cy="1810681"/>
          </a:xfrm>
          <a:prstGeom prst="doubleWave">
            <a:avLst>
              <a:gd name="adj1" fmla="val 2555"/>
              <a:gd name="adj2" fmla="val -162"/>
            </a:avLst>
          </a:prstGeom>
          <a:noFill/>
          <a:ln w="19050">
            <a:solidFill>
              <a:srgbClr val="83CEFF"/>
            </a:solidFill>
          </a:ln>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3800" b="1" i="0" u="none" strike="noStrike" cap="none" normalizeH="0" baseline="-25000">
              <a:ln>
                <a:noFill/>
              </a:ln>
              <a:solidFill>
                <a:srgbClr val="0065A6"/>
              </a:solidFill>
              <a:effectLst/>
              <a:latin typeface="Arial" panose="020B0604020202020204" pitchFamily="34" charset="0"/>
              <a:ea typeface="黑体" panose="02010609060101010101" pitchFamily="49" charset="-122"/>
            </a:endParaRPr>
          </a:p>
        </p:txBody>
      </p:sp>
    </p:spTree>
    <p:extLst>
      <p:ext uri="{BB962C8B-B14F-4D97-AF65-F5344CB8AC3E}">
        <p14:creationId xmlns:p14="http://schemas.microsoft.com/office/powerpoint/2010/main" val="315411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E0D4E4F-7C65-4040-B9F3-37305B8D4289}" type="slidenum">
              <a:rPr lang="en-US" altLang="zh-CN">
                <a:solidFill>
                  <a:srgbClr val="0065A6"/>
                </a:solidFill>
              </a:rPr>
              <a:t>9</a:t>
            </a:fld>
            <a:endParaRPr lang="en-US" altLang="zh-CN" sz="1400" b="0" dirty="0">
              <a:solidFill>
                <a:srgbClr val="808080"/>
              </a:solidFill>
            </a:endParaRPr>
          </a:p>
        </p:txBody>
      </p:sp>
      <p:sp>
        <p:nvSpPr>
          <p:cNvPr id="7" name="Text Placeholder 4"/>
          <p:cNvSpPr txBox="1"/>
          <p:nvPr/>
        </p:nvSpPr>
        <p:spPr>
          <a:xfrm>
            <a:off x="478906" y="167238"/>
            <a:ext cx="5328592" cy="496784"/>
          </a:xfrm>
          <a:prstGeom prst="rect">
            <a:avLst/>
          </a:prstGeom>
        </p:spPr>
        <p:txBody>
          <a:bodyPr anchor="ctr">
            <a:noAutofit/>
          </a:bodyPr>
          <a:lstStyle>
            <a:defPPr>
              <a:defRPr lang="zh-CN"/>
            </a:defPPr>
            <a:lvl1pPr defTabSz="914400" fontAlgn="auto">
              <a:spcBef>
                <a:spcPct val="20000"/>
              </a:spcBef>
              <a:spcAft>
                <a:spcPts val="0"/>
              </a:spcAft>
              <a:buFont typeface="Arial" panose="020B0604020202020204" pitchFamily="34" charset="0"/>
              <a:defRPr sz="2800">
                <a:latin typeface="微软雅黑" panose="020B0503020204020204" charset="-122"/>
                <a:ea typeface="微软雅黑"/>
              </a:defRPr>
            </a:lvl1pPr>
            <a:lvl2pPr marL="742950" indent="-285750" defTabSz="914400">
              <a:spcBef>
                <a:spcPct val="20000"/>
              </a:spcBef>
              <a:buFont typeface="Arial" panose="020B0604020202020204" pitchFamily="34" charset="0"/>
              <a:buChar char="–"/>
              <a:defRPr sz="2800">
                <a:solidFill>
                  <a:schemeClr val="tx1"/>
                </a:solidFill>
                <a:latin typeface="+mn-lt"/>
                <a:ea typeface="+mn-ea"/>
              </a:defRPr>
            </a:lvl2pPr>
            <a:lvl3pPr marL="1143000" indent="-228600" defTabSz="914400">
              <a:spcBef>
                <a:spcPct val="20000"/>
              </a:spcBef>
              <a:buFont typeface="Arial" panose="020B0604020202020204" pitchFamily="34" charset="0"/>
              <a:buChar char="•"/>
              <a:defRPr sz="2400">
                <a:solidFill>
                  <a:schemeClr val="tx1"/>
                </a:solidFill>
                <a:latin typeface="+mn-lt"/>
                <a:ea typeface="+mn-ea"/>
              </a:defRPr>
            </a:lvl3pPr>
            <a:lvl4pPr marL="1600200" indent="-228600" defTabSz="914400">
              <a:spcBef>
                <a:spcPct val="20000"/>
              </a:spcBef>
              <a:buFont typeface="Arial" panose="020B0604020202020204" pitchFamily="34" charset="0"/>
              <a:buChar char="–"/>
              <a:defRPr sz="2000">
                <a:solidFill>
                  <a:schemeClr val="tx1"/>
                </a:solidFill>
                <a:latin typeface="+mn-lt"/>
                <a:ea typeface="+mn-ea"/>
              </a:defRPr>
            </a:lvl4pPr>
            <a:lvl5pPr marL="2057400" indent="-228600" defTabSz="914400">
              <a:spcBef>
                <a:spcPct val="20000"/>
              </a:spcBef>
              <a:buFont typeface="Arial" panose="020B0604020202020204" pitchFamily="34" charset="0"/>
              <a:buChar char="»"/>
              <a:defRPr sz="2000">
                <a:solidFill>
                  <a:schemeClr val="tx1"/>
                </a:solidFill>
                <a:latin typeface="+mn-lt"/>
                <a:ea typeface="+mn-ea"/>
              </a:defRPr>
            </a:lvl5pPr>
            <a:lvl6pPr marL="2514600" indent="-228600" defTabSz="914400">
              <a:spcBef>
                <a:spcPct val="20000"/>
              </a:spcBef>
              <a:buFont typeface="Arial" panose="020B0604020202020204" pitchFamily="34" charset="0"/>
              <a:buChar char="•"/>
              <a:defRPr sz="2000">
                <a:solidFill>
                  <a:schemeClr val="tx1"/>
                </a:solidFill>
                <a:latin typeface="+mn-lt"/>
                <a:ea typeface="+mn-ea"/>
              </a:defRPr>
            </a:lvl6pPr>
            <a:lvl7pPr marL="2971800" indent="-228600" defTabSz="914400">
              <a:spcBef>
                <a:spcPct val="20000"/>
              </a:spcBef>
              <a:buFont typeface="Arial" panose="020B0604020202020204" pitchFamily="34" charset="0"/>
              <a:buChar char="•"/>
              <a:defRPr sz="2000">
                <a:solidFill>
                  <a:schemeClr val="tx1"/>
                </a:solidFill>
                <a:latin typeface="+mn-lt"/>
                <a:ea typeface="+mn-ea"/>
              </a:defRPr>
            </a:lvl7pPr>
            <a:lvl8pPr marL="3429000" indent="-228600" defTabSz="914400">
              <a:spcBef>
                <a:spcPct val="20000"/>
              </a:spcBef>
              <a:buFont typeface="Arial" panose="020B0604020202020204" pitchFamily="34" charset="0"/>
              <a:buChar char="•"/>
              <a:defRPr sz="2000">
                <a:solidFill>
                  <a:schemeClr val="tx1"/>
                </a:solidFill>
                <a:latin typeface="+mn-lt"/>
                <a:ea typeface="+mn-ea"/>
              </a:defRPr>
            </a:lvl8pPr>
            <a:lvl9pPr marL="3886200" indent="-228600" defTabSz="914400">
              <a:spcBef>
                <a:spcPct val="20000"/>
              </a:spcBef>
              <a:buFont typeface="Arial" panose="020B0604020202020204" pitchFamily="34" charset="0"/>
              <a:buChar char="•"/>
              <a:defRPr sz="2000">
                <a:solidFill>
                  <a:schemeClr val="tx1"/>
                </a:solidFill>
                <a:latin typeface="+mn-lt"/>
                <a:ea typeface="+mn-ea"/>
              </a:defRPr>
            </a:lvl9pPr>
          </a:lstStyle>
          <a:p>
            <a:r>
              <a:rPr lang="en-US" altLang="zh-CN" dirty="0"/>
              <a:t>Spin-polarized p</a:t>
            </a:r>
            <a:r>
              <a:rPr lang="en-US" altLang="zh-CN" baseline="30000" dirty="0"/>
              <a:t>11</a:t>
            </a:r>
            <a:r>
              <a:rPr lang="en-US" altLang="zh-CN" dirty="0"/>
              <a:t>B fusion</a:t>
            </a:r>
          </a:p>
        </p:txBody>
      </p:sp>
      <p:sp>
        <p:nvSpPr>
          <p:cNvPr id="2" name="文本框 1"/>
          <p:cNvSpPr txBox="1"/>
          <p:nvPr/>
        </p:nvSpPr>
        <p:spPr>
          <a:xfrm>
            <a:off x="474315" y="776520"/>
            <a:ext cx="3693575" cy="307777"/>
          </a:xfrm>
          <a:prstGeom prst="rect">
            <a:avLst/>
          </a:prstGeom>
          <a:noFill/>
        </p:spPr>
        <p:txBody>
          <a:bodyPr wrap="none" rtlCol="0">
            <a:spAutoFit/>
          </a:bodyPr>
          <a:lstStyle/>
          <a:p>
            <a:pPr marL="285750" indent="-285750" algn="just" defTabSz="914400" fontAlgn="auto">
              <a:spcBef>
                <a:spcPts val="0"/>
              </a:spcBef>
              <a:spcAft>
                <a:spcPts val="0"/>
              </a:spcAft>
              <a:buFont typeface="Wingdings" panose="05000000000000000000" pitchFamily="2" charset="2"/>
              <a:buChar char="v"/>
            </a:pPr>
            <a:r>
              <a:rPr lang="en-US" sz="1400" b="0" dirty="0">
                <a:solidFill>
                  <a:srgbClr val="C00000"/>
                </a:solidFill>
                <a:latin typeface="Times New Roman" panose="02020603050405020304" pitchFamily="18" charset="0"/>
                <a:ea typeface="微软雅黑" panose="020B0503020204020204" pitchFamily="34" charset="-122"/>
              </a:rPr>
              <a:t>Polarization effects on reaction cross-section</a:t>
            </a:r>
          </a:p>
        </p:txBody>
      </p:sp>
      <p:sp>
        <p:nvSpPr>
          <p:cNvPr id="5" name="文本框 4"/>
          <p:cNvSpPr txBox="1"/>
          <p:nvPr/>
        </p:nvSpPr>
        <p:spPr>
          <a:xfrm>
            <a:off x="477102" y="2913676"/>
            <a:ext cx="3387466" cy="307777"/>
          </a:xfrm>
          <a:prstGeom prst="rect">
            <a:avLst/>
          </a:prstGeom>
          <a:noFill/>
        </p:spPr>
        <p:txBody>
          <a:bodyPr wrap="none" rtlCol="0">
            <a:spAutoFit/>
          </a:bodyPr>
          <a:lstStyle/>
          <a:p>
            <a:pPr marL="285750" indent="-285750" algn="just" defTabSz="914400" fontAlgn="auto">
              <a:spcBef>
                <a:spcPts val="0"/>
              </a:spcBef>
              <a:spcAft>
                <a:spcPts val="0"/>
              </a:spcAft>
              <a:buFont typeface="Wingdings" panose="05000000000000000000" pitchFamily="2" charset="2"/>
              <a:buChar char="v"/>
            </a:pPr>
            <a:r>
              <a:rPr lang="en-US" sz="1400" b="0" dirty="0">
                <a:solidFill>
                  <a:srgbClr val="C00000"/>
                </a:solidFill>
                <a:latin typeface="Times New Roman" panose="02020603050405020304" pitchFamily="18" charset="0"/>
                <a:ea typeface="微软雅黑" panose="020B0503020204020204" pitchFamily="34" charset="-122"/>
              </a:rPr>
              <a:t>Compared with the unpolarized scenario</a:t>
            </a:r>
          </a:p>
        </p:txBody>
      </p:sp>
      <p:grpSp>
        <p:nvGrpSpPr>
          <p:cNvPr id="6" name="组合 5"/>
          <p:cNvGrpSpPr/>
          <p:nvPr/>
        </p:nvGrpSpPr>
        <p:grpSpPr>
          <a:xfrm>
            <a:off x="5828431" y="777933"/>
            <a:ext cx="899404" cy="1476000"/>
            <a:chOff x="4794748" y="826733"/>
            <a:chExt cx="899404" cy="1476000"/>
          </a:xfrm>
        </p:grpSpPr>
        <p:cxnSp>
          <p:nvCxnSpPr>
            <p:cNvPr id="8" name="直接连接符 7"/>
            <p:cNvCxnSpPr/>
            <p:nvPr/>
          </p:nvCxnSpPr>
          <p:spPr bwMode="auto">
            <a:xfrm>
              <a:off x="5061417" y="1079381"/>
              <a:ext cx="518695" cy="0"/>
            </a:xfrm>
            <a:prstGeom prst="line">
              <a:avLst/>
            </a:prstGeom>
            <a:noFill/>
            <a:ln>
              <a:solidFill>
                <a:schemeClr val="bg2">
                  <a:lumMod val="40000"/>
                  <a:lumOff val="60000"/>
                </a:schemeClr>
              </a:solidFill>
              <a:prstDash val="dash"/>
            </a:ln>
          </p:spPr>
        </p:cxnSp>
        <p:grpSp>
          <p:nvGrpSpPr>
            <p:cNvPr id="9" name="组合 8"/>
            <p:cNvGrpSpPr/>
            <p:nvPr/>
          </p:nvGrpSpPr>
          <p:grpSpPr>
            <a:xfrm>
              <a:off x="4794748" y="826733"/>
              <a:ext cx="899404" cy="1476000"/>
              <a:chOff x="4794748" y="826733"/>
              <a:chExt cx="899404" cy="1476000"/>
            </a:xfrm>
          </p:grpSpPr>
          <p:grpSp>
            <p:nvGrpSpPr>
              <p:cNvPr id="10" name="组合 9"/>
              <p:cNvGrpSpPr/>
              <p:nvPr/>
            </p:nvGrpSpPr>
            <p:grpSpPr>
              <a:xfrm>
                <a:off x="4794748" y="826733"/>
                <a:ext cx="899404" cy="1476000"/>
                <a:chOff x="4794748" y="826733"/>
                <a:chExt cx="899404" cy="1476000"/>
              </a:xfrm>
            </p:grpSpPr>
            <p:cxnSp>
              <p:nvCxnSpPr>
                <p:cNvPr id="14" name="直接箭头连接符 13"/>
                <p:cNvCxnSpPr/>
                <p:nvPr/>
              </p:nvCxnSpPr>
              <p:spPr bwMode="auto">
                <a:xfrm rot="10800000">
                  <a:off x="5061417" y="826733"/>
                  <a:ext cx="0" cy="1476000"/>
                </a:xfrm>
                <a:prstGeom prst="straightConnector1">
                  <a:avLst/>
                </a:prstGeom>
                <a:noFill/>
                <a:ln w="19050">
                  <a:solidFill>
                    <a:srgbClr val="000000"/>
                  </a:solidFill>
                  <a:tailEnd type="triangle"/>
                </a:ln>
              </p:spPr>
            </p:cxnSp>
            <p:cxnSp>
              <p:nvCxnSpPr>
                <p:cNvPr id="15" name="直接箭头连接符 14"/>
                <p:cNvCxnSpPr/>
                <p:nvPr/>
              </p:nvCxnSpPr>
              <p:spPr bwMode="auto">
                <a:xfrm rot="-2700000">
                  <a:off x="5334153" y="1452570"/>
                  <a:ext cx="0" cy="720000"/>
                </a:xfrm>
                <a:prstGeom prst="straightConnector1">
                  <a:avLst/>
                </a:prstGeom>
                <a:noFill/>
                <a:ln w="19050">
                  <a:solidFill>
                    <a:srgbClr val="000000"/>
                  </a:solidFill>
                  <a:tailEnd type="triangle"/>
                </a:ln>
              </p:spPr>
            </p:cxnSp>
            <p:cxnSp>
              <p:nvCxnSpPr>
                <p:cNvPr id="16" name="直接箭头连接符 15"/>
                <p:cNvCxnSpPr/>
                <p:nvPr/>
              </p:nvCxnSpPr>
              <p:spPr bwMode="auto">
                <a:xfrm rot="13500000">
                  <a:off x="5334152" y="964185"/>
                  <a:ext cx="0" cy="720000"/>
                </a:xfrm>
                <a:prstGeom prst="straightConnector1">
                  <a:avLst/>
                </a:prstGeom>
                <a:noFill/>
                <a:ln w="19050">
                  <a:solidFill>
                    <a:srgbClr val="000000"/>
                  </a:solidFill>
                  <a:tailEnd type="triangle"/>
                </a:ln>
              </p:spPr>
            </p:cxnSp>
            <p:cxnSp>
              <p:nvCxnSpPr>
                <p:cNvPr id="17" name="直接连接符 16"/>
                <p:cNvCxnSpPr/>
                <p:nvPr/>
              </p:nvCxnSpPr>
              <p:spPr bwMode="auto">
                <a:xfrm flipV="1">
                  <a:off x="5079593" y="2067129"/>
                  <a:ext cx="500519" cy="565"/>
                </a:xfrm>
                <a:prstGeom prst="line">
                  <a:avLst/>
                </a:prstGeom>
                <a:noFill/>
                <a:ln>
                  <a:solidFill>
                    <a:schemeClr val="bg2">
                      <a:lumMod val="40000"/>
                      <a:lumOff val="60000"/>
                    </a:schemeClr>
                  </a:solidFill>
                  <a:prstDash val="dash"/>
                </a:ln>
              </p:spPr>
            </p:cxnSp>
            <p:pic>
              <p:nvPicPr>
                <p:cNvPr id="18" name="图片 17" descr="\documentclass{article}&#10;\usepackage{amsmath}&#10;\pagestyle{empty}&#10;\begin{document}&#10;&#10;$+\frac{1}{2}$&#10;&#10;&#10;\end{document}" title="IguanaTex Bitmap Display"/>
                <p:cNvPicPr>
                  <a:picLocks noChangeAspect="1"/>
                </p:cNvPicPr>
                <p:nvPr>
                  <p:custDataLst>
                    <p:tags r:id="rId17"/>
                  </p:custDataLst>
                </p:nvPr>
              </p:nvPicPr>
              <p:blipFill>
                <a:blip r:embed="rId21" cstate="print">
                  <a:extLst>
                    <a:ext uri="{28A0092B-C50C-407E-A947-70E740481C1C}">
                      <a14:useLocalDpi xmlns:a14="http://schemas.microsoft.com/office/drawing/2010/main" val="0"/>
                    </a:ext>
                  </a:extLst>
                </a:blip>
                <a:stretch>
                  <a:fillRect/>
                </a:stretch>
              </p:blipFill>
              <p:spPr>
                <a:xfrm>
                  <a:off x="4794748" y="988098"/>
                  <a:ext cx="188270" cy="182565"/>
                </a:xfrm>
                <a:prstGeom prst="rect">
                  <a:avLst/>
                </a:prstGeom>
              </p:spPr>
            </p:pic>
            <p:pic>
              <p:nvPicPr>
                <p:cNvPr id="19" name="图片 18" descr="\documentclass{article}&#10;\usepackage{amsmath}&#10;\pagestyle{empty}&#10;\begin{document}&#10;&#10;$-\frac{1}{2}$&#10;&#10;&#10;\end{document}" title="IguanaTex Bitmap Display"/>
                <p:cNvPicPr>
                  <a:picLocks noChangeAspect="1"/>
                </p:cNvPicPr>
                <p:nvPr>
                  <p:custDataLst>
                    <p:tags r:id="rId18"/>
                  </p:custDataLst>
                </p:nvPr>
              </p:nvPicPr>
              <p:blipFill>
                <a:blip r:embed="rId22" cstate="print">
                  <a:extLst>
                    <a:ext uri="{28A0092B-C50C-407E-A947-70E740481C1C}">
                      <a14:useLocalDpi xmlns:a14="http://schemas.microsoft.com/office/drawing/2010/main" val="0"/>
                    </a:ext>
                  </a:extLst>
                </a:blip>
                <a:stretch>
                  <a:fillRect/>
                </a:stretch>
              </p:blipFill>
              <p:spPr>
                <a:xfrm>
                  <a:off x="4821445" y="1983308"/>
                  <a:ext cx="184320" cy="182565"/>
                </a:xfrm>
                <a:prstGeom prst="rect">
                  <a:avLst/>
                </a:prstGeom>
              </p:spPr>
            </p:pic>
          </p:grpSp>
          <p:grpSp>
            <p:nvGrpSpPr>
              <p:cNvPr id="11" name="组合 10"/>
              <p:cNvGrpSpPr/>
              <p:nvPr/>
            </p:nvGrpSpPr>
            <p:grpSpPr>
              <a:xfrm>
                <a:off x="4899417" y="1396014"/>
                <a:ext cx="324000" cy="324000"/>
                <a:chOff x="5062273" y="1611198"/>
                <a:chExt cx="324000" cy="324000"/>
              </a:xfrm>
            </p:grpSpPr>
            <p:sp>
              <p:nvSpPr>
                <p:cNvPr id="12" name="流程图: 接点 11"/>
                <p:cNvSpPr>
                  <a:spLocks noChangeAspect="1"/>
                </p:cNvSpPr>
                <p:nvPr/>
              </p:nvSpPr>
              <p:spPr>
                <a:xfrm rot="10800000">
                  <a:off x="5062273" y="1611198"/>
                  <a:ext cx="324000" cy="324000"/>
                </a:xfrm>
                <a:prstGeom prst="flowChartConnector">
                  <a:avLst/>
                </a:prstGeom>
                <a:solidFill>
                  <a:schemeClr val="tx2">
                    <a:lumMod val="40000"/>
                    <a:lumOff val="6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宋体"/>
                    <a:cs typeface="+mn-cs"/>
                  </a:endParaRPr>
                </a:p>
              </p:txBody>
            </p:sp>
            <p:pic>
              <p:nvPicPr>
                <p:cNvPr id="13" name="图片 12" descr="\documentclass{article}&#10;\usepackage{amsmath}&#10;\pagestyle{empty}&#10;\begin{document}&#10;&#10;$\mathrm{^1H}$&#10;&#10;&#10;\end{document}" title="IguanaTex Bitmap Display"/>
                <p:cNvPicPr>
                  <a:picLocks noChangeAspect="1"/>
                </p:cNvPicPr>
                <p:nvPr>
                  <p:custDataLst>
                    <p:tags r:id="rId16"/>
                  </p:custDataLst>
                </p:nvPr>
              </p:nvPicPr>
              <p:blipFill>
                <a:blip r:embed="rId23" cstate="print">
                  <a:extLst>
                    <a:ext uri="{28A0092B-C50C-407E-A947-70E740481C1C}">
                      <a14:useLocalDpi xmlns:a14="http://schemas.microsoft.com/office/drawing/2010/main" val="0"/>
                    </a:ext>
                  </a:extLst>
                </a:blip>
                <a:stretch>
                  <a:fillRect/>
                </a:stretch>
              </p:blipFill>
              <p:spPr>
                <a:xfrm>
                  <a:off x="5120868" y="1694477"/>
                  <a:ext cx="206811" cy="157440"/>
                </a:xfrm>
                <a:prstGeom prst="rect">
                  <a:avLst/>
                </a:prstGeom>
              </p:spPr>
            </p:pic>
          </p:grpSp>
        </p:grpSp>
      </p:grpSp>
      <p:grpSp>
        <p:nvGrpSpPr>
          <p:cNvPr id="20" name="组合 19"/>
          <p:cNvGrpSpPr/>
          <p:nvPr/>
        </p:nvGrpSpPr>
        <p:grpSpPr>
          <a:xfrm>
            <a:off x="7419791" y="804712"/>
            <a:ext cx="935739" cy="1485042"/>
            <a:chOff x="6904949" y="808413"/>
            <a:chExt cx="935739" cy="1485042"/>
          </a:xfrm>
        </p:grpSpPr>
        <p:cxnSp>
          <p:nvCxnSpPr>
            <p:cNvPr id="21" name="直接连接符 20"/>
            <p:cNvCxnSpPr/>
            <p:nvPr/>
          </p:nvCxnSpPr>
          <p:spPr bwMode="auto">
            <a:xfrm>
              <a:off x="7161083" y="2202173"/>
              <a:ext cx="360000" cy="0"/>
            </a:xfrm>
            <a:prstGeom prst="line">
              <a:avLst/>
            </a:prstGeom>
            <a:noFill/>
            <a:ln>
              <a:solidFill>
                <a:schemeClr val="bg2">
                  <a:lumMod val="40000"/>
                  <a:lumOff val="60000"/>
                </a:schemeClr>
              </a:solidFill>
              <a:prstDash val="dash"/>
            </a:ln>
          </p:spPr>
        </p:cxnSp>
        <p:cxnSp>
          <p:nvCxnSpPr>
            <p:cNvPr id="22" name="直接连接符 21"/>
            <p:cNvCxnSpPr/>
            <p:nvPr/>
          </p:nvCxnSpPr>
          <p:spPr bwMode="auto">
            <a:xfrm>
              <a:off x="7161083" y="1923572"/>
              <a:ext cx="612000" cy="0"/>
            </a:xfrm>
            <a:prstGeom prst="line">
              <a:avLst/>
            </a:prstGeom>
            <a:noFill/>
            <a:ln>
              <a:solidFill>
                <a:schemeClr val="bg2">
                  <a:lumMod val="40000"/>
                  <a:lumOff val="60000"/>
                </a:schemeClr>
              </a:solidFill>
              <a:prstDash val="dash"/>
            </a:ln>
          </p:spPr>
        </p:cxnSp>
        <p:cxnSp>
          <p:nvCxnSpPr>
            <p:cNvPr id="23" name="直接连接符 22"/>
            <p:cNvCxnSpPr/>
            <p:nvPr/>
          </p:nvCxnSpPr>
          <p:spPr bwMode="auto">
            <a:xfrm>
              <a:off x="7166560" y="1227585"/>
              <a:ext cx="612000" cy="0"/>
            </a:xfrm>
            <a:prstGeom prst="line">
              <a:avLst/>
            </a:prstGeom>
            <a:noFill/>
            <a:ln>
              <a:solidFill>
                <a:schemeClr val="bg2">
                  <a:lumMod val="40000"/>
                  <a:lumOff val="60000"/>
                </a:schemeClr>
              </a:solidFill>
              <a:prstDash val="dash"/>
            </a:ln>
          </p:spPr>
        </p:cxnSp>
        <p:cxnSp>
          <p:nvCxnSpPr>
            <p:cNvPr id="24" name="直接箭头连接符 23"/>
            <p:cNvCxnSpPr/>
            <p:nvPr/>
          </p:nvCxnSpPr>
          <p:spPr bwMode="auto">
            <a:xfrm rot="1800000" flipV="1">
              <a:off x="7120688" y="1749298"/>
              <a:ext cx="720000" cy="0"/>
            </a:xfrm>
            <a:prstGeom prst="straightConnector1">
              <a:avLst/>
            </a:prstGeom>
            <a:noFill/>
            <a:ln w="19050">
              <a:solidFill>
                <a:srgbClr val="000000"/>
              </a:solidFill>
              <a:tailEnd type="triangle"/>
            </a:ln>
          </p:spPr>
        </p:cxnSp>
        <p:cxnSp>
          <p:nvCxnSpPr>
            <p:cNvPr id="25" name="直接连接符 24"/>
            <p:cNvCxnSpPr/>
            <p:nvPr/>
          </p:nvCxnSpPr>
          <p:spPr bwMode="auto">
            <a:xfrm>
              <a:off x="7161083" y="982453"/>
              <a:ext cx="360000" cy="0"/>
            </a:xfrm>
            <a:prstGeom prst="line">
              <a:avLst/>
            </a:prstGeom>
            <a:noFill/>
            <a:ln>
              <a:solidFill>
                <a:schemeClr val="bg2">
                  <a:lumMod val="40000"/>
                  <a:lumOff val="60000"/>
                </a:schemeClr>
              </a:solidFill>
              <a:prstDash val="dash"/>
            </a:ln>
          </p:spPr>
        </p:cxnSp>
        <p:cxnSp>
          <p:nvCxnSpPr>
            <p:cNvPr id="26" name="直接箭头连接符 25"/>
            <p:cNvCxnSpPr/>
            <p:nvPr/>
          </p:nvCxnSpPr>
          <p:spPr bwMode="auto">
            <a:xfrm rot="3600000" flipV="1">
              <a:off x="6993615" y="1891494"/>
              <a:ext cx="720000" cy="0"/>
            </a:xfrm>
            <a:prstGeom prst="straightConnector1">
              <a:avLst/>
            </a:prstGeom>
            <a:noFill/>
            <a:ln w="19050">
              <a:solidFill>
                <a:srgbClr val="000000"/>
              </a:solidFill>
              <a:tailEnd type="triangle"/>
            </a:ln>
          </p:spPr>
        </p:cxnSp>
        <p:cxnSp>
          <p:nvCxnSpPr>
            <p:cNvPr id="27" name="直接箭头连接符 26"/>
            <p:cNvCxnSpPr/>
            <p:nvPr/>
          </p:nvCxnSpPr>
          <p:spPr bwMode="auto">
            <a:xfrm rot="10800000">
              <a:off x="7164288" y="808413"/>
              <a:ext cx="0" cy="1476000"/>
            </a:xfrm>
            <a:prstGeom prst="straightConnector1">
              <a:avLst/>
            </a:prstGeom>
            <a:noFill/>
            <a:ln w="19050">
              <a:solidFill>
                <a:srgbClr val="000000"/>
              </a:solidFill>
              <a:tailEnd type="triangle"/>
            </a:ln>
          </p:spPr>
        </p:cxnSp>
        <p:cxnSp>
          <p:nvCxnSpPr>
            <p:cNvPr id="28" name="直接箭头连接符 27"/>
            <p:cNvCxnSpPr/>
            <p:nvPr/>
          </p:nvCxnSpPr>
          <p:spPr bwMode="auto">
            <a:xfrm rot="-1800000" flipV="1">
              <a:off x="7115675" y="1402954"/>
              <a:ext cx="720000" cy="0"/>
            </a:xfrm>
            <a:prstGeom prst="straightConnector1">
              <a:avLst/>
            </a:prstGeom>
            <a:noFill/>
            <a:ln w="19050">
              <a:solidFill>
                <a:srgbClr val="000000"/>
              </a:solidFill>
              <a:tailEnd type="triangle"/>
            </a:ln>
          </p:spPr>
        </p:cxnSp>
        <p:cxnSp>
          <p:nvCxnSpPr>
            <p:cNvPr id="29" name="直接箭头连接符 28"/>
            <p:cNvCxnSpPr/>
            <p:nvPr/>
          </p:nvCxnSpPr>
          <p:spPr bwMode="auto">
            <a:xfrm rot="-3600000" flipV="1">
              <a:off x="6983994" y="1280750"/>
              <a:ext cx="720000" cy="0"/>
            </a:xfrm>
            <a:prstGeom prst="straightConnector1">
              <a:avLst/>
            </a:prstGeom>
            <a:noFill/>
            <a:ln w="19050">
              <a:solidFill>
                <a:srgbClr val="000000"/>
              </a:solidFill>
              <a:tailEnd type="triangle"/>
            </a:ln>
          </p:spPr>
        </p:cxnSp>
        <p:grpSp>
          <p:nvGrpSpPr>
            <p:cNvPr id="30" name="组合 29"/>
            <p:cNvGrpSpPr/>
            <p:nvPr/>
          </p:nvGrpSpPr>
          <p:grpSpPr>
            <a:xfrm>
              <a:off x="7002288" y="1402732"/>
              <a:ext cx="324000" cy="324000"/>
              <a:chOff x="6120176" y="1618734"/>
              <a:chExt cx="324000" cy="324000"/>
            </a:xfrm>
          </p:grpSpPr>
          <p:sp>
            <p:nvSpPr>
              <p:cNvPr id="35" name="流程图: 接点 34"/>
              <p:cNvSpPr>
                <a:spLocks noChangeAspect="1"/>
              </p:cNvSpPr>
              <p:nvPr/>
            </p:nvSpPr>
            <p:spPr>
              <a:xfrm rot="10800000">
                <a:off x="6120176" y="1618734"/>
                <a:ext cx="324000" cy="324000"/>
              </a:xfrm>
              <a:prstGeom prst="flowChartConnector">
                <a:avLst/>
              </a:prstGeom>
              <a:solidFill>
                <a:schemeClr val="accent3">
                  <a:lumMod val="85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914400" fontAlgn="auto">
                  <a:spcBef>
                    <a:spcPts val="0"/>
                  </a:spcBef>
                  <a:spcAft>
                    <a:spcPts val="0"/>
                  </a:spcAft>
                </a:pPr>
                <a:endParaRPr lang="en-US" sz="1800" b="0" kern="0">
                  <a:solidFill>
                    <a:srgbClr val="FFFFFF"/>
                  </a:solidFill>
                  <a:latin typeface="Times New Roman"/>
                  <a:ea typeface="宋体"/>
                </a:endParaRPr>
              </a:p>
            </p:txBody>
          </p:sp>
          <p:pic>
            <p:nvPicPr>
              <p:cNvPr id="36" name="图片 35" descr="\documentclass{article}&#10;\usepackage{amsmath}&#10;\pagestyle{empty}&#10;\begin{document}&#10;&#10;$\mathrm{^{11}B}$&#10;&#10;&#10;\end{document}" title="IguanaTex Bitmap Display"/>
              <p:cNvPicPr>
                <a:picLocks noChangeAspect="1"/>
              </p:cNvPicPr>
              <p:nvPr>
                <p:custDataLst>
                  <p:tags r:id="rId15"/>
                </p:custDataLst>
              </p:nvPr>
            </p:nvPicPr>
            <p:blipFill>
              <a:blip r:embed="rId24" cstate="print">
                <a:extLst>
                  <a:ext uri="{28A0092B-C50C-407E-A947-70E740481C1C}">
                    <a14:useLocalDpi xmlns:a14="http://schemas.microsoft.com/office/drawing/2010/main" val="0"/>
                  </a:ext>
                </a:extLst>
              </a:blip>
              <a:stretch>
                <a:fillRect/>
              </a:stretch>
            </p:blipFill>
            <p:spPr>
              <a:xfrm>
                <a:off x="6147502" y="1702013"/>
                <a:ext cx="269348" cy="157440"/>
              </a:xfrm>
              <a:prstGeom prst="rect">
                <a:avLst/>
              </a:prstGeom>
            </p:spPr>
          </p:pic>
        </p:grpSp>
        <p:pic>
          <p:nvPicPr>
            <p:cNvPr id="31" name="图片 30" descr="\documentclass{article}&#10;\usepackage{amsmath}&#10;\pagestyle{empty}&#10;\begin{document}&#10;&#10;$+\frac{3}{2}$&#10;&#10;&#10;\end{document}" title="IguanaTex Bitmap Display"/>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6904949" y="891170"/>
              <a:ext cx="188270" cy="182565"/>
            </a:xfrm>
            <a:prstGeom prst="rect">
              <a:avLst/>
            </a:prstGeom>
          </p:spPr>
        </p:pic>
        <p:pic>
          <p:nvPicPr>
            <p:cNvPr id="32" name="图片 31" descr="\documentclass{article}&#10;\usepackage{amsmath}&#10;\pagestyle{empty}&#10;\begin{document}&#10;&#10;$+\frac{1}{2}$&#10;&#10;&#10;\end{document}" title="IguanaTex Bitmap Display"/>
            <p:cNvPicPr>
              <a:picLocks noChangeAspect="1"/>
            </p:cNvPicPr>
            <p:nvPr>
              <p:custDataLst>
                <p:tags r:id="rId12"/>
              </p:custDataLst>
            </p:nvPr>
          </p:nvPicPr>
          <p:blipFill>
            <a:blip r:embed="rId21" cstate="print">
              <a:extLst>
                <a:ext uri="{28A0092B-C50C-407E-A947-70E740481C1C}">
                  <a14:useLocalDpi xmlns:a14="http://schemas.microsoft.com/office/drawing/2010/main" val="0"/>
                </a:ext>
              </a:extLst>
            </a:blip>
            <a:stretch>
              <a:fillRect/>
            </a:stretch>
          </p:blipFill>
          <p:spPr>
            <a:xfrm>
              <a:off x="6905505" y="1128890"/>
              <a:ext cx="188270" cy="182565"/>
            </a:xfrm>
            <a:prstGeom prst="rect">
              <a:avLst/>
            </a:prstGeom>
          </p:spPr>
        </p:pic>
        <p:pic>
          <p:nvPicPr>
            <p:cNvPr id="33" name="图片 32" descr="\documentclass{article}&#10;\usepackage{amsmath}&#10;\pagestyle{empty}&#10;\begin{document}&#10;&#10;$-\frac{1}{2}$&#10;&#10;&#10;\end{document}" title="IguanaTex Bitmap Display"/>
            <p:cNvPicPr>
              <a:picLocks noChangeAspect="1"/>
            </p:cNvPicPr>
            <p:nvPr>
              <p:custDataLst>
                <p:tags r:id="rId13"/>
              </p:custDataLst>
            </p:nvPr>
          </p:nvPicPr>
          <p:blipFill>
            <a:blip r:embed="rId22" cstate="print">
              <a:extLst>
                <a:ext uri="{28A0092B-C50C-407E-A947-70E740481C1C}">
                  <a14:useLocalDpi xmlns:a14="http://schemas.microsoft.com/office/drawing/2010/main" val="0"/>
                </a:ext>
              </a:extLst>
            </a:blip>
            <a:stretch>
              <a:fillRect/>
            </a:stretch>
          </p:blipFill>
          <p:spPr>
            <a:xfrm>
              <a:off x="6904949" y="1832289"/>
              <a:ext cx="184320" cy="182565"/>
            </a:xfrm>
            <a:prstGeom prst="rect">
              <a:avLst/>
            </a:prstGeom>
          </p:spPr>
        </p:pic>
        <p:pic>
          <p:nvPicPr>
            <p:cNvPr id="34" name="图片 33" descr="\documentclass{article}&#10;\usepackage{amsmath}&#10;\pagestyle{empty}&#10;\begin{document}&#10;&#10;$-\frac{3}{2}$&#10;&#10;&#10;\end{document}" title="IguanaTex Bitmap Display"/>
            <p:cNvPicPr>
              <a:picLocks noChangeAspect="1"/>
            </p:cNvPicPr>
            <p:nvPr>
              <p:custDataLst>
                <p:tags r:id="rId14"/>
              </p:custDataLst>
            </p:nvPr>
          </p:nvPicPr>
          <p:blipFill>
            <a:blip r:embed="rId26" cstate="print">
              <a:extLst>
                <a:ext uri="{28A0092B-C50C-407E-A947-70E740481C1C}">
                  <a14:useLocalDpi xmlns:a14="http://schemas.microsoft.com/office/drawing/2010/main" val="0"/>
                </a:ext>
              </a:extLst>
            </a:blip>
            <a:stretch>
              <a:fillRect/>
            </a:stretch>
          </p:blipFill>
          <p:spPr>
            <a:xfrm>
              <a:off x="6904949" y="2110890"/>
              <a:ext cx="184320" cy="182565"/>
            </a:xfrm>
            <a:prstGeom prst="rect">
              <a:avLst/>
            </a:prstGeom>
          </p:spPr>
        </p:pic>
      </p:grpSp>
      <p:pic>
        <p:nvPicPr>
          <p:cNvPr id="37" name="图片 36" descr="\documentclass{article}&#10;\usepackage{amsmath}&#10;\pagestyle{empty}&#10;\begin{document}&#10;&#10;&#10;$m_\mathrm{1}$&#10;&#10;\end{document}" title="IguanaTex Bitmap Display"/>
          <p:cNvPicPr>
            <a:picLocks noChangeAspect="1"/>
          </p:cNvPicPr>
          <p:nvPr>
            <p:custDataLst>
              <p:tags r:id="rId1"/>
            </p:custDataLst>
          </p:nvPr>
        </p:nvPicPr>
        <p:blipFill>
          <a:blip r:embed="rId27" cstate="print">
            <a:extLst>
              <a:ext uri="{28A0092B-C50C-407E-A947-70E740481C1C}">
                <a14:useLocalDpi xmlns:a14="http://schemas.microsoft.com/office/drawing/2010/main" val="0"/>
              </a:ext>
            </a:extLst>
          </a:blip>
          <a:stretch>
            <a:fillRect/>
          </a:stretch>
        </p:blipFill>
        <p:spPr>
          <a:xfrm>
            <a:off x="6167272" y="822070"/>
            <a:ext cx="223817" cy="111909"/>
          </a:xfrm>
          <a:prstGeom prst="rect">
            <a:avLst/>
          </a:prstGeom>
        </p:spPr>
      </p:pic>
      <p:pic>
        <p:nvPicPr>
          <p:cNvPr id="38" name="图片 37" descr="\documentclass{article}&#10;\usepackage{amsmath}&#10;\pagestyle{empty}&#10;\begin{document}&#10;&#10;&#10;$m_\mathrm{2}$&#10;&#10;\end{document}" title="IguanaTex Bitmap Display"/>
          <p:cNvPicPr>
            <a:picLocks noChangeAspect="1"/>
          </p:cNvPicPr>
          <p:nvPr>
            <p:custDataLst>
              <p:tags r:id="rId2"/>
            </p:custDataLst>
          </p:nvPr>
        </p:nvPicPr>
        <p:blipFill>
          <a:blip r:embed="rId28" cstate="print">
            <a:extLst>
              <a:ext uri="{28A0092B-C50C-407E-A947-70E740481C1C}">
                <a14:useLocalDpi xmlns:a14="http://schemas.microsoft.com/office/drawing/2010/main" val="0"/>
              </a:ext>
            </a:extLst>
          </a:blip>
          <a:stretch>
            <a:fillRect/>
          </a:stretch>
        </p:blipFill>
        <p:spPr>
          <a:xfrm>
            <a:off x="7735135" y="827814"/>
            <a:ext cx="228206" cy="111909"/>
          </a:xfrm>
          <a:prstGeom prst="rect">
            <a:avLst/>
          </a:prstGeom>
        </p:spPr>
      </p:pic>
      <p:sp>
        <p:nvSpPr>
          <p:cNvPr id="3" name="文本框 2"/>
          <p:cNvSpPr txBox="1"/>
          <p:nvPr/>
        </p:nvSpPr>
        <p:spPr>
          <a:xfrm>
            <a:off x="827758" y="1086835"/>
            <a:ext cx="1473480" cy="276999"/>
          </a:xfrm>
          <a:prstGeom prst="rect">
            <a:avLst/>
          </a:prstGeom>
          <a:noFill/>
        </p:spPr>
        <p:txBody>
          <a:bodyPr wrap="none" rtlCol="0">
            <a:spAutoFit/>
          </a:bodyPr>
          <a:lstStyle/>
          <a:p>
            <a:pPr marL="228600" indent="-228600" algn="just" defTabSz="914400" fontAlgn="auto">
              <a:spcBef>
                <a:spcPts val="0"/>
              </a:spcBef>
              <a:spcAft>
                <a:spcPts val="0"/>
              </a:spcAft>
              <a:buFont typeface="+mj-lt"/>
              <a:buAutoNum type="alphaLcParenR"/>
            </a:pPr>
            <a:r>
              <a:rPr lang="en-US" altLang="zh-CN" sz="1200" b="0" dirty="0">
                <a:solidFill>
                  <a:srgbClr val="000000"/>
                </a:solidFill>
                <a:latin typeface="Times New Roman" panose="02020603050405020304" pitchFamily="18" charset="0"/>
                <a:ea typeface="微软雅黑" panose="020B0503020204020204" pitchFamily="34" charset="-122"/>
              </a:rPr>
              <a:t>Unpolarized spin</a:t>
            </a:r>
            <a:endParaRPr lang="en-US" sz="1200" b="0" dirty="0">
              <a:solidFill>
                <a:srgbClr val="000000"/>
              </a:solidFill>
              <a:latin typeface="Times New Roman" panose="02020603050405020304" pitchFamily="18" charset="0"/>
              <a:ea typeface="微软雅黑" panose="020B0503020204020204" pitchFamily="34" charset="-122"/>
            </a:endParaRPr>
          </a:p>
        </p:txBody>
      </p:sp>
      <p:sp>
        <p:nvSpPr>
          <p:cNvPr id="39" name="文本框 38"/>
          <p:cNvSpPr txBox="1"/>
          <p:nvPr/>
        </p:nvSpPr>
        <p:spPr>
          <a:xfrm>
            <a:off x="827758" y="1770609"/>
            <a:ext cx="2728632" cy="276999"/>
          </a:xfrm>
          <a:prstGeom prst="rect">
            <a:avLst/>
          </a:prstGeom>
          <a:noFill/>
        </p:spPr>
        <p:txBody>
          <a:bodyPr wrap="none" rtlCol="0">
            <a:spAutoFit/>
          </a:bodyPr>
          <a:lstStyle/>
          <a:p>
            <a:pPr marL="228600" indent="-228600" algn="just" defTabSz="914400" fontAlgn="auto">
              <a:spcBef>
                <a:spcPts val="0"/>
              </a:spcBef>
              <a:spcAft>
                <a:spcPts val="0"/>
              </a:spcAft>
              <a:buFont typeface="+mj-lt"/>
              <a:buAutoNum type="alphaLcParenR" startAt="2"/>
            </a:pPr>
            <a:r>
              <a:rPr lang="en-US" altLang="zh-CN" sz="1200" b="0" dirty="0">
                <a:solidFill>
                  <a:srgbClr val="000000"/>
                </a:solidFill>
                <a:latin typeface="Times New Roman" panose="02020603050405020304" pitchFamily="18" charset="0"/>
                <a:ea typeface="微软雅黑" panose="020B0503020204020204" pitchFamily="34" charset="-122"/>
              </a:rPr>
              <a:t>Spin aligned along the magnetic field</a:t>
            </a:r>
            <a:endParaRPr lang="en-US" sz="1200" b="0" dirty="0">
              <a:solidFill>
                <a:srgbClr val="000000"/>
              </a:solidFill>
              <a:latin typeface="Times New Roman" panose="02020603050405020304" pitchFamily="18" charset="0"/>
              <a:ea typeface="微软雅黑" panose="020B0503020204020204" pitchFamily="34" charset="-122"/>
            </a:endParaRPr>
          </a:p>
        </p:txBody>
      </p:sp>
      <p:pic>
        <p:nvPicPr>
          <p:cNvPr id="42" name="图片 41" descr="\documentclass{article}&#10;\usepackage{amsmath}&#10;\pagestyle{empty}&#10;\begin{document}&#10;&#10;$P_{m_1} = 1/2 ,~~B_{m_2}=1/4$&#10;&#10;&#10;\end{document}" title="IguanaTex Bitmap Display"/>
          <p:cNvPicPr>
            <a:picLocks noChangeAspect="1"/>
          </p:cNvPicPr>
          <p:nvPr>
            <p:custDataLst>
              <p:tags r:id="rId3"/>
            </p:custDataLst>
          </p:nvPr>
        </p:nvPicPr>
        <p:blipFill>
          <a:blip r:embed="rId29" cstate="print">
            <a:extLst>
              <a:ext uri="{28A0092B-C50C-407E-A947-70E740481C1C}">
                <a14:useLocalDpi xmlns:a14="http://schemas.microsoft.com/office/drawing/2010/main" val="0"/>
              </a:ext>
            </a:extLst>
          </a:blip>
          <a:stretch>
            <a:fillRect/>
          </a:stretch>
        </p:blipFill>
        <p:spPr>
          <a:xfrm>
            <a:off x="2301238" y="1165300"/>
            <a:ext cx="1579447" cy="151845"/>
          </a:xfrm>
          <a:prstGeom prst="rect">
            <a:avLst/>
          </a:prstGeom>
        </p:spPr>
      </p:pic>
      <p:pic>
        <p:nvPicPr>
          <p:cNvPr id="45" name="图片 44" descr="\documentclass{article}&#10;\usepackage{amsmath}&#10;\pagestyle{empty}&#10;\begin{document}&#10;&#10;\begin{align*}&#10;    \sigma_0 = \frac{3}{8} \sigma_1 + \frac{5}{8} \sigma_2&#10;\end{align*}&#10;&#10;&#10;\end{document}" title="IguanaTex Bitmap Display"/>
          <p:cNvPicPr>
            <a:picLocks noChangeAspect="1"/>
          </p:cNvPicPr>
          <p:nvPr>
            <p:custDataLst>
              <p:tags r:id="rId4"/>
            </p:custDataLst>
          </p:nvPr>
        </p:nvPicPr>
        <p:blipFill>
          <a:blip r:embed="rId30" cstate="print">
            <a:extLst>
              <a:ext uri="{28A0092B-C50C-407E-A947-70E740481C1C}">
                <a14:useLocalDpi xmlns:a14="http://schemas.microsoft.com/office/drawing/2010/main" val="0"/>
              </a:ext>
            </a:extLst>
          </a:blip>
          <a:stretch>
            <a:fillRect/>
          </a:stretch>
        </p:blipFill>
        <p:spPr>
          <a:xfrm>
            <a:off x="2033764" y="1407096"/>
            <a:ext cx="1056768" cy="311150"/>
          </a:xfrm>
          <a:prstGeom prst="rect">
            <a:avLst/>
          </a:prstGeom>
        </p:spPr>
      </p:pic>
      <p:pic>
        <p:nvPicPr>
          <p:cNvPr id="58" name="图片 57" descr="\documentclass{article}&#10;\usepackage{amsmath}&#10;\pagestyle{empty}&#10;\begin{document}&#10;&#10;$P_{+\frac{1}{2}} = B_{+\frac{3}{2}}=1$&#10;&#10;&#10;\end{document}" title="IguanaTex Bitmap Display"/>
          <p:cNvPicPr>
            <a:picLocks noChangeAspect="1"/>
          </p:cNvPicPr>
          <p:nvPr>
            <p:custDataLst>
              <p:tags r:id="rId5"/>
            </p:custDataLst>
          </p:nvPr>
        </p:nvPicPr>
        <p:blipFill>
          <a:blip r:embed="rId31" cstate="print">
            <a:extLst>
              <a:ext uri="{28A0092B-C50C-407E-A947-70E740481C1C}">
                <a14:useLocalDpi xmlns:a14="http://schemas.microsoft.com/office/drawing/2010/main" val="0"/>
              </a:ext>
            </a:extLst>
          </a:blip>
          <a:stretch>
            <a:fillRect/>
          </a:stretch>
        </p:blipFill>
        <p:spPr>
          <a:xfrm>
            <a:off x="1447653" y="2360826"/>
            <a:ext cx="1227264" cy="206848"/>
          </a:xfrm>
          <a:prstGeom prst="rect">
            <a:avLst/>
          </a:prstGeom>
        </p:spPr>
      </p:pic>
      <p:pic>
        <p:nvPicPr>
          <p:cNvPr id="47" name="图片 46" descr="\documentclass{article}&#10;\usepackage{amsmath}&#10;\pagestyle{empty}&#10;\begin{document}&#10;&#10;$P_{+\frac{1}{2}} = B_{+\frac{1}{2}}=1$&#10;&#10;&#10;\end{document}" title="IguanaTex Bitmap Display"/>
          <p:cNvPicPr>
            <a:picLocks noChangeAspect="1"/>
          </p:cNvPicPr>
          <p:nvPr>
            <p:custDataLst>
              <p:tags r:id="rId6"/>
            </p:custDataLst>
          </p:nvPr>
        </p:nvPicPr>
        <p:blipFill>
          <a:blip r:embed="rId32" cstate="print">
            <a:extLst>
              <a:ext uri="{28A0092B-C50C-407E-A947-70E740481C1C}">
                <a14:useLocalDpi xmlns:a14="http://schemas.microsoft.com/office/drawing/2010/main" val="0"/>
              </a:ext>
            </a:extLst>
          </a:blip>
          <a:stretch>
            <a:fillRect/>
          </a:stretch>
        </p:blipFill>
        <p:spPr>
          <a:xfrm>
            <a:off x="5136271" y="2358179"/>
            <a:ext cx="1227264" cy="206848"/>
          </a:xfrm>
          <a:prstGeom prst="rect">
            <a:avLst/>
          </a:prstGeom>
        </p:spPr>
      </p:pic>
      <p:pic>
        <p:nvPicPr>
          <p:cNvPr id="59" name="图片 58" descr="\documentclass{article}&#10;\usepackage{amsmath}&#10;\pagestyle{empty}&#10;\begin{document}&#10;&#10;&#10;\begin{align*}&#10;    \sigma_{+\frac{1}{2}, +\frac{3}{2}} = \sigma_2\end{align*}&#10;&#10;\end{document}" title="IguanaTex Bitmap Display"/>
          <p:cNvPicPr>
            <a:picLocks noChangeAspect="1"/>
          </p:cNvPicPr>
          <p:nvPr>
            <p:custDataLst>
              <p:tags r:id="rId7"/>
            </p:custDataLst>
          </p:nvPr>
        </p:nvPicPr>
        <p:blipFill>
          <a:blip r:embed="rId33" cstate="print">
            <a:extLst>
              <a:ext uri="{28A0092B-C50C-407E-A947-70E740481C1C}">
                <a14:useLocalDpi xmlns:a14="http://schemas.microsoft.com/office/drawing/2010/main" val="0"/>
              </a:ext>
            </a:extLst>
          </a:blip>
          <a:stretch>
            <a:fillRect/>
          </a:stretch>
        </p:blipFill>
        <p:spPr>
          <a:xfrm>
            <a:off x="3203848" y="2680828"/>
            <a:ext cx="1106505" cy="186075"/>
          </a:xfrm>
          <a:prstGeom prst="rect">
            <a:avLst/>
          </a:prstGeom>
        </p:spPr>
      </p:pic>
      <p:pic>
        <p:nvPicPr>
          <p:cNvPr id="57" name="图片 56" descr="\documentclass{article}&#10;\usepackage{amsmath}&#10;\pagestyle{empty}&#10;\begin{document}&#10;&#10;&#10;\begin{align*}&#10;    \sigma_{+\frac{1}{2}, +\frac{1}{2}} = \frac{1}{4}\sigma_1 + \frac{3}{4}\sigma_2&#10;\end{align*}&#10;&#10;\end{document}" title="IguanaTex Bitmap Display"/>
          <p:cNvPicPr>
            <a:picLocks noChangeAspect="1"/>
          </p:cNvPicPr>
          <p:nvPr>
            <p:custDataLst>
              <p:tags r:id="rId8"/>
            </p:custDataLst>
          </p:nvPr>
        </p:nvPicPr>
        <p:blipFill>
          <a:blip r:embed="rId34" cstate="print">
            <a:extLst>
              <a:ext uri="{28A0092B-C50C-407E-A947-70E740481C1C}">
                <a14:useLocalDpi xmlns:a14="http://schemas.microsoft.com/office/drawing/2010/main" val="0"/>
              </a:ext>
            </a:extLst>
          </a:blip>
          <a:stretch>
            <a:fillRect/>
          </a:stretch>
        </p:blipFill>
        <p:spPr>
          <a:xfrm>
            <a:off x="6870192" y="2594409"/>
            <a:ext cx="1627136" cy="358912"/>
          </a:xfrm>
          <a:prstGeom prst="rect">
            <a:avLst/>
          </a:prstGeom>
        </p:spPr>
      </p:pic>
      <p:sp>
        <p:nvSpPr>
          <p:cNvPr id="50" name="文本框 49"/>
          <p:cNvSpPr txBox="1"/>
          <p:nvPr/>
        </p:nvSpPr>
        <p:spPr>
          <a:xfrm>
            <a:off x="1074895" y="2050402"/>
            <a:ext cx="633507" cy="307777"/>
          </a:xfrm>
          <a:prstGeom prst="rect">
            <a:avLst/>
          </a:prstGeom>
          <a:noFill/>
        </p:spPr>
        <p:txBody>
          <a:bodyPr wrap="none" rtlCol="0">
            <a:spAutoFit/>
          </a:bodyPr>
          <a:lstStyle/>
          <a:p>
            <a:pPr marL="400050" indent="-400050">
              <a:buFont typeface="+mj-lt"/>
              <a:buAutoNum type="romanLcPeriod"/>
            </a:pPr>
            <a:r>
              <a:rPr lang="en-US" altLang="zh-CN" sz="1400" b="0" dirty="0">
                <a:solidFill>
                  <a:srgbClr val="000000"/>
                </a:solidFill>
                <a:latin typeface="Times New Roman" panose="02020603050405020304" pitchFamily="18" charset="0"/>
                <a:ea typeface="微软雅黑" panose="020B0503020204020204" pitchFamily="34" charset="-122"/>
              </a:rPr>
              <a:t> </a:t>
            </a:r>
            <a:endParaRPr lang="en-US" sz="1400" b="0" dirty="0">
              <a:solidFill>
                <a:srgbClr val="000000"/>
              </a:solidFill>
              <a:latin typeface="Times New Roman" panose="02020603050405020304" pitchFamily="18" charset="0"/>
              <a:ea typeface="微软雅黑" panose="020B0503020204020204" pitchFamily="34" charset="-122"/>
            </a:endParaRPr>
          </a:p>
        </p:txBody>
      </p:sp>
      <p:sp>
        <p:nvSpPr>
          <p:cNvPr id="51" name="文本框 50"/>
          <p:cNvSpPr txBox="1"/>
          <p:nvPr/>
        </p:nvSpPr>
        <p:spPr>
          <a:xfrm>
            <a:off x="4693253" y="2078562"/>
            <a:ext cx="633507" cy="307777"/>
          </a:xfrm>
          <a:prstGeom prst="rect">
            <a:avLst/>
          </a:prstGeom>
          <a:noFill/>
        </p:spPr>
        <p:txBody>
          <a:bodyPr wrap="none" rtlCol="0">
            <a:spAutoFit/>
          </a:bodyPr>
          <a:lstStyle/>
          <a:p>
            <a:pPr marL="400050" indent="-400050">
              <a:buFont typeface="+mj-lt"/>
              <a:buAutoNum type="romanLcPeriod" startAt="2"/>
            </a:pPr>
            <a:r>
              <a:rPr lang="en-US" altLang="zh-CN" sz="1400" b="0" dirty="0">
                <a:solidFill>
                  <a:srgbClr val="000000"/>
                </a:solidFill>
                <a:latin typeface="Times New Roman" panose="02020603050405020304" pitchFamily="18" charset="0"/>
                <a:ea typeface="微软雅黑" panose="020B0503020204020204" pitchFamily="34" charset="-122"/>
              </a:rPr>
              <a:t> </a:t>
            </a:r>
            <a:endParaRPr lang="en-US" sz="1400" b="0" dirty="0">
              <a:solidFill>
                <a:srgbClr val="000000"/>
              </a:solidFill>
              <a:latin typeface="Times New Roman" panose="02020603050405020304" pitchFamily="18" charset="0"/>
              <a:ea typeface="微软雅黑" panose="020B0503020204020204" pitchFamily="34" charset="-122"/>
            </a:endParaRPr>
          </a:p>
        </p:txBody>
      </p:sp>
      <p:pic>
        <p:nvPicPr>
          <p:cNvPr id="70" name="图片 69" descr="\documentclass{article}&#10;\usepackage{amsmath}&#10;\pagestyle{empty}&#10;\begin{document}&#10;&#10;\begin{align*}&#10;    \frac{\sigma_{+\frac{1}{2}, +\frac{3}{2}}}{\sigma_0} = \frac{\sigma_2}{\frac{5}{8} \sigma_2}=\boldsymbol{1.6}&#10;\end{align*}&#10;&#10;&#10;\end{document}" title="IguanaTex Bitmap Display"/>
          <p:cNvPicPr>
            <a:picLocks noChangeAspect="1"/>
          </p:cNvPicPr>
          <p:nvPr>
            <p:custDataLst>
              <p:tags r:id="rId9"/>
            </p:custDataLst>
          </p:nvPr>
        </p:nvPicPr>
        <p:blipFill>
          <a:blip r:embed="rId35" cstate="print">
            <a:extLst>
              <a:ext uri="{28A0092B-C50C-407E-A947-70E740481C1C}">
                <a14:useLocalDpi xmlns:a14="http://schemas.microsoft.com/office/drawing/2010/main" val="0"/>
              </a:ext>
            </a:extLst>
          </a:blip>
          <a:stretch>
            <a:fillRect/>
          </a:stretch>
        </p:blipFill>
        <p:spPr>
          <a:xfrm>
            <a:off x="1835696" y="3337064"/>
            <a:ext cx="1655296" cy="424960"/>
          </a:xfrm>
          <a:prstGeom prst="rect">
            <a:avLst/>
          </a:prstGeom>
        </p:spPr>
      </p:pic>
      <p:pic>
        <p:nvPicPr>
          <p:cNvPr id="71" name="图片 70" descr="\documentclass{article}&#10;\usepackage{amsmath}&#10;\pagestyle{empty}&#10;\begin{document}&#10;&#10;&#10;\begin{align*}&#10;    \frac{\sigma_{+\frac{1}{2}, +\frac{1}{2}}}{\sigma_0} &amp;= \frac{\frac{3}{4}\sigma_2}{\frac{5}{8} \sigma_2}=\boldsymbol{1.2}&#10;\end{align*}&#10;&#10;\end{document}" title="IguanaTex Bitmap Display"/>
          <p:cNvPicPr>
            <a:picLocks noChangeAspect="1"/>
          </p:cNvPicPr>
          <p:nvPr>
            <p:custDataLst>
              <p:tags r:id="rId10"/>
            </p:custDataLst>
          </p:nvPr>
        </p:nvPicPr>
        <p:blipFill>
          <a:blip r:embed="rId36" cstate="print">
            <a:extLst>
              <a:ext uri="{28A0092B-C50C-407E-A947-70E740481C1C}">
                <a14:useLocalDpi xmlns:a14="http://schemas.microsoft.com/office/drawing/2010/main" val="0"/>
              </a:ext>
            </a:extLst>
          </a:blip>
          <a:stretch>
            <a:fillRect/>
          </a:stretch>
        </p:blipFill>
        <p:spPr>
          <a:xfrm>
            <a:off x="5652120" y="3311720"/>
            <a:ext cx="1653760" cy="475648"/>
          </a:xfrm>
          <a:prstGeom prst="rect">
            <a:avLst/>
          </a:prstGeom>
        </p:spPr>
      </p:pic>
      <p:sp>
        <p:nvSpPr>
          <p:cNvPr id="72" name="文本框 71"/>
          <p:cNvSpPr txBox="1"/>
          <p:nvPr/>
        </p:nvSpPr>
        <p:spPr>
          <a:xfrm>
            <a:off x="1444531" y="3974352"/>
            <a:ext cx="6254939" cy="646331"/>
          </a:xfrm>
          <a:prstGeom prst="rect">
            <a:avLst/>
          </a:prstGeom>
          <a:noFill/>
        </p:spPr>
        <p:txBody>
          <a:bodyPr wrap="square" rtlCol="0">
            <a:spAutoFit/>
          </a:bodyPr>
          <a:lstStyle/>
          <a:p>
            <a:pPr algn="ctr" defTabSz="914400" fontAlgn="auto">
              <a:spcBef>
                <a:spcPts val="0"/>
              </a:spcBef>
              <a:spcAft>
                <a:spcPts val="0"/>
              </a:spcAft>
            </a:pPr>
            <a:r>
              <a:rPr lang="en-US" sz="1800" b="0" dirty="0">
                <a:latin typeface="Times New Roman" panose="02020603050405020304" pitchFamily="18" charset="0"/>
                <a:ea typeface="微软雅黑" panose="020B0503020204020204" pitchFamily="34" charset="-122"/>
              </a:rPr>
              <a:t>Polarized </a:t>
            </a:r>
            <a:r>
              <a:rPr lang="en-US" sz="1800" b="0" dirty="0" smtClean="0">
                <a:latin typeface="Times New Roman" panose="02020603050405020304" pitchFamily="18" charset="0"/>
                <a:ea typeface="微软雅黑" panose="020B0503020204020204" pitchFamily="34" charset="-122"/>
              </a:rPr>
              <a:t>p</a:t>
            </a:r>
            <a:r>
              <a:rPr lang="en-US" sz="1800" b="0" baseline="30000" dirty="0" smtClean="0">
                <a:latin typeface="Times New Roman" panose="02020603050405020304" pitchFamily="18" charset="0"/>
                <a:ea typeface="微软雅黑" panose="020B0503020204020204" pitchFamily="34" charset="-122"/>
              </a:rPr>
              <a:t>11</a:t>
            </a:r>
            <a:r>
              <a:rPr lang="en-US" sz="1800" b="0" dirty="0" smtClean="0">
                <a:latin typeface="Times New Roman" panose="02020603050405020304" pitchFamily="18" charset="0"/>
                <a:ea typeface="微软雅黑" panose="020B0503020204020204" pitchFamily="34" charset="-122"/>
              </a:rPr>
              <a:t>B reaction </a:t>
            </a:r>
            <a:r>
              <a:rPr lang="en-US" sz="1800" b="0" dirty="0">
                <a:latin typeface="Times New Roman" panose="02020603050405020304" pitchFamily="18" charset="0"/>
                <a:ea typeface="微软雅黑" panose="020B0503020204020204" pitchFamily="34" charset="-122"/>
              </a:rPr>
              <a:t>shows ~</a:t>
            </a:r>
            <a:r>
              <a:rPr lang="en-US" sz="1800" dirty="0">
                <a:latin typeface="Times New Roman" panose="02020603050405020304" pitchFamily="18" charset="0"/>
                <a:ea typeface="微软雅黑" panose="020B0503020204020204" pitchFamily="34" charset="-122"/>
              </a:rPr>
              <a:t>60% maximum enhancement</a:t>
            </a:r>
            <a:r>
              <a:rPr lang="en-US" sz="1800" b="0" dirty="0">
                <a:latin typeface="Times New Roman" panose="02020603050405020304" pitchFamily="18" charset="0"/>
                <a:ea typeface="微软雅黑" panose="020B0503020204020204" pitchFamily="34" charset="-122"/>
              </a:rPr>
              <a:t> in total cross-section vs. unpolarized case</a:t>
            </a:r>
          </a:p>
        </p:txBody>
      </p:sp>
    </p:spTree>
    <p:extLst>
      <p:ext uri="{BB962C8B-B14F-4D97-AF65-F5344CB8AC3E}">
        <p14:creationId xmlns:p14="http://schemas.microsoft.com/office/powerpoint/2010/main" val="1801002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2500"/>
  <p:tag name="ORIGINALHEIGHT" val="213.7233"/>
  <p:tag name="ORIGINALWIDTH" val="2403.449"/>
  <p:tag name="LATEXADDIN" val="\documentclass{article}&#10;\usepackage{amsmath}&#10;\pagestyle{empty}&#10;\begin{document}&#10;&#10;\begin{align*}&#10; A+a\to C^\ast \to B + b&#10;\end{align*}&#10;&#10;&#10;\end{document}"/>
  <p:tag name="IGUANATEXSIZE" val="14"/>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2500"/>
  <p:tag name="ORIGINALHEIGHT" val="327.709"/>
  <p:tag name="ORIGINALWIDTH" val="4474.691"/>
  <p:tag name="LATEXADDIN" val="\documentclass{article}&#10;\usepackage{amsmath}&#10;\pagestyle{empty}&#10;\begin{document}&#10;&#10;\begin{align*}&#10;\vec{s}_{p} + \vec{s}_{\mathrm{^8Be}} + \vec{\ell}_{i} = \vec{s}_{\mathrm{^{12}C}} ~~\to~~\mathrm{spin~parallel}&#10;\end{align*}&#10;&#10;&#10;\end{document}"/>
  <p:tag name="IGUANATEXSIZE" val="12"/>
  <p:tag name="IGUANATEXCURSOR" val="149"/>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2500"/>
  <p:tag name="ORIGINALHEIGHT" val="308.9613"/>
  <p:tag name="ORIGINALWIDTH" val="4100.488"/>
  <p:tag name="LATEXADDIN" val="\documentclass{article}&#10;\usepackage{amsmath}&#10;\pagestyle{empty}&#10;\begin{document}&#10;&#10;\begin{align*}&#10;\pi_{p} \cdot \pi_{\mathrm{^8Be}} \cdot (-1)^{\ell_{i}} = \pi_{\mathrm{^{12}C}}~~\to~~ \ell_{i} = 0&#10;\end{align*}&#10;&#10;\end{document}"/>
  <p:tag name="IGUANATEXSIZE" val="12"/>
  <p:tag name="IGUANATEXCURSOR" val="149"/>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2500"/>
  <p:tag name="ORIGINALHEIGHT" val="156.7304"/>
  <p:tag name="ORIGINALWIDTH" val="393.7008"/>
  <p:tag name="LATEXADDIN" val="\documentclass{article}&#10;\usepackage{amsmath}&#10;\pagestyle{empty}&#10;\begin{document}&#10;&#10;$\alpha_0:$&#10;&#10;&#10;\end{document}"/>
  <p:tag name="IGUANATEXSIZE" val="14"/>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2500"/>
  <p:tag name="ORIGINALHEIGHT" val="329.2088"/>
  <p:tag name="ORIGINALWIDTH" val="3897.263"/>
  <p:tag name="LATEXADDIN" val="\documentclass{article}&#10;\usepackage{amsmath}&#10;\pagestyle{empty}&#10;\begin{document}&#10;&#10;\begin{align*}&#10;\ell_{f}=1,3,5,..~~;~~\vec{s}_{\mathrm{^{12}C}}=\vec{\ell}_{f}~~\to~~\times&#10;\end{align*}&#10;&#10;&#10;\end{document}"/>
  <p:tag name="IGUANATEXSIZE" val="12"/>
  <p:tag name="IGUANATEXCURSOR" val="157"/>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2500"/>
  <p:tag name="ORIGINALHEIGHT" val="152.9809"/>
  <p:tag name="ORIGINALWIDTH" val="393.7008"/>
  <p:tag name="LATEXADDIN" val="\documentclass{article}&#10;\usepackage{amsmath}&#10;\pagestyle{empty}&#10;\begin{document}&#10;&#10;$\alpha_1:$&#10;&#10;&#10;\end{document}"/>
  <p:tag name="IGUANATEXSIZE" val="14"/>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2500"/>
  <p:tag name="ORIGINALHEIGHT" val="329.2088"/>
  <p:tag name="ORIGINALWIDTH" val="4744.657"/>
  <p:tag name="LATEXADDIN" val="\documentclass{article}&#10;\usepackage{amsmath}&#10;\usepackage{color}&#10;\pagestyle{empty}&#10;\begin{document}&#10;&#10;\begin{align*}&#10;\ell_{f}=1,3,5,..~~;~~\vec{s}_{\mathrm{^{12}C}}=\vec{\ell}_{f} +\vec{s}_{\mathrm{^8Be}} ~~\to~~\textcolor{red}{\surd}\end{align*}&#10;&#10;&#10;\end{document}"/>
  <p:tag name="IGUANATEXSIZE" val="12"/>
  <p:tag name="IGUANATEXCURSOR" val="232"/>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2500"/>
  <p:tag name="ORIGINALHEIGHT" val="716.9104"/>
  <p:tag name="ORIGINALWIDTH" val="6716.91"/>
  <p:tag name="LATEXADDIN" val="\documentclass{article}&#10;\usepackage{amsmath}&#10;\pagestyle{empty}&#10;\begin{document}&#10;&#10;\begin{align*}&#10;\sigma_{\alpha}&amp;=\frac{4\pi}{\left(k_{\mathrm{p}}^{cm}\right)^{2}}\frac{\left(2J_{\mathrm{^{12}{C}}}+1\right)}{(2J_{\mathrm{p}}+1)(2J_{\mathrm{^{11}{B}}}+1)}\times \sum_{\beta}T_{(2S_{\alpha}+1)\ell_{i},(2S_{\beta}+1)\ell_{f}}^{J_{\mathrm{^{12}{C}}}}&#10;\end{align*}&#10;&#10;&#10;\end{document}"/>
  <p:tag name="IGUANATEXSIZE" val="12"/>
  <p:tag name="IGUANATEXCURSOR" val="359"/>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2500"/>
  <p:tag name="ORIGINALHEIGHT" val="545.9318"/>
  <p:tag name="ORIGINALWIDTH" val="2481.44"/>
  <p:tag name="LATEXADDIN" val="\documentclass{article}&#10;\usepackage{amsmath}&#10;\pagestyle{empty}&#10;\begin{document}&#10;&#10;\begin{align*}&#10;\sigma_{0}=\sum_{\alpha}\sigma_{\alpha}  =\sigma_{1} + \sigma_{2}&#10;\end{align*}&#10;&#10;&#10;\end{document}"/>
  <p:tag name="IGUANATEXSIZE" val="14"/>
  <p:tag name="IGUANATEXCURSOR" val="174"/>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2500"/>
  <p:tag name="ORIGINALHEIGHT" val="525.6843"/>
  <p:tag name="ORIGINALWIDTH" val="2885.639"/>
  <p:tag name="LATEXADDIN" val="\documentclass{article}&#10;\usepackage{amsmath}&#10;\pagestyle{empty}&#10;\begin{document}&#10;&#10;&#10;\begin{align*}&#10;\mathrm{spin~antiparallel: \frac{1}{2}\uparrow \frac{3}{2}\downarrow}&#10;\end{align*}&#10;&#10;\end{document}"/>
  <p:tag name="IGUANATEXSIZE" val="12"/>
  <p:tag name="IGUANATEXCURSOR" val="166"/>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2500"/>
  <p:tag name="ORIGINALHEIGHT" val="525.6843"/>
  <p:tag name="ORIGINALWIDTH" val="2446.944"/>
  <p:tag name="LATEXADDIN" val="\documentclass{article}&#10;\usepackage{amsmath}&#10;\pagestyle{empty}&#10;\begin{document}&#10;&#10;\begin{align*}&#10;\mathrm{spin~parallel: \frac{1}{2}\uparrow \frac{3}{2}\uparrow}&#10;\end{align*}&#10;&#10;&#10;\end{document}"/>
  <p:tag name="IGUANATEXSIZE" val="12"/>
  <p:tag name="IGUANATEXCURSOR" val="172"/>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2500"/>
  <p:tag name="ORIGINALHEIGHT" val="279.715"/>
  <p:tag name="ORIGINALWIDTH" val="2874.391"/>
  <p:tag name="LATEXADDIN" val="\documentclass{article}&#10;\usepackage{amsmath}&#10;\pagestyle{empty}&#10;\begin{document}&#10;&#10;\begin{align*}&#10;n+\mathrm{^3He}\to \mathrm{^4He^\ast} \to T+ p&#10;\end{align*}&#10;&#10;&#10;\end{document}"/>
  <p:tag name="IGUANATEXSIZE" val="18"/>
  <p:tag name="IGUANATEXCURSOR" val="155"/>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2500"/>
  <p:tag name="ORIGINALHEIGHT" val="259.4676"/>
  <p:tag name="ORIGINALWIDTH" val="409.4488"/>
  <p:tag name="LATEXADDIN" val="\documentclass{article}&#10;\usepackage{amsmath}&#10;\pagestyle{empty}&#10;\begin{document}&#10;&#10;&#10;$(\uparrow\uparrow)$&#10;&#10;\end{document}"/>
  <p:tag name="IGUANATEXSIZE" val="12"/>
  <p:tag name="IGUANATEXCURSOR" val="100"/>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2500"/>
  <p:tag name="ORIGINALHEIGHT" val="591.6761"/>
  <p:tag name="ORIGINALWIDTH" val="7248.594"/>
  <p:tag name="LATEXADDIN" val="\documentclass{article}&#10;\usepackage{amsmath}&#10;\pagestyle{empty}&#10;\begin{document}&#10;&#10;\begin{align*}&#10;    \boldsymbol{\sigma = \sum_{J = 1, 2} \sum_{m_1 m_2} P_{m_1}B_{m_2}  \langle J,m=m_1+m_2|m_1,m_2  \rangle ~\sigma_J(E)}&#10;\end{align*}&#10;&#10;&#10;\end{document}"/>
  <p:tag name="IGUANATEXSIZE" val="11"/>
  <p:tag name="IGUANATEXCURSOR" val="205"/>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2500"/>
  <p:tag name="ORIGINALHEIGHT" val="251.2186"/>
  <p:tag name="ORIGINALWIDTH" val="159.73"/>
  <p:tag name="LATEXADDIN" val="\documentclass{article}&#10;\usepackage{amsmath}&#10;\pagestyle{empty}&#10;\begin{document}&#10;&#10;&#10;$\vec{\mathrm{B}}$&#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2500"/>
  <p:tag name="ORIGINALHEIGHT" val="152.9809"/>
  <p:tag name="ORIGINALWIDTH" val="305.9617"/>
  <p:tag name="LATEXADDIN" val="\documentclass{article}&#10;\usepackage{amsmath}&#10;\pagestyle{empty}&#10;\begin{document}&#10;&#10;&#10;$m_\mathrm{1}$&#10;&#10;\end{document}"/>
  <p:tag name="IGUANATEXSIZE" val="15"/>
  <p:tag name="IGUANATEXCURSOR" val="94"/>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2500"/>
  <p:tag name="ORIGINALHEIGHT" val="152.9809"/>
  <p:tag name="ORIGINALWIDTH" val="311.961"/>
  <p:tag name="LATEXADDIN" val="\documentclass{article}&#10;\usepackage{amsmath}&#10;\pagestyle{empty}&#10;\begin{document}&#10;&#10;&#10;$m_\mathrm{2}$&#10;&#10;\end{document}"/>
  <p:tag name="IGUANATEXSIZE" val="15"/>
  <p:tag name="IGUANATEXCURSOR" val="94"/>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2500"/>
  <p:tag name="ORIGINALHEIGHT" val="569.9287"/>
  <p:tag name="ORIGINALWIDTH" val="4671.166"/>
  <p:tag name="LATEXADDIN" val="\documentclass{article}&#10;\usepackage{amsmath}&#10;\pagestyle{empty}&#10;\begin{document}&#10;&#10;\begin{align*}&#10;    |s_{\alpha}\rangle &amp;= |\chi_p\rangle|\chi_{^{11} \rm{B}} \rangle= \sum_{m_1 m_2} a_{m_1}a_{m_2} |m_1,m_2\rangle&#10;\end{align*}&#10;&#10;&#10;\end{document}"/>
  <p:tag name="IGUANATEXSIZE" val="12"/>
  <p:tag name="IGUANATEXCURSOR" val="224"/>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2500"/>
  <p:tag name="ORIGINALHEIGHT" val="569.9287"/>
  <p:tag name="ORIGINALWIDTH" val="5979.752"/>
  <p:tag name="LATEXADDIN" val="\documentclass{article}&#10;\usepackage{amsmath}&#10;\pagestyle{empty}&#10;\begin{document}&#10;&#10;\begin{align*}&#10;    \rm{p} : | \chi_p \rangle &amp;= \sum_{m_1} a_{m_1}|m_1\rangle  ~~;~~ ^{11}\mathrm{B} : | \chi_{^{11} \rm{B}} \rangle = \sum_{m_2} a_{m_2}|m_2 \rangle&#10;\end{align*}&#10;&#10;&#10;\end{document}"/>
  <p:tag name="IGUANATEXSIZE" val="12"/>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2500"/>
  <p:tag name="ORIGINALHEIGHT" val="316.4605"/>
  <p:tag name="ORIGINALWIDTH" val="3683.54"/>
  <p:tag name="LATEXADDIN" val="\documentclass{article}&#10;\usepackage{amsmath}&#10;\pagestyle{empty}&#10;\begin{document}&#10;&#10;&#10;\begin{align*}&#10;    P_{m_1} &amp;\equiv \left| a_{m_1} \right|^2 ~~~;~~~ B_{m_2} \equiv \left| a_{m_2} \right|^2&#10;\end{align*}&#10;&#10;\end{document}"/>
  <p:tag name="IGUANATEXSIZE" val="12"/>
  <p:tag name="IGUANATEXCURSOR" val="146"/>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2500"/>
  <p:tag name="ORIGINALHEIGHT" val="671.916"/>
  <p:tag name="ORIGINALWIDTH" val="4626.921"/>
  <p:tag name="LATEXADDIN" val="\documentclass{article}&#10;\usepackage{amsmath}&#10;\pagestyle{empty}&#10;\begin{document}&#10;&#10;\begin{align*}&#10;    | J,m \rangle &amp;= \sum_{m_1m_2}|\frac{1}{2}m_1\frac{3}{2}m_2 \rangle\langle\frac{1}{2}m_1\frac{3}{2}m_2|J,m\rangle&#10;\end{align*}&#10;&#10;\end{document}"/>
  <p:tag name="IGUANATEXSIZE" val="12"/>
  <p:tag name="IGUANATEXCURSOR" val="80"/>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2500"/>
  <p:tag name="ORIGINALHEIGHT" val="2799.4"/>
  <p:tag name="ORIGINALWIDTH" val="6290.964"/>
  <p:tag name="LATEXADDIN" val="\documentclass{article}&#10;\usepackage{amsmath}&#10;\pagestyle{empty}&#10;\begin{document}&#10;&#10;\begin{align*}&#10; \sigma &amp;=\left[ \frac{3}{4}\left( P_{-\frac{1}{2}}B_{\frac{3}{2}}+ P_{\frac{1}{2}}B_{-\frac{3}{2}}\right) + \frac{1}{2}\left( B_{\frac{1}{2}}+B_{-\frac{1}{2}} \right) \right.\\&#10;&amp;\left.- \frac{1}{4} \left( P_{\frac{1}{2}}B_{\frac{1}{2}}+P_{-\frac{1}{2}}B_{-\frac{1}{2}} \right) \right] \sigma_1 \nonumber\\&#10;    &amp;+\left[ \left( P_{\frac{1}{2}}B_{\frac{3}{2}}+P_{-\frac{1}{2}}B_{-\frac{3}{2}} \right) + \frac{1}{4} \left( P_{-\frac{1}{2}}B_{\frac{3}{2}}+P_{\frac{1}{2}}B_{-\frac{3}{2}} \right) \right.\\&#10;&amp;\left.+ \frac{3}{4}\left( P_{\frac{1}{2}}B_{\frac{1}{2}}+P_{-\frac{1}{2}}B_{-\frac{1}{2}} \right) + \frac{1}{2}\left( P_{\frac{1}{2}}B_{-\frac{1}{2}} + P_{-\frac{1}{2}}B_{\frac{1}{2}} \right) \right] \sigma_2&#10;\end{align*}&#10;&#10;&#10;\end{document}"/>
  <p:tag name="IGUANATEXSIZE" val="12"/>
  <p:tag name="IGUANATEXCURSOR" val="807"/>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2500"/>
  <p:tag name="ORIGINALHEIGHT" val="296.213"/>
  <p:tag name="ORIGINALWIDTH" val="2194.976"/>
  <p:tag name="LATEXADDIN" val="\documentclass{article}&#10;\usepackage{amsmath}&#10;\pagestyle{empty}&#10;\begin{document}&#10;&#10;&#10;\begin{align*}&#10;\vec{s}_A + \vec{s}_a + \vec{\ell}_{in} = \vec{J}_{\mathrm{C^*}}&#10;\end{align*}&#10;&#10;\end{document}"/>
  <p:tag name="IGUANATEXSIZE" val="16"/>
  <p:tag name="IGUANATEXCURSOR" val="174"/>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2500"/>
  <p:tag name="ORIGINALHEIGHT" val="215.2231"/>
  <p:tag name="ORIGINALWIDTH" val="282.7147"/>
  <p:tag name="LATEXADDIN" val="\documentclass{article}&#10;\usepackage{amsmath}&#10;\pagestyle{empty}&#10;\begin{document}&#10;&#10;$\mathrm{^1H}$&#10;&#10;&#10;\end{document}"/>
  <p:tag name="IGUANATEXSIZE" val="15"/>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2500"/>
  <p:tag name="ORIGINALHEIGHT" val="311.961"/>
  <p:tag name="ORIGINALWIDTH" val="321.7098"/>
  <p:tag name="LATEXADDIN" val="\documentclass{article}&#10;\usepackage{amsmath}&#10;\pagestyle{empty}&#10;\begin{document}&#10;&#10;$+\frac{1}{2}$&#10;&#10;&#10;\end{document}"/>
  <p:tag name="IGUANATEXSIZE" val="12"/>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2500"/>
  <p:tag name="ORIGINALHEIGHT" val="311.961"/>
  <p:tag name="ORIGINALWIDTH" val="314.9606"/>
  <p:tag name="LATEXADDIN" val="\documentclass{article}&#10;\usepackage{amsmath}&#10;\pagestyle{empty}&#10;\begin{document}&#10;&#10;$-\frac{1}{2}$&#10;&#10;&#10;\end{document}"/>
  <p:tag name="IGUANATEXSIZE" val="12"/>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2500"/>
  <p:tag name="ORIGINALHEIGHT" val="311.961"/>
  <p:tag name="ORIGINALWIDTH" val="321.7098"/>
  <p:tag name="LATEXADDIN" val="\documentclass{article}&#10;\usepackage{amsmath}&#10;\pagestyle{empty}&#10;\begin{document}&#10;&#10;$+\frac{3}{2}$&#10;&#10;&#10;\end{document}"/>
  <p:tag name="IGUANATEXSIZE" val="12"/>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2500"/>
  <p:tag name="ORIGINALHEIGHT" val="311.961"/>
  <p:tag name="ORIGINALWIDTH" val="321.7098"/>
  <p:tag name="LATEXADDIN" val="\documentclass{article}&#10;\usepackage{amsmath}&#10;\pagestyle{empty}&#10;\begin{document}&#10;&#10;$+\frac{1}{2}$&#10;&#10;&#10;\end{document}"/>
  <p:tag name="IGUANATEXSIZE" val="12"/>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2500"/>
  <p:tag name="ORIGINALHEIGHT" val="311.961"/>
  <p:tag name="ORIGINALWIDTH" val="314.9606"/>
  <p:tag name="LATEXADDIN" val="\documentclass{article}&#10;\usepackage{amsmath}&#10;\pagestyle{empty}&#10;\begin{document}&#10;&#10;$-\frac{1}{2}$&#10;&#10;&#10;\end{document}"/>
  <p:tag name="IGUANATEXSIZE" val="12"/>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2500"/>
  <p:tag name="ORIGINALHEIGHT" val="311.961"/>
  <p:tag name="ORIGINALWIDTH" val="314.9606"/>
  <p:tag name="LATEXADDIN" val="\documentclass{article}&#10;\usepackage{amsmath}&#10;\pagestyle{empty}&#10;\begin{document}&#10;&#10;$-\frac{3}{2}$&#10;&#10;&#10;\end{document}"/>
  <p:tag name="IGUANATEXSIZE" val="12"/>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2500"/>
  <p:tag name="ORIGINALHEIGHT" val="215.2231"/>
  <p:tag name="ORIGINALWIDTH" val="368.2039"/>
  <p:tag name="LATEXADDIN" val="\documentclass{article}&#10;\usepackage{amsmath}&#10;\pagestyle{empty}&#10;\begin{document}&#10;&#10;$\mathrm{^{11}B}$&#10;&#10;&#10;\end{document}"/>
  <p:tag name="IGUANATEXSIZE" val="15"/>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2500"/>
  <p:tag name="ORIGINALHEIGHT" val="152.9809"/>
  <p:tag name="ORIGINALWIDTH" val="305.9617"/>
  <p:tag name="LATEXADDIN" val="\documentclass{article}&#10;\usepackage{amsmath}&#10;\pagestyle{empty}&#10;\begin{document}&#10;&#10;&#10;$m_\mathrm{1}$&#10;&#10;\end{document}"/>
  <p:tag name="IGUANATEXSIZE" val="15"/>
  <p:tag name="IGUANATEXCURSOR" val="94"/>
  <p:tag name="TRANSPARENCY" val="True"/>
  <p:tag name="FILENAME" val=""/>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2500"/>
  <p:tag name="ORIGINALHEIGHT" val="152.9809"/>
  <p:tag name="ORIGINALWIDTH" val="311.961"/>
  <p:tag name="LATEXADDIN" val="\documentclass{article}&#10;\usepackage{amsmath}&#10;\pagestyle{empty}&#10;\begin{document}&#10;&#10;&#10;$m_\mathrm{2}$&#10;&#10;\end{document}"/>
  <p:tag name="IGUANATEXSIZE" val="15"/>
  <p:tag name="IGUANATEXCURSOR" val="94"/>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2500"/>
  <p:tag name="ORIGINALHEIGHT" val="299.9625"/>
  <p:tag name="ORIGINALWIDTH" val="2503.937"/>
  <p:tag name="LATEXADDIN" val="\documentclass{article}&#10;\usepackage{amsmath}&#10;\pagestyle{empty}&#10;\begin{document}&#10;&#10;&#10;\begin{align*}&#10;\pi_A \cdot \pi_a \cdot (-1)^{\ell_{in}} = \pi_{\mathrm{C^*}}&#10;\end{align*}&#10;&#10;\end{document}"/>
  <p:tag name="IGUANATEXSIZE" val="16"/>
  <p:tag name="IGUANATEXCURSOR" val="171"/>
  <p:tag name="TRANSPARENCY" val="True"/>
  <p:tag name="FILENAME" val=""/>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2500"/>
  <p:tag name="ORIGINALHEIGHT" val="259.4676"/>
  <p:tag name="ORIGINALWIDTH" val="2698.913"/>
  <p:tag name="LATEXADDIN" val="\documentclass{article}&#10;\usepackage{amsmath}&#10;\pagestyle{empty}&#10;\begin{document}&#10;&#10;$P_{m_1} = 1/2 ,~~B_{m_2}=1/4$&#10;&#10;&#10;\end{document}"/>
  <p:tag name="IGUANATEXSIZE" val="12"/>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2500"/>
  <p:tag name="ORIGINALHEIGHT" val="531.6835"/>
  <p:tag name="ORIGINALWIDTH" val="1805.774"/>
  <p:tag name="LATEXADDIN" val="\documentclass{article}&#10;\usepackage{amsmath}&#10;\pagestyle{empty}&#10;\begin{document}&#10;&#10;\begin{align*}&#10;    \sigma_0 = \frac{3}{8} \sigma_1 + \frac{5}{8} \sigma_2&#10;\end{align*}&#10;&#10;&#10;\end{document}"/>
  <p:tag name="IGUANATEXSIZE" val="12"/>
  <p:tag name="IGUANATEXCURSOR" val="154"/>
  <p:tag name="TRANSPARENCY" val="True"/>
  <p:tag name="FILENAME" val=""/>
  <p:tag name="LATEXENGINEID" val="0"/>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2500"/>
  <p:tag name="ORIGINALHEIGHT" val="302.9621"/>
  <p:tag name="ORIGINALWIDTH" val="1797.525"/>
  <p:tag name="LATEXADDIN" val="\documentclass{article}&#10;\usepackage{amsmath}&#10;\pagestyle{empty}&#10;\begin{document}&#10;&#10;$P_{+\frac{1}{2}} = B_{+\frac{3}{2}}=1$&#10;&#10;&#10;\end{document}"/>
  <p:tag name="IGUANATEXSIZE" val="14"/>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2500"/>
  <p:tag name="ORIGINALHEIGHT" val="302.9621"/>
  <p:tag name="ORIGINALWIDTH" val="1797.525"/>
  <p:tag name="LATEXADDIN" val="\documentclass{article}&#10;\usepackage{amsmath}&#10;\pagestyle{empty}&#10;\begin{document}&#10;&#10;$P_{+\frac{1}{2}} = B_{+\frac{1}{2}}=1$&#10;&#10;&#10;\end{document}"/>
  <p:tag name="IGUANATEXSIZE" val="14"/>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2500"/>
  <p:tag name="ORIGINALHEIGHT" val="238.4702"/>
  <p:tag name="ORIGINALWIDTH" val="1418.073"/>
  <p:tag name="LATEXADDIN" val="\documentclass{article}&#10;\usepackage{amsmath}&#10;\pagestyle{empty}&#10;\begin{document}&#10;&#10;&#10;\begin{align*}&#10;    \sigma_{+\frac{1}{2}, +\frac{3}{2}} = \sigma_2\end{align*}&#10;&#10;\end{document}"/>
  <p:tag name="IGUANATEXSIZE" val="16"/>
  <p:tag name="IGUANATEXCURSOR" val="117"/>
  <p:tag name="TRANSPARENCY" val="True"/>
  <p:tag name="FILENAME" val=""/>
  <p:tag name="LATEXENGINEID" val="0"/>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2500"/>
  <p:tag name="ORIGINALHEIGHT" val="525.6843"/>
  <p:tag name="ORIGINALWIDTH" val="2383.202"/>
  <p:tag name="LATEXADDIN" val="\documentclass{article}&#10;\usepackage{amsmath}&#10;\pagestyle{empty}&#10;\begin{document}&#10;&#10;&#10;\begin{align*}&#10;    \sigma_{+\frac{1}{2}, +\frac{1}{2}} = \frac{1}{4}\sigma_1 + \frac{3}{4}\sigma_2&#10;\end{align*}&#10;&#10;\end{document}"/>
  <p:tag name="IGUANATEXSIZE" val="14"/>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2500"/>
  <p:tag name="ORIGINALHEIGHT" val="622.4222"/>
  <p:tag name="ORIGINALWIDTH" val="2424.447"/>
  <p:tag name="LATEXADDIN" val="\documentclass{article}&#10;\usepackage{amsmath}&#10;\pagestyle{empty}&#10;\begin{document}&#10;&#10;\begin{align*}&#10;    \frac{\sigma_{+\frac{1}{2}, +\frac{3}{2}}}{\sigma_0} = \frac{\sigma_2}{\frac{5}{8} \sigma_2}=\boldsymbol{1.6}&#10;\end{align*}&#10;&#10;&#10;\end{document}"/>
  <p:tag name="IGUANATEXSIZE" val="14"/>
  <p:tag name="IGUANATEXCURSOR" val="209"/>
  <p:tag name="TRANSPARENCY" val="True"/>
  <p:tag name="FILENAME" val=""/>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2500"/>
  <p:tag name="ORIGINALHEIGHT" val="696.6629"/>
  <p:tag name="ORIGINALWIDTH" val="2422.197"/>
  <p:tag name="LATEXADDIN" val="\documentclass{article}&#10;\usepackage{amsmath}&#10;\pagestyle{empty}&#10;\begin{document}&#10;&#10;&#10;\begin{align*}&#10;    \frac{\sigma_{+\frac{1}{2}, +\frac{1}{2}}}{\sigma_0} &amp;= \frac{\frac{3}{4}\sigma_2}{\frac{5}{8} \sigma_2}=\boldsymbol{1.2}&#10;\end{align*}&#10;&#10;\end{document}"/>
  <p:tag name="IGUANATEXSIZE" val="14"/>
  <p:tag name="IGUANATEXCURSOR" val="222"/>
  <p:tag name="TRANSPARENCY" val="True"/>
  <p:tag name="FILENAME" val=""/>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2500"/>
  <p:tag name="ORIGINALHEIGHT" val="311.961"/>
  <p:tag name="ORIGINALWIDTH" val="321.7098"/>
  <p:tag name="LATEXADDIN" val="\documentclass{article}&#10;\usepackage{amsmath}&#10;\pagestyle{empty}&#10;\begin{document}&#10;&#10;$+\frac{3}{2}$&#10;&#10;&#10;\end{document}"/>
  <p:tag name="IGUANATEXSIZE" val="12"/>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2500"/>
  <p:tag name="ORIGINALHEIGHT" val="311.961"/>
  <p:tag name="ORIGINALWIDTH" val="321.7098"/>
  <p:tag name="LATEXADDIN" val="\documentclass{article}&#10;\usepackage{amsmath}&#10;\pagestyle{empty}&#10;\begin{document}&#10;&#10;$+\frac{1}{2}$&#10;&#10;&#10;\end{document}"/>
  <p:tag name="IGUANATEXSIZE" val="12"/>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2500"/>
  <p:tag name="ORIGINALHEIGHT" val="381.7023"/>
  <p:tag name="ORIGINALWIDTH" val="128.9839"/>
  <p:tag name="LATEXADDIN" val="\documentclass{article}&#10;\usepackage{amsmath}&#10;\pagestyle{empty}&#10;\begin{document}&#10;&#10;$\vec{\frac{1}{2}}$&#10;&#10;&#10;\end{document}"/>
  <p:tag name="IGUANATEXSIZE" val="12"/>
  <p:tag name="IGUANATEXCURSOR" val="94"/>
  <p:tag name="TRANSPARENCY" val="True"/>
  <p:tag name="FILENAME" val=""/>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2500"/>
  <p:tag name="ORIGINALHEIGHT" val="311.961"/>
  <p:tag name="ORIGINALWIDTH" val="314.9606"/>
  <p:tag name="LATEXADDIN" val="\documentclass{article}&#10;\usepackage{amsmath}&#10;\pagestyle{empty}&#10;\begin{document}&#10;&#10;$-\frac{1}{2}$&#10;&#10;&#10;\end{document}"/>
  <p:tag name="IGUANATEXSIZE" val="12"/>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2500"/>
  <p:tag name="ORIGINALHEIGHT" val="311.961"/>
  <p:tag name="ORIGINALWIDTH" val="314.9606"/>
  <p:tag name="LATEXADDIN" val="\documentclass{article}&#10;\usepackage{amsmath}&#10;\pagestyle{empty}&#10;\begin{document}&#10;&#10;$-\frac{3}{2}$&#10;&#10;&#10;\end{document}"/>
  <p:tag name="IGUANATEXSIZE" val="12"/>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2500"/>
  <p:tag name="ORIGINALHEIGHT" val="215.2231"/>
  <p:tag name="ORIGINALWIDTH" val="368.2039"/>
  <p:tag name="LATEXADDIN" val="\documentclass{article}&#10;\usepackage{amsmath}&#10;\pagestyle{empty}&#10;\begin{document}&#10;&#10;$\mathrm{^{11}B}$&#10;&#10;&#10;\end{document}"/>
  <p:tag name="IGUANATEXSIZE" val="15"/>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2500"/>
  <p:tag name="ORIGINALHEIGHT" val="215.2231"/>
  <p:tag name="ORIGINALWIDTH" val="282.7147"/>
  <p:tag name="LATEXADDIN" val="\documentclass{article}&#10;\usepackage{amsmath}&#10;\pagestyle{empty}&#10;\begin{document}&#10;&#10;$\mathrm{^1H}$&#10;&#10;&#10;\end{document}"/>
  <p:tag name="IGUANATEXSIZE" val="15"/>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2500"/>
  <p:tag name="ORIGINALHEIGHT" val="311.961"/>
  <p:tag name="ORIGINALWIDTH" val="321.7098"/>
  <p:tag name="LATEXADDIN" val="\documentclass{article}&#10;\usepackage{amsmath}&#10;\pagestyle{empty}&#10;\begin{document}&#10;&#10;$+\frac{1}{2}$&#10;&#10;&#10;\end{document}"/>
  <p:tag name="IGUANATEXSIZE" val="12"/>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2500"/>
  <p:tag name="ORIGINALHEIGHT" val="311.961"/>
  <p:tag name="ORIGINALWIDTH" val="314.9606"/>
  <p:tag name="LATEXADDIN" val="\documentclass{article}&#10;\usepackage{amsmath}&#10;\pagestyle{empty}&#10;\begin{document}&#10;&#10;$-\frac{1}{2}$&#10;&#10;&#10;\end{document}"/>
  <p:tag name="IGUANATEXSIZE" val="12"/>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2500"/>
  <p:tag name="ORIGINALHEIGHT" val="545.9318"/>
  <p:tag name="ORIGINALWIDTH" val="2279.715"/>
  <p:tag name="LATEXADDIN" val="\documentclass{article}&#10;\usepackage{amsmath}&#10;\pagestyle{empty}&#10;\begin{document}&#10;&#10;\begin{align*}&#10;    |\psi_f\rangle = \sum_{m} f_{2,m} |2 m\rangle,&#10;\end{align*}&#10;&#10;&#10;\end{document}"/>
  <p:tag name="IGUANATEXSIZE" val="15"/>
  <p:tag name="IGUANATEXCURSOR" val="146"/>
  <p:tag name="TRANSPARENCY" val="True"/>
  <p:tag name="FILENAME" val=""/>
  <p:tag name="LATEXENGINEID" val="0"/>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2500"/>
  <p:tag name="ORIGINALHEIGHT" val="652.4184"/>
  <p:tag name="ORIGINALWIDTH" val="5025.122"/>
  <p:tag name="LATEXADDIN" val="\documentclass{article}&#10;\usepackage{amsmath}&#10;\pagestyle{empty}&#10;\begin{document}&#10;&#10;\begin{align*}&#10;    \sigma = \int d\Omega \sum_{m} f_{2,m}^2 \langle 2 m|2 m\rangle = \int d\Omega \sum_{m} f_{2,m}^2.&#10;\end{align*}&#10;&#10;&#10;\end{document}"/>
  <p:tag name="IGUANATEXSIZE" val="14"/>
  <p:tag name="IGUANATEXCURSOR" val="178"/>
  <p:tag name="TRANSPARENCY" val="True"/>
  <p:tag name="FILENAME" val=""/>
  <p:tag name="LATEXENGINEID" val="0"/>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2500"/>
  <p:tag name="ORIGINALHEIGHT" val="575.1781"/>
  <p:tag name="ORIGINALWIDTH" val="5355.831"/>
  <p:tag name="LATEXADDIN" val="\documentclass{article}&#10;\usepackage{amsmath}&#10;\pagestyle{empty}&#10;\begin{document}&#10;&#10;\begin{align*}&#10;    \sigma &amp;= \sum_{m_1 m_2} P_{m_1}B_{m_2} \left| \langle 2,m_1+m_2|m_1m_2  \rangle \right|^2~\sigma_2(E)&#10;\end{align*}&#10;&#10;&#10;\end{document}"/>
  <p:tag name="IGUANATEXSIZE" val="12"/>
  <p:tag name="IGUANATEXCURSOR" val="201"/>
  <p:tag name="TRANSPARENCY" val="True"/>
  <p:tag name="FILENAME" val=""/>
  <p:tag name="LATEXENGINEID" val="0"/>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2500"/>
  <p:tag name="ORIGINALHEIGHT" val="1331.833"/>
  <p:tag name="ORIGINALWIDTH" val="8689.164"/>
  <p:tag name="LATEXADDIN" val="\documentclass{article}&#10;\usepackage{amsmath}&#10;\pagestyle{empty}&#10;\begin{document}&#10;&#10;\begin{align*}&#10;    |\psi_f\rangle &amp;= \sum_{m_1,m_2} (P_{m_1}B_{m_2}\sigma_2 )^{\frac{1}{2}}\langle 2, m_1+m_2|m_1,m_2\rangle |2 m\rangle\nonumber\\&#10;    &amp;=\sum_{m_1,m_2}\sum_{m_l,m_s} (P_{m_1}B_{m_2}\sigma_2 )^{\frac{1}{2}}\langle 2, m_1+m_2|m_1,m_2\rangle  \langle ls,m_l m_s|2m\rangle|ls,m_l m_s \rangle&#10;\end{align*}&#10;&#10;&#10;\end{document}"/>
  <p:tag name="IGUANATEXSIZE" val="15"/>
  <p:tag name="IGUANATEXCURSOR" val="385"/>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2500"/>
  <p:tag name="ORIGINALHEIGHT" val="381.7023"/>
  <p:tag name="ORIGINALWIDTH" val="128.9839"/>
  <p:tag name="LATEXADDIN" val="\documentclass{article}&#10;\usepackage{amsmath}&#10;\pagestyle{empty}&#10;\begin{document}&#10;&#10;$\vec{\frac{1}{2}}$&#10;&#10;&#10;\end{document}"/>
  <p:tag name="IGUANATEXSIZE" val="12"/>
  <p:tag name="IGUANATEXCURSOR" val="94"/>
  <p:tag name="TRANSPARENCY" val="True"/>
  <p:tag name="FILENAME" val=""/>
  <p:tag name="LATEXENGINEID" val="0"/>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2500"/>
  <p:tag name="ORIGINALHEIGHT" val="1013.123"/>
  <p:tag name="ORIGINALWIDTH" val="6497.938"/>
  <p:tag name="LATEXADDIN" val="\documentclass{article}&#10;\usepackage{amsmath}&#10;\pagestyle{empty}&#10;\begin{document}&#10;&#10;\begin{align*}&#10;|\psi_f\rangle_{\boldsymbol{\ell=1}} &amp;=\sum_{m_1,m_2}\sum_{m_l,m_s} \left( \sigma_2P_{m_1}B_{m_2} \right)^{1/2} \langle 2,m_1+m_2|m_1m_2  \rangle\\&#10;&amp;~~~~~~\langle \boldsymbol{1}2,m_lm_s  |2~m_l+m_s\rangle |\boldsymbol{1}2,m_lm_s\rangle&#10;\end{align*}&#10;&#10;&#10;\end{document}"/>
  <p:tag name="IGUANATEXSIZE" val="13"/>
  <p:tag name="IGUANATEXCURSOR" val="128"/>
  <p:tag name="TRANSPARENCY" val="True"/>
  <p:tag name="FILENAME" val=""/>
  <p:tag name="LATEXENGINEID" val="0"/>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2500"/>
  <p:tag name="ORIGINALHEIGHT" val="1013.123"/>
  <p:tag name="ORIGINALWIDTH" val="6497.938"/>
  <p:tag name="LATEXADDIN" val="\documentclass{article}&#10;\usepackage{amsmath}&#10;\pagestyle{empty}&#10;\begin{document}&#10;&#10;\begin{align*}&#10;|\psi_f\rangle_{\boldsymbol{\ell=3}} &amp;=\sum_{m_1,m_2}\sum_{m_l,m_s} \left( \sigma_2P_{m_1}B_{m_2} \right)^{1/2} \langle 2,m_1+m_2|m_1m_2  \rangle\\&#10;&amp;~~~~~~\langle \boldsymbol{3}2,m_lm_s  |2~m_l+m_s\rangle |\boldsymbol{3}2,m_lm_s\rangle&#10;\end{align*}&#10;&#10;&#10;\end{document}"/>
  <p:tag name="IGUANATEXSIZE" val="13"/>
  <p:tag name="IGUANATEXCURSOR" val="128"/>
  <p:tag name="TRANSPARENCY" val="True"/>
  <p:tag name="FILENAME" val=""/>
  <p:tag name="LATEXENGINEID" val="0"/>
  <p:tag name="TEMPFOLDER" val="C:\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2500"/>
  <p:tag name="ORIGINALHEIGHT" val="571.4286"/>
  <p:tag name="ORIGINALWIDTH" val="1773.528"/>
  <p:tag name="LATEXADDIN" val="\documentclass{article}&#10;\usepackage{amsmath}&#10;\pagestyle{empty}&#10;\begin{document}&#10;&#10;&#10;\begin{align*}&#10;   \boldsymbol{ \frac{d\sigma}{d\Omega} = \langle \psi_f| \psi_f \rangle}&#10;\end{align*}&#10;&#10;\end{document}"/>
  <p:tag name="IGUANATEXSIZE" val="16"/>
  <p:tag name="IGUANATEXCURSOR" val="183"/>
  <p:tag name="TRANSPARENCY" val="True"/>
  <p:tag name="FILENAME" val=""/>
  <p:tag name="LATEXENGINEID" val="0"/>
  <p:tag name="TEMPFOLDER" val="C:\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2500"/>
  <p:tag name="ORIGINALHEIGHT" val="233.2209"/>
  <p:tag name="ORIGINALWIDTH" val="542.9321"/>
  <p:tag name="LATEXADDIN" val="\documentclass{article}&#10;\usepackage{amsmath}&#10;\pagestyle{empty}&#10;\begin{document}&#10;&#10;&#10;$s_{\alpha}, \ell_i$&#10;&#10;\end{document}"/>
  <p:tag name="IGUANATEXSIZE" val="14"/>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2500"/>
  <p:tag name="ORIGINALHEIGHT" val="257.9677"/>
  <p:tag name="ORIGINALWIDTH" val="581.9272"/>
  <p:tag name="LATEXADDIN" val="\documentclass{article}&#10;\usepackage{amsmath}&#10;\pagestyle{empty}&#10;\begin{document}&#10;&#10;&#10;$s_{\beta}, \ell_f$&#10;&#10;\end{document}"/>
  <p:tag name="IGUANATEXSIZE" val="14"/>
  <p:tag name="IGUANATEXCURSOR" val="100"/>
  <p:tag name="TRANSPARENCY" val="True"/>
  <p:tag name="FILENAME" val=""/>
  <p:tag name="LATEXENGINEID" val="0"/>
  <p:tag name="TEMPFOLDER" val="C:\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2500"/>
  <p:tag name="ORIGINALHEIGHT" val="302.9621"/>
  <p:tag name="ORIGINALWIDTH" val="1797.525"/>
  <p:tag name="LATEXADDIN" val="\documentclass{article}&#10;\usepackage{amsmath}&#10;\pagestyle{empty}&#10;\begin{document}&#10;&#10;$P_{+\frac{1}{2}} = B_{+\frac{3}{2}}=1$&#10;&#10;&#10;\end{document}"/>
  <p:tag name="IGUANATEXSIZE" val="14"/>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2500"/>
  <p:tag name="ORIGINALHEIGHT" val="302.9621"/>
  <p:tag name="ORIGINALWIDTH" val="1797.525"/>
  <p:tag name="LATEXADDIN" val="\documentclass{article}&#10;\usepackage{amsmath}&#10;\pagestyle{empty}&#10;\begin{document}&#10;&#10;$P_{+\frac{1}{2}} = B_{+\frac{1}{2}}=1$&#10;&#10;&#10;\end{document}"/>
  <p:tag name="IGUANATEXSIZE" val="14"/>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2500"/>
  <p:tag name="ORIGINALHEIGHT" val="622.4222"/>
  <p:tag name="ORIGINALWIDTH" val="3411.323"/>
  <p:tag name="LATEXADDIN" val="\documentclass{article}&#10;\usepackage{amsmath}&#10;\pagestyle{empty}&#10;\begin{document}&#10;&#10;\begin{align*}&#10;   \frac{d\sigma}{d\Omega} &amp;= \left( \frac{1}{3}\left| Y_{11}\right|^2 + \frac{2}{3}\left| Y_{10}\right|^2 \right)\sigma_2\nonumber&#10;\end{align*}&#10;&#10;&#10;\end{document}"/>
  <p:tag name="IGUANATEXSIZE" val="12"/>
  <p:tag name="IGUANATEXCURSOR" val="240"/>
  <p:tag name="TRANSPARENCY" val="True"/>
  <p:tag name="FILENAME" val=""/>
  <p:tag name="LATEXENGINEID" val="0"/>
  <p:tag name="TEMPFOLDER" val="C:\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2500"/>
  <p:tag name="ORIGINALHEIGHT" val="622.4222"/>
  <p:tag name="ORIGINALWIDTH" val="4990.626"/>
  <p:tag name="LATEXADDIN" val="\documentclass{article}&#10;\usepackage{amsmath}&#10;\pagestyle{empty}&#10;\begin{document}&#10;&#10;&#10;\begin{align*}&#10;   \frac{d\sigma}{d\Omega} &amp;=\frac{3}{4}\left( \frac{1}{2}\left|Y_{11} \right|^2 + \frac{1}{6}\left|Y_{10} \right|^2 + \frac{1}{3}\left|Y_{1-1} \right|^2 \right)\sigma_2&#10;\end{align*}&#10;&#10;\end{document}"/>
  <p:tag name="IGUANATEXSIZE" val="12"/>
  <p:tag name="IGUANATEXCURSOR" val="279"/>
  <p:tag name="TRANSPARENCY" val="True"/>
  <p:tag name="FILENAME" val=""/>
  <p:tag name="LATEXENGINEID" val="0"/>
  <p:tag name="TEMPFOLDER" val="C:\te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2500"/>
  <p:tag name="ORIGINALHEIGHT" val="622.4222"/>
  <p:tag name="ORIGINALWIDTH" val="6295.463"/>
  <p:tag name="LATEXADDIN" val="\documentclass{article}&#10;\usepackage{amsmath}&#10;\pagestyle{empty}&#10;\begin{document}&#10;&#10;\begin{align*}&#10;   \frac{d\sigma}{d\Omega} = \left(\frac{5}{14}\left|Y_{33}\right|^2 + \frac{5}{14}\left|Y_{32}\right|^2 + \frac{3}{14}\left|Y_{31}\right|^2 + \frac{1}{14}\left|Y_{30}\right|^2\right)\sigma_2&#10;\end{align*}&#10;&#10;&#10;\end{document}"/>
  <p:tag name="IGUANATEXSIZE" val="12"/>
  <p:tag name="IGUANATEXCURSOR" val="300"/>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2500"/>
  <p:tag name="ORIGINALHEIGHT" val="178.4777"/>
  <p:tag name="ORIGINALWIDTH" val="109.4863"/>
  <p:tag name="LATEXADDIN" val="\documentclass{article}&#10;\usepackage{amsmath}&#10;\pagestyle{empty}&#10;\begin{document}&#10;&#10;$0$&#10;&#10;&#10;\end{document}"/>
  <p:tag name="IGUANATEXSIZE" val="12"/>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2500"/>
  <p:tag name="ORIGINALHEIGHT" val="622.4222"/>
  <p:tag name="ORIGINALWIDTH" val="6431.946"/>
  <p:tag name="LATEXADDIN" val="\documentclass{article}&#10;\usepackage{amsmath}&#10;\pagestyle{empty}&#10;\begin{document}&#10;&#10;\begin{align*}&#10;   \frac{d\sigma}{d\Omega} &amp;= \frac{3}{4}\left( \frac{5}{14}\left| Y_{33} \right|^2 + \frac{1}{7}\left| Y_{31} \right|^2 + \frac{2}{7}\left| Y_{30} \right|^2 + \frac{3}{14}\left| Y_{3-1} \right|^2 \right)\sigma_2&#10;\end{align*}&#10;&#10;&#10;\end{document}"/>
  <p:tag name="IGUANATEXSIZE" val="12"/>
  <p:tag name="IGUANATEXCURSOR" val="321"/>
  <p:tag name="TRANSPARENCY" val="True"/>
  <p:tag name="FILENAME" val=""/>
  <p:tag name="LATEXENGINEID" val="0"/>
  <p:tag name="TEMPFOLDER" val="C:\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2500"/>
  <p:tag name="ORIGINALHEIGHT" val="185.9768"/>
  <p:tag name="ORIGINALWIDTH" val="559.4301"/>
  <p:tag name="LATEXADDIN" val="\documentclass{article}&#10;\usepackage{amsmath}&#10;\pagestyle{empty}&#10;\begin{document}&#10;&#10;&#10;$\ell=1$&#10;&#10;\end{document}"/>
  <p:tag name="IGUANATEXSIZE" val="12"/>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2500"/>
  <p:tag name="ORIGINALHEIGHT" val="185.9768"/>
  <p:tag name="ORIGINALWIDTH" val="559.4301"/>
  <p:tag name="LATEXADDIN" val="\documentclass{article}&#10;\usepackage{amsmath}&#10;\pagestyle{empty}&#10;\begin{document}&#10;&#10;&#10;$\ell=1$&#10;&#10;\end{document}"/>
  <p:tag name="IGUANATEXSIZE" val="12"/>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2500"/>
  <p:tag name="ORIGINALHEIGHT" val="188.9764"/>
  <p:tag name="ORIGINALWIDTH" val="569.1788"/>
  <p:tag name="LATEXADDIN" val="\documentclass{article}&#10;\usepackage{amsmath}&#10;\pagestyle{empty}&#10;\begin{document}&#10;&#10;&#10;$\ell=3$&#10;&#10;\end{document}"/>
  <p:tag name="IGUANATEXSIZE" val="12"/>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2500"/>
  <p:tag name="ORIGINALHEIGHT" val="188.9764"/>
  <p:tag name="ORIGINALWIDTH" val="569.1788"/>
  <p:tag name="LATEXADDIN" val="\documentclass{article}&#10;\usepackage{amsmath}&#10;\pagestyle{empty}&#10;\begin{document}&#10;&#10;&#10;$\ell=3$&#10;&#10;\end{document}"/>
  <p:tag name="IGUANATEXSIZE" val="12"/>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2500"/>
  <p:tag name="ORIGINALHEIGHT" val="245.9692"/>
  <p:tag name="ORIGINALWIDTH" val="710.9111"/>
  <p:tag name="LATEXADDIN" val="\documentclass{article}&#10;\usepackage{amsmath}&#10;\pagestyle{empty}&#10;\begin{document}&#10;&#10;$s_\beta = 2$&#10;&#10;&#10;\end{document}"/>
  <p:tag name="IGUANATEXSIZE" val="14"/>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2500"/>
  <p:tag name="ORIGINALHEIGHT" val="257.9677"/>
  <p:tag name="ORIGINALWIDTH" val="947.1316"/>
  <p:tag name="LATEXADDIN" val="\documentclass{article}&#10;\usepackage{amsmath}&#10;\pagestyle{empty}&#10;\begin{document}&#10;&#10;&#10;$\ell_f = 0, 2$&#10;&#10;\end{document}"/>
  <p:tag name="IGUANATEXSIZE" val="14"/>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2500"/>
  <p:tag name="ORIGINALHEIGHT" val="245.9692"/>
  <p:tag name="ORIGINALWIDTH" val="713.1609"/>
  <p:tag name="LATEXADDIN" val="\documentclass{article}&#10;\usepackage{amsmath}&#10;\pagestyle{empty}&#10;\begin{document}&#10;&#10;$s_\beta = 0$&#10;&#10;&#10;\end{document}"/>
  <p:tag name="IGUANATEXSIZE" val="14"/>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2500"/>
  <p:tag name="ORIGINALHEIGHT" val="257.9677"/>
  <p:tag name="ORIGINALWIDTH" val="702.6621"/>
  <p:tag name="LATEXADDIN" val="\documentclass{article}&#10;\usepackage{amsmath}&#10;\pagestyle{empty}&#10;\begin{document}&#10;&#10;&#10;$\ell_f = 2$&#10;&#10;\end{document}"/>
  <p:tag name="IGUANATEXSIZE" val="14"/>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2500"/>
  <p:tag name="ORIGINALHEIGHT" val="321.7098"/>
  <p:tag name="ORIGINALWIDTH" val="3791.526"/>
  <p:tag name="LATEXADDIN" val="\documentclass{article}&#10;\usepackage{amsmath}&#10;\usepackage{color}&#10;\pagestyle{empty}&#10;\begin{document}&#10;&#10;\begin{align*}&#10;\pi^{p}\cdot\pi^{^{11}\mathrm{B}}\cdot\pi^{\ell_i} = +1 \to \ell_i=\textcolor{red}{1},3,...&#10;\end{align*}&#10;&#10;&#10;\end{document}"/>
  <p:tag name="IGUANATEXSIZE" val="12"/>
  <p:tag name="IGUANATEXCURSOR" val="196"/>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2500"/>
  <p:tag name="ORIGINALHEIGHT" val="278.2152"/>
  <p:tag name="ORIGINALWIDTH" val="2477.69"/>
  <p:tag name="LATEXADDIN" val="\documentclass{article}&#10;\usepackage{amsmath}&#10;\pagestyle{empty}&#10;\begin{document}&#10;&#10;\begin{align*}&#10; p+\mathrm{^{11}B}\to \mathrm{^{12}C^\ast} \to 3\alpha&#10;\end{align*}&#10;&#10;&#10;\end{document}"/>
  <p:tag name="IGUANATEXSIZE" val="18"/>
  <p:tag name="IGUANATEXCURSOR" val="113"/>
  <p:tag name="TRANSPARENCY" val="True"/>
  <p:tag name="FILENAME" val=""/>
  <p:tag name="LATEXENGINEID" val="0"/>
  <p:tag name="TEMPFOLDER" val="C:\temp\"/>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2500"/>
  <p:tag name="ORIGINALHEIGHT" val="525.6843"/>
  <p:tag name="ORIGINALWIDTH" val="4077.99"/>
  <p:tag name="LATEXADDIN" val="\documentclass{article}&#10;\usepackage{amsmath}&#10;\pagestyle{empty}&#10;\begin{document}&#10;&#10;&#10;\begin{align*}&#10;\mathrm{spin~antiparallel: \frac{1}{2}\uparrow \frac{3}{2}\downarrow}~~(J_{12}=1)&#10;\end{align*}&#10;&#10;\end{document}"/>
  <p:tag name="IGUANATEXSIZE" val="12"/>
  <p:tag name="IGUANATEXCURSOR" val="168"/>
  <p:tag name="TRANSPARENCY" val="True"/>
  <p:tag name="FILENAME" val=""/>
  <p:tag name="LATEXENGINEID" val="0"/>
  <p:tag name="TEMPFOLDER" val="C:\temp\"/>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2500"/>
  <p:tag name="ORIGINALHEIGHT" val="525.6843"/>
  <p:tag name="ORIGINALWIDTH" val="3638.545"/>
  <p:tag name="LATEXADDIN" val="\documentclass{article}&#10;\usepackage{amsmath}&#10;\pagestyle{empty}&#10;\begin{document}&#10;&#10;\begin{align*}&#10;\mathrm{spin~parallel: \frac{1}{2}\uparrow \frac{3}{2}\uparrow}~~(J_{12}=2)&#10;\end{align*}&#10;&#10;&#10;\end{document}"/>
  <p:tag name="IGUANATEXSIZE" val="12"/>
  <p:tag name="IGUANATEXCURSOR" val="171"/>
  <p:tag name="TRANSPARENCY" val="True"/>
  <p:tag name="FILENAME" val=""/>
  <p:tag name="LATEXENGINEID" val="0"/>
  <p:tag name="TEMPFOLDER" val="C:\temp\"/>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2500"/>
  <p:tag name="ORIGINALHEIGHT" val="232.4709"/>
  <p:tag name="ORIGINALWIDTH" val="1788.526"/>
  <p:tag name="LATEXADDIN" val="\documentclass{article}&#10;\usepackage{amsmath}&#10;\usepackage{color}&#10;\pagestyle{empty}&#10;\begin{document}&#10;&#10;&#10;\begin{align*}&#10;\boldsymbol{J_{12}} \otimes \boldsymbol{\ell} = 0, 1, \textcolor{red}{2}&#10;\end{align*}&#10;&#10;\end{document}"/>
  <p:tag name="IGUANATEXSIZE" val="14"/>
  <p:tag name="IGUANATEXCURSOR" val="184"/>
  <p:tag name="TRANSPARENCY" val="True"/>
  <p:tag name="FILENAME" val=""/>
  <p:tag name="LATEXENGINEID" val="0"/>
  <p:tag name="TEMPFOLDER" val="C:\temp\"/>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2500"/>
  <p:tag name="ORIGINALHEIGHT" val="232.4709"/>
  <p:tag name="ORIGINALWIDTH" val="1790.026"/>
  <p:tag name="LATEXADDIN" val="\documentclass{article}&#10;\usepackage{amsmath}&#10;\usepackage{color}&#10;\pagestyle{empty}&#10;\begin{document}&#10;&#10;&#10;\begin{align*}&#10;\boldsymbol{J_{12}} \otimes \boldsymbol{\ell} = 1, \textcolor{red}{2}, 3&#10;\end{align*}&#10;&#10;\end{document}"/>
  <p:tag name="IGUANATEXSIZE" val="14"/>
  <p:tag name="IGUANATEXCURSOR" val="185"/>
  <p:tag name="TRANSPARENCY" val="True"/>
  <p:tag name="FILENAME" val=""/>
  <p:tag name="LATEXENGINEID" val="0"/>
  <p:tag name="TEMPFOLDER" val="C:\te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2500"/>
  <p:tag name="ORIGINALHEIGHT" val="253.4684"/>
  <p:tag name="ORIGINALWIDTH" val="1556.805"/>
  <p:tag name="LATEXADDIN" val="\documentclass{article}&#10;\usepackage{amsmath}&#10;\pagestyle{empty}&#10;\begin{document}&#10;&#10;&#10;$E_p=675~\mathrm{keV}$&#10;&#10;\end{document}"/>
  <p:tag name="IGUANATEXSIZE" val="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2500"/>
  <p:tag name="ORIGINALHEIGHT" val="253.4684"/>
  <p:tag name="ORIGINALWIDTH" val="1556.805"/>
  <p:tag name="LATEXADDIN" val="\documentclass{article}&#10;\usepackage{amsmath}&#10;\pagestyle{empty}&#10;\begin{document}&#10;&#10;&#10;$E_p=162~\mathrm{keV}$&#10;&#10;\end{document}"/>
  <p:tag name="IGUANATEXSIZE" val="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2500"/>
  <p:tag name="ORIGINALHEIGHT" val="1341.582"/>
  <p:tag name="ORIGINALWIDTH" val="9538.058"/>
  <p:tag name="LATEXADDIN" val="\documentclass{article}&#10;\usepackage{amsmath}&#10;\pagestyle{empty}&#10;\begin{document}&#10;&#10;\begin{align*}&#10; |2,m\rangle&amp;=   \sum_{m_{12}, \ell_m} |j_{12}m_{12} \ell \ell_m \rangle\langle j_{12}m_{12} \ell \ell_m |2,m\rangle \nonumber\\&#10; &amp;=\sum_{m_{12}, \ell_m}  \sum_{m_1,m_2} a_{m1}a_{m2}a_{\ell_m} |j_1m_1 j_2m_2 \ell \ell_m\rangle \langle j_1m_1j_2m_2|j_{12}m_{12} \rangle\langle j_{12}m_{12} \ell \ell_m |2,m\rangle.&#10;\end{align*}&#10;&#10;&#10;\end{document}"/>
  <p:tag name="IGUANATEXSIZE" val="14"/>
  <p:tag name="IGUANATEXCURSOR" val="401"/>
  <p:tag name="TRANSPARENCY" val="True"/>
  <p:tag name="FILENAME" val=""/>
  <p:tag name="LATEXENGINEID" val="0"/>
  <p:tag name="TEMPFOLDER" val="C:\temp\"/>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2500"/>
  <p:tag name="ORIGINALHEIGHT" val="569.9287"/>
  <p:tag name="ORIGINALWIDTH" val="5458.567"/>
  <p:tag name="LATEXADDIN" val="\documentclass{article}&#10;\usepackage{amsmath}&#10;\pagestyle{empty}&#10;\begin{document}&#10;&#10;\begin{align*}&#10;    \boldsymbol{\sigma = \sum_{m_1 m_2} P_{m_1}B_{m_2}  \langle 2,m|m_1,m_2, \ell_m  \rangle ~\sigma_2(E)}&#10;\end{align*}&#10;&#10;&#10;\end{document}"/>
  <p:tag name="IGUANATEXSIZE" val="11"/>
  <p:tag name="IGUANATEXCURSOR" val="189"/>
  <p:tag name="TRANSPARENCY" val="True"/>
  <p:tag name="FILENAME" val=""/>
  <p:tag name="LATEXENGINEID" val="0"/>
  <p:tag name="TEMPFOLDER" val="C:\temp\"/>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2500"/>
  <p:tag name="ORIGINALHEIGHT" val="622.4222"/>
  <p:tag name="ORIGINALWIDTH" val="10455.94"/>
  <p:tag name="LATEXADDIN" val="\documentclass{article}&#10;\usepackage{amsmath}&#10;\pagestyle{empty}&#10;\begin{document}&#10;&#10;\begin{align*}&#10; \sigma_{j_{12}=1} &amp;=\left[ \frac{5}{6}\left( P_{\frac{1}{2}}B_{-\frac{1}{2}} + P_{-\frac{1}{2}}B_{\frac{1}{2}} \right) + \frac{5}{12}\left( P_{\frac{1}{2}}B_{\frac{1}{2}} + P_{-\frac{1}{2}}B_{-\frac{1}{2}} \right) + \frac{5}{4}\left( P_{-\frac{1}{2}}B_{\frac{3}{2}} + P_{\frac{1}{2}}B_{-\frac{3}{2}} \right) \right] \sigma_{2}(E)&#10;\end{align*}&#10;&#10;&#10;\end{document}"/>
  <p:tag name="IGUANATEXSIZE" val="12"/>
  <p:tag name="IGUANATEXCURSOR" val="97"/>
  <p:tag name="TRANSPARENCY" val="True"/>
  <p:tag name="LATEXENGINEID" val="0"/>
  <p:tag name="TEMPFOLDER" val="F:\Administrator\Documents\tex\"/>
  <p:tag name="LATEXFORMHEIGHT" val="312"/>
  <p:tag name="LATEXFORMWIDTH" val="384"/>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2500"/>
  <p:tag name="ORIGINALHEIGHT" val="622.4222"/>
  <p:tag name="ORIGINALWIDTH" val="12973.38"/>
  <p:tag name="LATEXADDIN" val="\documentclass{article}&#10;\usepackage{amsmath}&#10;\pagestyle{empty}&#10;\begin{document}&#10;&#10;\begin{align*}&#10; \sigma_{j_{12}=2} &amp;=\left[ \frac{1}{2}\left( P_{\frac{1}{2}}B_{-\frac{1}{2}} + P_{-\frac{1}{2}}B_{\frac{1}{2}} \right) + \frac{3}{4}\left( P_{\frac{1}{2}}B_{\frac{1}{2}} + P_{-\frac{1}{2}}B_{-\frac{1}{2}} \right) + \left( P_{\frac{1}{2}}B_{\frac{3}{2}} + P_{-\frac{1}{2}}B_{-\frac{3}{2}} \right) + \frac{1}{4}\left( P_{-\frac{1}{2}}B_{\frac{3}{2}} + P_{\frac{1}{2}}B_{-\frac{3}{2}} \right) \right] \sigma_2^\prime(E)&#10;\end{align*}&#10;&#10;&#10;\end{document}"/>
  <p:tag name="IGUANATEXSIZE" val="12"/>
  <p:tag name="IGUANATEXCURSOR" val="113"/>
  <p:tag name="TRANSPARENCY" val="True"/>
  <p:tag name="LATEXENGINEID" val="0"/>
  <p:tag name="TEMPFOLDER" val="F:\Administrator\Documents\tex\"/>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2500"/>
  <p:tag name="ORIGINALHEIGHT" val="568.429"/>
  <p:tag name="ORIGINALWIDTH" val="3789.276"/>
  <p:tag name="LATEXADDIN" val="\documentclass{article}&#10;\usepackage{amsmath}&#10;\pagestyle{empty}&#10;\begin{document}&#10;&#10;\begin{align*}&#10;p: J^\pi = \frac{1}{2}^+ ~~~~;~~~~\mathrm{^{11}B}: J^\pi = \frac{3}{2}^-&#10;\end{align*}&#10;&#10;\end{document}"/>
  <p:tag name="IGUANATEXSIZE" val="14"/>
  <p:tag name="IGUANATEXCURSOR" val="144"/>
  <p:tag name="TRANSPARENCY" val="True"/>
  <p:tag name="FILENAME" val=""/>
  <p:tag name="LATEXENGINEID" val="0"/>
  <p:tag name="TEMPFOLDER" val="C:\temp\"/>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2500"/>
  <p:tag name="ORIGINALHEIGHT" val="227.2216"/>
  <p:tag name="ORIGINALWIDTH" val="2183.727"/>
  <p:tag name="LATEXADDIN" val="\documentclass{article}&#10;\usepackage{amsmath}&#10;\pagestyle{empty}&#10;\begin{document}&#10;&#10;\begin{align*}&#10; \sigma = \sigma_{j_{12}=1} + \sigma_{j_{12}=2}&#10;\end{align*}&#10;&#10;&#10;\end{document}"/>
  <p:tag name="IGUANATEXSIZE" val="18"/>
  <p:tag name="IGUANATEXCURSOR" val="156"/>
  <p:tag name="TRANSPARENCY" val="True"/>
  <p:tag name="FILENAME" val=""/>
  <p:tag name="LATEXENGINEID" val="0"/>
  <p:tag name="TEMPFOLDER" val="C:\te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2500"/>
  <p:tag name="ORIGINALHEIGHT" val="302.9621"/>
  <p:tag name="ORIGINALWIDTH" val="1797.525"/>
  <p:tag name="LATEXADDIN" val="\documentclass{article}&#10;\usepackage{amsmath}&#10;\pagestyle{empty}&#10;\begin{document}&#10;&#10;$P_{+\frac{1}{2}} = B_{+\frac{3}{2}}=1$&#10;&#10;&#10;\end{document}"/>
  <p:tag name="IGUANATEXSIZE" val="14"/>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2500"/>
  <p:tag name="ORIGINALHEIGHT" val="302.9621"/>
  <p:tag name="ORIGINALWIDTH" val="1797.525"/>
  <p:tag name="LATEXADDIN" val="\documentclass{article}&#10;\usepackage{amsmath}&#10;\pagestyle{empty}&#10;\begin{document}&#10;&#10;$P_{+\frac{1}{2}} = B_{+\frac{1}{2}}=1$&#10;&#10;&#10;\end{document}"/>
  <p:tag name="IGUANATEXSIZE" val="14"/>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2500"/>
  <p:tag name="ORIGINALHEIGHT" val="259.4676"/>
  <p:tag name="ORIGINALWIDTH" val="2698.913"/>
  <p:tag name="LATEXADDIN" val="\documentclass{article}&#10;\usepackage{amsmath}&#10;\pagestyle{empty}&#10;\begin{document}&#10;&#10;$P_{m_1} = 1/2 ,~~B_{m_2}=1/4$&#10;&#10;&#10;\end{document}"/>
  <p:tag name="IGUANATEXSIZE" val="12"/>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2500"/>
  <p:tag name="ORIGINALHEIGHT" val="531.6835"/>
  <p:tag name="ORIGINALWIDTH" val="2065.242"/>
  <p:tag name="LATEXADDIN" val="\documentclass{article}&#10;\usepackage{amsmath}&#10;\pagestyle{empty}&#10;\begin{document}&#10;&#10;\begin{align*}&#10;    \sigma_0 = \frac{11}{32} \sigma_2 + \frac{5}{16} \sigma_2^\prime&#10;\end{align*}&#10;&#10;&#10;\end{document}"/>
  <p:tag name="IGUANATEXSIZE" val="12"/>
  <p:tag name="IGUANATEXCURSOR" val="164"/>
  <p:tag name="TRANSPARENCY" val="True"/>
  <p:tag name="FILENAME" val=""/>
  <p:tag name="LATEXENGINEID" val="0"/>
  <p:tag name="TEMPFOLDER" val="C:\temp\"/>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2500"/>
  <p:tag name="ORIGINALHEIGHT" val="335.2081"/>
  <p:tag name="ORIGINALWIDTH" val="1418.073"/>
  <p:tag name="LATEXADDIN" val="\documentclass{article}&#10;\usepackage{amsmath}&#10;\pagestyle{empty}&#10;\begin{document}&#10;&#10;&#10;\begin{align*}&#10;    \sigma_{+\frac{1}{2}, +\frac{3}{2}} = \sigma_2^\prime\end{align*}&#10;&#10;\end{document}"/>
  <p:tag name="IGUANATEXSIZE" val="16"/>
  <p:tag name="IGUANATEXCURSOR" val="154"/>
  <p:tag name="TRANSPARENCY" val="True"/>
  <p:tag name="FILENAME" val=""/>
  <p:tag name="LATEXENGINEID" val="0"/>
  <p:tag name="TEMPFOLDER" val="C:\temp\"/>
  <p:tag name="LATEXFORMHEIGHT" val="312"/>
  <p:tag name="LATEXFORMWIDTH" val="384"/>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2500"/>
  <p:tag name="ORIGINALHEIGHT" val="525.6843"/>
  <p:tag name="ORIGINALWIDTH" val="2512.936"/>
  <p:tag name="LATEXADDIN" val="\documentclass{article}&#10;\usepackage{amsmath}&#10;\pagestyle{empty}&#10;\begin{document}&#10;&#10;&#10;\begin{align*}&#10;    \sigma_{+\frac{1}{2}, +\frac{1}{2}} = \frac{5}{12} \sigma_2 + \frac{3}{4} \sigma_2^\prime&#10;\end{align*}&#10;&#10;\end{document}"/>
  <p:tag name="IGUANATEXSIZE" val="14"/>
  <p:tag name="IGUANATEXCURSOR" val="190"/>
  <p:tag name="TRANSPARENCY" val="True"/>
  <p:tag name="FILENAME" val=""/>
  <p:tag name="LATEXENGINEID" val="0"/>
  <p:tag name="TEMPFOLDER" val="C:\temp\"/>
  <p:tag name="LATEXFORMHEIGHT" val="312"/>
  <p:tag name="LATEXFORMWIDTH" val="384"/>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2500"/>
  <p:tag name="ORIGINALHEIGHT" val="259.4676"/>
  <p:tag name="ORIGINALWIDTH" val="3162.355"/>
  <p:tag name="LATEXADDIN" val="\documentclass{article}&#10;\usepackage{amsmath}&#10;\pagestyle{empty}&#10;\begin{document}&#10;&#10;\begin{align*}&#10;V(r) = V_{0}(r) + V_{SO}(r)\boldsymbol{L\cdot S}&#10;\end{align*}&#10;&#10;&#10;\end{document}"/>
  <p:tag name="IGUANATEXSIZE" val="14"/>
  <p:tag name="IGUANATEXCURSOR" val="157"/>
  <p:tag name="TRANSPARENCY" val="True"/>
  <p:tag name="FILENAME" val=""/>
  <p:tag name="LATEXENGINEID" val="0"/>
  <p:tag name="TEMPFOLDER" val="C:\temp\"/>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2500"/>
  <p:tag name="ORIGINALHEIGHT" val="716.9104"/>
  <p:tag name="ORIGINALWIDTH" val="6716.91"/>
  <p:tag name="LATEXADDIN" val="\documentclass{article}&#10;\usepackage{amsmath}&#10;\pagestyle{empty}&#10;\begin{document}&#10;&#10;\begin{align*}&#10;\sigma_{\alpha}&amp;=\frac{4\pi}{\left(k_{\mathrm{p}}^{cm}\right)^{2}}\frac{\left(2J_{\mathrm{^{12}{C}}}+1\right)}{(2J_{\mathrm{p}}+1)(2J_{\mathrm{^{11}{B}}}+1)}\times \sum_{\beta}T_{(2S_{\alpha}+1)\ell_{i},(2S_{\beta}+1)\ell_{f}}^{J_{\mathrm{^{12}{C}}}}&#10;\end{align*}&#10;&#10;&#10;\end{document}"/>
  <p:tag name="IGUANATEXSIZE" val="12"/>
  <p:tag name="IGUANATEXCURSOR" val="359"/>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新奥ENN模板－改进B">
  <a:themeElements>
    <a:clrScheme name="新奥集团PPT模板 14">
      <a:dk1>
        <a:srgbClr val="0065A6"/>
      </a:dk1>
      <a:lt1>
        <a:srgbClr val="FFFFFF"/>
      </a:lt1>
      <a:dk2>
        <a:srgbClr val="0065A6"/>
      </a:dk2>
      <a:lt2>
        <a:srgbClr val="C0C0C0"/>
      </a:lt2>
      <a:accent1>
        <a:srgbClr val="00ADDA"/>
      </a:accent1>
      <a:accent2>
        <a:srgbClr val="333399"/>
      </a:accent2>
      <a:accent3>
        <a:srgbClr val="FFFFFF"/>
      </a:accent3>
      <a:accent4>
        <a:srgbClr val="00558D"/>
      </a:accent4>
      <a:accent5>
        <a:srgbClr val="AAD3EA"/>
      </a:accent5>
      <a:accent6>
        <a:srgbClr val="2D2D8A"/>
      </a:accent6>
      <a:hlink>
        <a:srgbClr val="0000FF"/>
      </a:hlink>
      <a:folHlink>
        <a:srgbClr val="800080"/>
      </a:folHlink>
    </a:clrScheme>
    <a:fontScheme name="新奥集团PPT模板">
      <a:majorFont>
        <a:latin typeface="Arial"/>
        <a:ea typeface="黑体"/>
        <a:cs typeface=""/>
      </a:majorFont>
      <a:minorFont>
        <a:latin typeface="Times New Roman"/>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FF"/>
        </a:solidFill>
        <a:ln w="285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65A6"/>
            </a:solidFill>
            <a:effectLst/>
            <a:latin typeface="Arial" panose="020B0604020202020204" pitchFamily="34" charset="0"/>
            <a:ea typeface="楷体_GB2312" pitchFamily="49" charset="-122"/>
          </a:defRPr>
        </a:defPPr>
      </a:lstStyle>
    </a:spDef>
    <a:lnDef>
      <a:spPr bwMode="auto">
        <a:xfrm>
          <a:off x="0" y="0"/>
          <a:ext cx="1" cy="1"/>
        </a:xfrm>
        <a:custGeom>
          <a:avLst/>
          <a:gdLst/>
          <a:ahLst/>
          <a:cxnLst/>
          <a:rect l="0" t="0" r="0" b="0"/>
          <a:pathLst/>
        </a:custGeom>
        <a:solidFill>
          <a:srgbClr val="CCCCFF"/>
        </a:solidFill>
        <a:ln w="285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65A6"/>
            </a:solidFill>
            <a:effectLst/>
            <a:latin typeface="Arial" panose="020B0604020202020204" pitchFamily="34" charset="0"/>
            <a:ea typeface="楷体_GB2312" pitchFamily="49" charset="-122"/>
          </a:defRPr>
        </a:defPPr>
      </a:lstStyle>
    </a:lnDef>
  </a:objectDefaults>
  <a:extraClrSchemeLst>
    <a:extraClrScheme>
      <a:clrScheme name="新奥集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奥集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奥集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奥集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奥集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奥集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奥集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奥集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奥集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奥集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奥集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奥集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新奥集团PPT模板 13">
        <a:dk1>
          <a:srgbClr val="808080"/>
        </a:dk1>
        <a:lt1>
          <a:srgbClr val="FFFFFF"/>
        </a:lt1>
        <a:dk2>
          <a:srgbClr val="0065A6"/>
        </a:dk2>
        <a:lt2>
          <a:srgbClr val="808080"/>
        </a:lt2>
        <a:accent1>
          <a:srgbClr val="88C63A"/>
        </a:accent1>
        <a:accent2>
          <a:srgbClr val="333399"/>
        </a:accent2>
        <a:accent3>
          <a:srgbClr val="FFFFFF"/>
        </a:accent3>
        <a:accent4>
          <a:srgbClr val="6C6C6C"/>
        </a:accent4>
        <a:accent5>
          <a:srgbClr val="C3DFAE"/>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新奥集团PPT模板 14">
        <a:dk1>
          <a:srgbClr val="0065A6"/>
        </a:dk1>
        <a:lt1>
          <a:srgbClr val="FFFFFF"/>
        </a:lt1>
        <a:dk2>
          <a:srgbClr val="0065A6"/>
        </a:dk2>
        <a:lt2>
          <a:srgbClr val="C0C0C0"/>
        </a:lt2>
        <a:accent1>
          <a:srgbClr val="00ADDA"/>
        </a:accent1>
        <a:accent2>
          <a:srgbClr val="333399"/>
        </a:accent2>
        <a:accent3>
          <a:srgbClr val="FFFFFF"/>
        </a:accent3>
        <a:accent4>
          <a:srgbClr val="00558D"/>
        </a:accent4>
        <a:accent5>
          <a:srgbClr val="AAD3EA"/>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新奥ENN模板－改进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奥ENN模板－改进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奥ENN模板－改进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奥ENN模板－改进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奥ENN模板－改进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奥ENN模板－改进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奥ENN模板－改进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奥ENN模板－改进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奥ENN模板－改进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奥ENN模板－改进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奥ENN模板－改进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奥ENN模板－改进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新奥ENN模板－改进B 13">
        <a:dk1>
          <a:srgbClr val="808080"/>
        </a:dk1>
        <a:lt1>
          <a:srgbClr val="FFFFFF"/>
        </a:lt1>
        <a:dk2>
          <a:srgbClr val="0065A6"/>
        </a:dk2>
        <a:lt2>
          <a:srgbClr val="808080"/>
        </a:lt2>
        <a:accent1>
          <a:srgbClr val="88C63A"/>
        </a:accent1>
        <a:accent2>
          <a:srgbClr val="333399"/>
        </a:accent2>
        <a:accent3>
          <a:srgbClr val="FFFFFF"/>
        </a:accent3>
        <a:accent4>
          <a:srgbClr val="6C6C6C"/>
        </a:accent4>
        <a:accent5>
          <a:srgbClr val="C3DFAE"/>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新奥ENN模板－改进B 14">
        <a:dk1>
          <a:srgbClr val="0065A6"/>
        </a:dk1>
        <a:lt1>
          <a:srgbClr val="FFFFFF"/>
        </a:lt1>
        <a:dk2>
          <a:srgbClr val="0065A6"/>
        </a:dk2>
        <a:lt2>
          <a:srgbClr val="C0C0C0"/>
        </a:lt2>
        <a:accent1>
          <a:srgbClr val="00ADDA"/>
        </a:accent1>
        <a:accent2>
          <a:srgbClr val="333399"/>
        </a:accent2>
        <a:accent3>
          <a:srgbClr val="FFFFFF"/>
        </a:accent3>
        <a:accent4>
          <a:srgbClr val="00558D"/>
        </a:accent4>
        <a:accent5>
          <a:srgbClr val="AAD3EA"/>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新奥ENN模板－改进B 15">
        <a:dk1>
          <a:srgbClr val="005592"/>
        </a:dk1>
        <a:lt1>
          <a:srgbClr val="FFFFFF"/>
        </a:lt1>
        <a:dk2>
          <a:srgbClr val="005592"/>
        </a:dk2>
        <a:lt2>
          <a:srgbClr val="C0C0C0"/>
        </a:lt2>
        <a:accent1>
          <a:srgbClr val="00ADDA"/>
        </a:accent1>
        <a:accent2>
          <a:srgbClr val="333399"/>
        </a:accent2>
        <a:accent3>
          <a:srgbClr val="FFFFFF"/>
        </a:accent3>
        <a:accent4>
          <a:srgbClr val="00477C"/>
        </a:accent4>
        <a:accent5>
          <a:srgbClr val="AAD3EA"/>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新奥集团PPT模板">
  <a:themeElements>
    <a:clrScheme name="">
      <a:dk1>
        <a:srgbClr val="808080"/>
      </a:dk1>
      <a:lt1>
        <a:srgbClr val="FFFFFF"/>
      </a:lt1>
      <a:dk2>
        <a:srgbClr val="0065A6"/>
      </a:dk2>
      <a:lt2>
        <a:srgbClr val="808080"/>
      </a:lt2>
      <a:accent1>
        <a:srgbClr val="88C63A"/>
      </a:accent1>
      <a:accent2>
        <a:srgbClr val="FFF000"/>
      </a:accent2>
      <a:accent3>
        <a:srgbClr val="FFFFFF"/>
      </a:accent3>
      <a:accent4>
        <a:srgbClr val="6C6C6C"/>
      </a:accent4>
      <a:accent5>
        <a:srgbClr val="C3DFAE"/>
      </a:accent5>
      <a:accent6>
        <a:srgbClr val="E7D900"/>
      </a:accent6>
      <a:hlink>
        <a:srgbClr val="00ADDA"/>
      </a:hlink>
      <a:folHlink>
        <a:srgbClr val="131313"/>
      </a:folHlink>
    </a:clrScheme>
    <a:fontScheme name="新奥集团PPT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1200" b="0" dirty="0">
            <a:solidFill>
              <a:srgbClr val="000000"/>
            </a:solidFill>
            <a:latin typeface="Times New Roman" panose="02020603050405020304" pitchFamily="18" charset="0"/>
            <a:ea typeface="微软雅黑" panose="020B0503020204020204" pitchFamily="34"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3800" b="1" i="0" u="none" strike="noStrike" cap="none" normalizeH="0" baseline="-25000" smtClean="0">
            <a:ln>
              <a:noFill/>
            </a:ln>
            <a:solidFill>
              <a:srgbClr val="0065A6"/>
            </a:solidFill>
            <a:effectLst/>
            <a:latin typeface="Arial" panose="020B0604020202020204" pitchFamily="34" charset="0"/>
            <a:ea typeface="黑体" panose="02010609060101010101" pitchFamily="49" charset="-122"/>
          </a:defRPr>
        </a:defPPr>
      </a:lstStyle>
    </a:lnDef>
    <a:txDef>
      <a:spPr>
        <a:noFill/>
      </a:spPr>
      <a:bodyPr wrap="none" rtlCol="0">
        <a:spAutoFit/>
      </a:bodyPr>
      <a:lstStyle>
        <a:defPPr algn="just" defTabSz="914400" fontAlgn="auto">
          <a:spcBef>
            <a:spcPts val="0"/>
          </a:spcBef>
          <a:spcAft>
            <a:spcPts val="0"/>
          </a:spcAft>
          <a:defRPr sz="1400" b="0" dirty="0" smtClean="0">
            <a:solidFill>
              <a:srgbClr val="000000"/>
            </a:solidFill>
            <a:latin typeface="Times New Roman" panose="02020603050405020304" pitchFamily="18" charset="0"/>
            <a:ea typeface="微软雅黑" panose="020B0503020204020204" pitchFamily="34" charset="-122"/>
          </a:defRPr>
        </a:defPPr>
      </a:lstStyle>
    </a:txDef>
  </a:objectDefaults>
  <a:extraClrSchemeLst>
    <a:extraClrScheme>
      <a:clrScheme name="新奥集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奥集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奥集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奥集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奥集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奥集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奥集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奥集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奥集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奥集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奥集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奥集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5_新奥ENN模板－改进B">
  <a:themeElements>
    <a:clrScheme name="新奥集团PPT模板 14">
      <a:dk1>
        <a:srgbClr val="0065A6"/>
      </a:dk1>
      <a:lt1>
        <a:srgbClr val="FFFFFF"/>
      </a:lt1>
      <a:dk2>
        <a:srgbClr val="0065A6"/>
      </a:dk2>
      <a:lt2>
        <a:srgbClr val="C0C0C0"/>
      </a:lt2>
      <a:accent1>
        <a:srgbClr val="00ADDA"/>
      </a:accent1>
      <a:accent2>
        <a:srgbClr val="333399"/>
      </a:accent2>
      <a:accent3>
        <a:srgbClr val="FFFFFF"/>
      </a:accent3>
      <a:accent4>
        <a:srgbClr val="00558D"/>
      </a:accent4>
      <a:accent5>
        <a:srgbClr val="AAD3EA"/>
      </a:accent5>
      <a:accent6>
        <a:srgbClr val="2D2D8A"/>
      </a:accent6>
      <a:hlink>
        <a:srgbClr val="0000FF"/>
      </a:hlink>
      <a:folHlink>
        <a:srgbClr val="800080"/>
      </a:folHlink>
    </a:clrScheme>
    <a:fontScheme name="spxlnx2k">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FF"/>
        </a:solidFill>
        <a:ln w="285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65A6"/>
            </a:solidFill>
            <a:effectLst/>
            <a:latin typeface="Arial" panose="020B0604020202020204" pitchFamily="34" charset="0"/>
            <a:ea typeface="楷体_GB2312" pitchFamily="49" charset="-122"/>
          </a:defRPr>
        </a:defPPr>
      </a:lstStyle>
    </a:spDef>
    <a:lnDef>
      <a:spPr bwMode="auto">
        <a:xfrm>
          <a:off x="0" y="0"/>
          <a:ext cx="1" cy="1"/>
        </a:xfrm>
        <a:custGeom>
          <a:avLst/>
          <a:gdLst/>
          <a:ahLst/>
          <a:cxnLst/>
          <a:rect l="0" t="0" r="0" b="0"/>
          <a:pathLst/>
        </a:custGeom>
        <a:solidFill>
          <a:srgbClr val="CCCCFF"/>
        </a:solidFill>
        <a:ln w="285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65A6"/>
            </a:solidFill>
            <a:effectLst/>
            <a:latin typeface="Arial" panose="020B0604020202020204" pitchFamily="34" charset="0"/>
            <a:ea typeface="楷体_GB2312" pitchFamily="49" charset="-122"/>
          </a:defRPr>
        </a:defPPr>
      </a:lstStyle>
    </a:lnDef>
    <a:txDef>
      <a:spPr>
        <a:noFill/>
      </a:spPr>
      <a:bodyPr wrap="none" rtlCol="0">
        <a:spAutoFit/>
      </a:bodyPr>
      <a:lstStyle>
        <a:defPPr>
          <a:defRPr dirty="0"/>
        </a:defPPr>
      </a:lstStyle>
    </a:txDef>
  </a:objectDefaults>
  <a:extraClrSchemeLst>
    <a:extraClrScheme>
      <a:clrScheme name="新奥集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奥集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奥集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奥集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奥集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奥集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奥集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奥集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奥集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奥集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奥集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奥集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新奥集团PPT模板 13">
        <a:dk1>
          <a:srgbClr val="808080"/>
        </a:dk1>
        <a:lt1>
          <a:srgbClr val="FFFFFF"/>
        </a:lt1>
        <a:dk2>
          <a:srgbClr val="0065A6"/>
        </a:dk2>
        <a:lt2>
          <a:srgbClr val="808080"/>
        </a:lt2>
        <a:accent1>
          <a:srgbClr val="88C63A"/>
        </a:accent1>
        <a:accent2>
          <a:srgbClr val="333399"/>
        </a:accent2>
        <a:accent3>
          <a:srgbClr val="FFFFFF"/>
        </a:accent3>
        <a:accent4>
          <a:srgbClr val="6C6C6C"/>
        </a:accent4>
        <a:accent5>
          <a:srgbClr val="C3DFAE"/>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新奥集团PPT模板 14">
        <a:dk1>
          <a:srgbClr val="0065A6"/>
        </a:dk1>
        <a:lt1>
          <a:srgbClr val="FFFFFF"/>
        </a:lt1>
        <a:dk2>
          <a:srgbClr val="0065A6"/>
        </a:dk2>
        <a:lt2>
          <a:srgbClr val="C0C0C0"/>
        </a:lt2>
        <a:accent1>
          <a:srgbClr val="00ADDA"/>
        </a:accent1>
        <a:accent2>
          <a:srgbClr val="333399"/>
        </a:accent2>
        <a:accent3>
          <a:srgbClr val="FFFFFF"/>
        </a:accent3>
        <a:accent4>
          <a:srgbClr val="00558D"/>
        </a:accent4>
        <a:accent5>
          <a:srgbClr val="AAD3EA"/>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新奥ENN模板－改进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奥ENN模板－改进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奥ENN模板－改进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奥ENN模板－改进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奥ENN模板－改进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奥ENN模板－改进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奥ENN模板－改进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奥ENN模板－改进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奥ENN模板－改进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奥ENN模板－改进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奥ENN模板－改进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奥ENN模板－改进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新奥ENN模板－改进B 13">
        <a:dk1>
          <a:srgbClr val="808080"/>
        </a:dk1>
        <a:lt1>
          <a:srgbClr val="FFFFFF"/>
        </a:lt1>
        <a:dk2>
          <a:srgbClr val="0065A6"/>
        </a:dk2>
        <a:lt2>
          <a:srgbClr val="808080"/>
        </a:lt2>
        <a:accent1>
          <a:srgbClr val="88C63A"/>
        </a:accent1>
        <a:accent2>
          <a:srgbClr val="333399"/>
        </a:accent2>
        <a:accent3>
          <a:srgbClr val="FFFFFF"/>
        </a:accent3>
        <a:accent4>
          <a:srgbClr val="6C6C6C"/>
        </a:accent4>
        <a:accent5>
          <a:srgbClr val="C3DFAE"/>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新奥ENN模板－改进B 14">
        <a:dk1>
          <a:srgbClr val="0065A6"/>
        </a:dk1>
        <a:lt1>
          <a:srgbClr val="FFFFFF"/>
        </a:lt1>
        <a:dk2>
          <a:srgbClr val="0065A6"/>
        </a:dk2>
        <a:lt2>
          <a:srgbClr val="C0C0C0"/>
        </a:lt2>
        <a:accent1>
          <a:srgbClr val="00ADDA"/>
        </a:accent1>
        <a:accent2>
          <a:srgbClr val="333399"/>
        </a:accent2>
        <a:accent3>
          <a:srgbClr val="FFFFFF"/>
        </a:accent3>
        <a:accent4>
          <a:srgbClr val="00558D"/>
        </a:accent4>
        <a:accent5>
          <a:srgbClr val="AAD3EA"/>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新奥ENN模板－改进B 15">
        <a:dk1>
          <a:srgbClr val="005592"/>
        </a:dk1>
        <a:lt1>
          <a:srgbClr val="FFFFFF"/>
        </a:lt1>
        <a:dk2>
          <a:srgbClr val="005592"/>
        </a:dk2>
        <a:lt2>
          <a:srgbClr val="C0C0C0"/>
        </a:lt2>
        <a:accent1>
          <a:srgbClr val="00ADDA"/>
        </a:accent1>
        <a:accent2>
          <a:srgbClr val="333399"/>
        </a:accent2>
        <a:accent3>
          <a:srgbClr val="FFFFFF"/>
        </a:accent3>
        <a:accent4>
          <a:srgbClr val="00477C"/>
        </a:accent4>
        <a:accent5>
          <a:srgbClr val="AAD3EA"/>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新奥集团PPT模板 15">
    <a:dk1>
      <a:srgbClr val="005592"/>
    </a:dk1>
    <a:lt1>
      <a:srgbClr val="FFFFFF"/>
    </a:lt1>
    <a:dk2>
      <a:srgbClr val="005592"/>
    </a:dk2>
    <a:lt2>
      <a:srgbClr val="C0C0C0"/>
    </a:lt2>
    <a:accent1>
      <a:srgbClr val="00ADDA"/>
    </a:accent1>
    <a:accent2>
      <a:srgbClr val="333399"/>
    </a:accent2>
    <a:accent3>
      <a:srgbClr val="FFFFFF"/>
    </a:accent3>
    <a:accent4>
      <a:srgbClr val="00477C"/>
    </a:accent4>
    <a:accent5>
      <a:srgbClr val="AAD3EA"/>
    </a:accent5>
    <a:accent6>
      <a:srgbClr val="2D2D8A"/>
    </a:accent6>
    <a:hlink>
      <a:srgbClr val="0000FF"/>
    </a:hlink>
    <a:folHlink>
      <a:srgbClr val="800080"/>
    </a:folHlink>
  </a:clrScheme>
</a:themeOverride>
</file>

<file path=ppt/theme/themeOverride2.xml><?xml version="1.0" encoding="utf-8"?>
<a:themeOverride xmlns:a="http://schemas.openxmlformats.org/drawingml/2006/main">
  <a:clrScheme name="1_新奥集团PPT模板 15">
    <a:dk1>
      <a:srgbClr val="005592"/>
    </a:dk1>
    <a:lt1>
      <a:srgbClr val="FFFFFF"/>
    </a:lt1>
    <a:dk2>
      <a:srgbClr val="005592"/>
    </a:dk2>
    <a:lt2>
      <a:srgbClr val="C0C0C0"/>
    </a:lt2>
    <a:accent1>
      <a:srgbClr val="00ADDA"/>
    </a:accent1>
    <a:accent2>
      <a:srgbClr val="333399"/>
    </a:accent2>
    <a:accent3>
      <a:srgbClr val="FFFFFF"/>
    </a:accent3>
    <a:accent4>
      <a:srgbClr val="00477C"/>
    </a:accent4>
    <a:accent5>
      <a:srgbClr val="AAD3EA"/>
    </a:accent5>
    <a:accent6>
      <a:srgbClr val="2D2D8A"/>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23927</TotalTime>
  <Words>2391</Words>
  <Application>Microsoft Office PowerPoint</Application>
  <PresentationFormat>全屏显示(16:9)</PresentationFormat>
  <Paragraphs>160</Paragraphs>
  <Slides>17</Slides>
  <Notes>17</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17</vt:i4>
      </vt:variant>
    </vt:vector>
  </HeadingPairs>
  <TitlesOfParts>
    <vt:vector size="30" baseType="lpstr">
      <vt:lpstr>Liberation Sans</vt:lpstr>
      <vt:lpstr>黑体</vt:lpstr>
      <vt:lpstr>楷体_GB2312</vt:lpstr>
      <vt:lpstr>宋体</vt:lpstr>
      <vt:lpstr>微软雅黑</vt:lpstr>
      <vt:lpstr>Arial</vt:lpstr>
      <vt:lpstr>Cambria Math</vt:lpstr>
      <vt:lpstr>Franklin Gothic Book</vt:lpstr>
      <vt:lpstr>Times New Roman</vt:lpstr>
      <vt:lpstr>Wingdings</vt:lpstr>
      <vt:lpstr>新奥ENN模板－改进B</vt:lpstr>
      <vt:lpstr>新奥集团PPT模板</vt:lpstr>
      <vt:lpstr>25_新奥ENN模板－改进B</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XinAo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标题为黑体/Arial 40pt 深蓝</dc:title>
  <dc:creator/>
  <cp:lastModifiedBy>YangWei</cp:lastModifiedBy>
  <cp:revision>2101</cp:revision>
  <cp:lastPrinted>2022-10-10T07:26:30Z</cp:lastPrinted>
  <dcterms:created xsi:type="dcterms:W3CDTF">2022-10-10T07:26:30Z</dcterms:created>
  <dcterms:modified xsi:type="dcterms:W3CDTF">2025-09-22T13:42:14Z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y fmtid="{D5CDD505-2E9C-101B-9397-08002B2CF9AE}" pid="3" name="ICV">
    <vt:lpwstr/>
  </property>
</Properties>
</file>