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0.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0"/>
  </p:notesMasterIdLst>
  <p:sldIdLst>
    <p:sldId id="256" r:id="rId2"/>
    <p:sldId id="260" r:id="rId3"/>
    <p:sldId id="259" r:id="rId4"/>
    <p:sldId id="264" r:id="rId5"/>
    <p:sldId id="267" r:id="rId6"/>
    <p:sldId id="340" r:id="rId7"/>
    <p:sldId id="466" r:id="rId8"/>
    <p:sldId id="270" r:id="rId9"/>
    <p:sldId id="414" r:id="rId10"/>
    <p:sldId id="416" r:id="rId11"/>
    <p:sldId id="415" r:id="rId12"/>
    <p:sldId id="417" r:id="rId13"/>
    <p:sldId id="419" r:id="rId14"/>
    <p:sldId id="433" r:id="rId15"/>
    <p:sldId id="446" r:id="rId16"/>
    <p:sldId id="464" r:id="rId17"/>
    <p:sldId id="445" r:id="rId18"/>
    <p:sldId id="420" r:id="rId19"/>
    <p:sldId id="465" r:id="rId20"/>
    <p:sldId id="434" r:id="rId21"/>
    <p:sldId id="438" r:id="rId22"/>
    <p:sldId id="437" r:id="rId23"/>
    <p:sldId id="442" r:id="rId24"/>
    <p:sldId id="449" r:id="rId25"/>
    <p:sldId id="447" r:id="rId26"/>
    <p:sldId id="316" r:id="rId27"/>
    <p:sldId id="448" r:id="rId28"/>
    <p:sldId id="450" r:id="rId29"/>
    <p:sldId id="451" r:id="rId30"/>
    <p:sldId id="452" r:id="rId31"/>
    <p:sldId id="455" r:id="rId32"/>
    <p:sldId id="457" r:id="rId33"/>
    <p:sldId id="462" r:id="rId34"/>
    <p:sldId id="461" r:id="rId35"/>
    <p:sldId id="463" r:id="rId36"/>
    <p:sldId id="443" r:id="rId37"/>
    <p:sldId id="444" r:id="rId38"/>
    <p:sldId id="258" r:id="rId39"/>
    <p:sldId id="408" r:id="rId40"/>
    <p:sldId id="409" r:id="rId41"/>
    <p:sldId id="354" r:id="rId42"/>
    <p:sldId id="459" r:id="rId43"/>
    <p:sldId id="435" r:id="rId44"/>
    <p:sldId id="436" r:id="rId45"/>
    <p:sldId id="441" r:id="rId46"/>
    <p:sldId id="453" r:id="rId47"/>
    <p:sldId id="467" r:id="rId48"/>
    <p:sldId id="460" r:id="rId49"/>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4FBCB-D90F-0342-B8A0-669ED0E3E9E4}" v="5171" dt="2025-09-23T05:38:42.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3"/>
    <p:restoredTop sz="92302"/>
  </p:normalViewPr>
  <p:slideViewPr>
    <p:cSldViewPr snapToGrid="0">
      <p:cViewPr varScale="1">
        <p:scale>
          <a:sx n="97" d="100"/>
          <a:sy n="97"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kar Rahul" userId="94536a7f-36ed-4856-a66e-9aa665c32e3d" providerId="ADAL" clId="{F3F4FBCB-D90F-0342-B8A0-669ED0E3E9E4}"/>
    <pc:docChg chg="undo redo custSel addSld delSld modSld sldOrd modMainMaster">
      <pc:chgData name="Shankar Rahul" userId="94536a7f-36ed-4856-a66e-9aa665c32e3d" providerId="ADAL" clId="{F3F4FBCB-D90F-0342-B8A0-669ED0E3E9E4}" dt="2025-09-23T05:38:57.976" v="12535" actId="14100"/>
      <pc:docMkLst>
        <pc:docMk/>
      </pc:docMkLst>
      <pc:sldChg chg="addSp modSp mod">
        <pc:chgData name="Shankar Rahul" userId="94536a7f-36ed-4856-a66e-9aa665c32e3d" providerId="ADAL" clId="{F3F4FBCB-D90F-0342-B8A0-669ED0E3E9E4}" dt="2025-09-22T09:35:12.226" v="8788" actId="790"/>
        <pc:sldMkLst>
          <pc:docMk/>
          <pc:sldMk cId="1546939662" sldId="256"/>
        </pc:sldMkLst>
        <pc:spChg chg="mod">
          <ac:chgData name="Shankar Rahul" userId="94536a7f-36ed-4856-a66e-9aa665c32e3d" providerId="ADAL" clId="{F3F4FBCB-D90F-0342-B8A0-669ED0E3E9E4}" dt="2025-09-22T09:35:12.226" v="8788" actId="790"/>
          <ac:spMkLst>
            <pc:docMk/>
            <pc:sldMk cId="1546939662" sldId="256"/>
            <ac:spMk id="6" creationId="{A765DD40-3323-2211-1CE9-AEE02A3B4073}"/>
          </ac:spMkLst>
        </pc:spChg>
        <pc:spChg chg="mod">
          <ac:chgData name="Shankar Rahul" userId="94536a7f-36ed-4856-a66e-9aa665c32e3d" providerId="ADAL" clId="{F3F4FBCB-D90F-0342-B8A0-669ED0E3E9E4}" dt="2025-09-22T09:35:12.226" v="8788" actId="790"/>
          <ac:spMkLst>
            <pc:docMk/>
            <pc:sldMk cId="1546939662" sldId="256"/>
            <ac:spMk id="7" creationId="{72AB4DAB-81BE-11E9-D7DA-32F46D4F85AD}"/>
          </ac:spMkLst>
        </pc:spChg>
        <pc:spChg chg="mod">
          <ac:chgData name="Shankar Rahul" userId="94536a7f-36ed-4856-a66e-9aa665c32e3d" providerId="ADAL" clId="{F3F4FBCB-D90F-0342-B8A0-669ED0E3E9E4}" dt="2025-09-22T09:35:12.226" v="8788" actId="790"/>
          <ac:spMkLst>
            <pc:docMk/>
            <pc:sldMk cId="1546939662" sldId="256"/>
            <ac:spMk id="8" creationId="{29CCE618-7264-9103-3160-DCC4E5DA3F36}"/>
          </ac:spMkLst>
        </pc:spChg>
        <pc:spChg chg="mod">
          <ac:chgData name="Shankar Rahul" userId="94536a7f-36ed-4856-a66e-9aa665c32e3d" providerId="ADAL" clId="{F3F4FBCB-D90F-0342-B8A0-669ED0E3E9E4}" dt="2025-09-22T09:35:12.226" v="8788" actId="790"/>
          <ac:spMkLst>
            <pc:docMk/>
            <pc:sldMk cId="1546939662" sldId="256"/>
            <ac:spMk id="10" creationId="{B83420EA-4FF8-25EC-E3AE-FE70F5D23469}"/>
          </ac:spMkLst>
        </pc:spChg>
        <pc:picChg chg="add mod">
          <ac:chgData name="Shankar Rahul" userId="94536a7f-36ed-4856-a66e-9aa665c32e3d" providerId="ADAL" clId="{F3F4FBCB-D90F-0342-B8A0-669ED0E3E9E4}" dt="2025-09-17T09:09:24.539" v="8"/>
          <ac:picMkLst>
            <pc:docMk/>
            <pc:sldMk cId="1546939662" sldId="256"/>
            <ac:picMk id="2" creationId="{3F6ADFBC-F8D2-74C7-F541-21D31A5FBE20}"/>
          </ac:picMkLst>
        </pc:picChg>
        <pc:picChg chg="add mod">
          <ac:chgData name="Shankar Rahul" userId="94536a7f-36ed-4856-a66e-9aa665c32e3d" providerId="ADAL" clId="{F3F4FBCB-D90F-0342-B8A0-669ED0E3E9E4}" dt="2025-09-17T09:09:00.966" v="6"/>
          <ac:picMkLst>
            <pc:docMk/>
            <pc:sldMk cId="1546939662" sldId="256"/>
            <ac:picMk id="3" creationId="{78AE44A0-1DCE-3BBC-BC8A-37F195EC3CCB}"/>
          </ac:picMkLst>
        </pc:picChg>
        <pc:picChg chg="add mod">
          <ac:chgData name="Shankar Rahul" userId="94536a7f-36ed-4856-a66e-9aa665c32e3d" providerId="ADAL" clId="{F3F4FBCB-D90F-0342-B8A0-669ED0E3E9E4}" dt="2025-09-17T09:09:00.966" v="6"/>
          <ac:picMkLst>
            <pc:docMk/>
            <pc:sldMk cId="1546939662" sldId="256"/>
            <ac:picMk id="4" creationId="{542618E8-3AED-154E-2A48-F3144F696B20}"/>
          </ac:picMkLst>
        </pc:picChg>
        <pc:picChg chg="mod">
          <ac:chgData name="Shankar Rahul" userId="94536a7f-36ed-4856-a66e-9aa665c32e3d" providerId="ADAL" clId="{F3F4FBCB-D90F-0342-B8A0-669ED0E3E9E4}" dt="2025-09-17T09:09:32.267" v="9"/>
          <ac:picMkLst>
            <pc:docMk/>
            <pc:sldMk cId="1546939662" sldId="256"/>
            <ac:picMk id="1026" creationId="{629075E5-1396-28E0-2B19-17CE9F44696B}"/>
          </ac:picMkLst>
        </pc:picChg>
      </pc:sldChg>
      <pc:sldChg chg="add">
        <pc:chgData name="Shankar Rahul" userId="94536a7f-36ed-4856-a66e-9aa665c32e3d" providerId="ADAL" clId="{F3F4FBCB-D90F-0342-B8A0-669ED0E3E9E4}" dt="2025-09-22T17:02:56.532" v="11229"/>
        <pc:sldMkLst>
          <pc:docMk/>
          <pc:sldMk cId="766412855" sldId="258"/>
        </pc:sldMkLst>
      </pc:sldChg>
      <pc:sldChg chg="addSp delSp modSp del mod">
        <pc:chgData name="Shankar Rahul" userId="94536a7f-36ed-4856-a66e-9aa665c32e3d" providerId="ADAL" clId="{F3F4FBCB-D90F-0342-B8A0-669ED0E3E9E4}" dt="2025-09-22T17:02:50.851" v="11228" actId="2696"/>
        <pc:sldMkLst>
          <pc:docMk/>
          <pc:sldMk cId="2893780723" sldId="258"/>
        </pc:sldMkLst>
        <pc:spChg chg="mod">
          <ac:chgData name="Shankar Rahul" userId="94536a7f-36ed-4856-a66e-9aa665c32e3d" providerId="ADAL" clId="{F3F4FBCB-D90F-0342-B8A0-669ED0E3E9E4}" dt="2025-09-22T09:35:12.226" v="8788" actId="790"/>
          <ac:spMkLst>
            <pc:docMk/>
            <pc:sldMk cId="2893780723" sldId="258"/>
            <ac:spMk id="2" creationId="{C13CC53D-CD50-BBE4-0803-49FCD32217B1}"/>
          </ac:spMkLst>
        </pc:spChg>
        <pc:spChg chg="mod">
          <ac:chgData name="Shankar Rahul" userId="94536a7f-36ed-4856-a66e-9aa665c32e3d" providerId="ADAL" clId="{F3F4FBCB-D90F-0342-B8A0-669ED0E3E9E4}" dt="2025-09-22T09:35:12.226" v="8788" actId="790"/>
          <ac:spMkLst>
            <pc:docMk/>
            <pc:sldMk cId="2893780723" sldId="258"/>
            <ac:spMk id="7" creationId="{A676742C-BB43-CE60-C45A-2B325259AA38}"/>
          </ac:spMkLst>
        </pc:spChg>
        <pc:spChg chg="mod">
          <ac:chgData name="Shankar Rahul" userId="94536a7f-36ed-4856-a66e-9aa665c32e3d" providerId="ADAL" clId="{F3F4FBCB-D90F-0342-B8A0-669ED0E3E9E4}" dt="2025-09-22T09:35:12.226" v="8788" actId="790"/>
          <ac:spMkLst>
            <pc:docMk/>
            <pc:sldMk cId="2893780723" sldId="258"/>
            <ac:spMk id="9" creationId="{EF4E713E-FDFA-45B2-A5D2-7B184F19929C}"/>
          </ac:spMkLst>
        </pc:spChg>
        <pc:spChg chg="mod">
          <ac:chgData name="Shankar Rahul" userId="94536a7f-36ed-4856-a66e-9aa665c32e3d" providerId="ADAL" clId="{F3F4FBCB-D90F-0342-B8A0-669ED0E3E9E4}" dt="2025-09-22T09:35:12.226" v="8788" actId="790"/>
          <ac:spMkLst>
            <pc:docMk/>
            <pc:sldMk cId="2893780723" sldId="258"/>
            <ac:spMk id="10" creationId="{5A875F6B-47F8-73E1-3F1C-95DFEC6374FA}"/>
          </ac:spMkLst>
        </pc:spChg>
        <pc:spChg chg="mod">
          <ac:chgData name="Shankar Rahul" userId="94536a7f-36ed-4856-a66e-9aa665c32e3d" providerId="ADAL" clId="{F3F4FBCB-D90F-0342-B8A0-669ED0E3E9E4}" dt="2025-09-22T09:35:12.226" v="8788" actId="790"/>
          <ac:spMkLst>
            <pc:docMk/>
            <pc:sldMk cId="2893780723" sldId="258"/>
            <ac:spMk id="12" creationId="{70047C2A-25B5-A327-3016-4E469AD5C1F7}"/>
          </ac:spMkLst>
        </pc:spChg>
        <pc:spChg chg="mod">
          <ac:chgData name="Shankar Rahul" userId="94536a7f-36ed-4856-a66e-9aa665c32e3d" providerId="ADAL" clId="{F3F4FBCB-D90F-0342-B8A0-669ED0E3E9E4}" dt="2025-09-22T09:35:12.226" v="8788" actId="790"/>
          <ac:spMkLst>
            <pc:docMk/>
            <pc:sldMk cId="2893780723" sldId="258"/>
            <ac:spMk id="16" creationId="{70B2EC55-CC72-9607-4EC8-B787074E9A5E}"/>
          </ac:spMkLst>
        </pc:spChg>
        <pc:spChg chg="mod">
          <ac:chgData name="Shankar Rahul" userId="94536a7f-36ed-4856-a66e-9aa665c32e3d" providerId="ADAL" clId="{F3F4FBCB-D90F-0342-B8A0-669ED0E3E9E4}" dt="2025-09-22T05:17:13.243" v="8151" actId="20577"/>
          <ac:spMkLst>
            <pc:docMk/>
            <pc:sldMk cId="2893780723" sldId="258"/>
            <ac:spMk id="19" creationId="{8BE23734-C58C-AECD-97F6-EFFE36E24CF8}"/>
          </ac:spMkLst>
        </pc:spChg>
        <pc:spChg chg="mod">
          <ac:chgData name="Shankar Rahul" userId="94536a7f-36ed-4856-a66e-9aa665c32e3d" providerId="ADAL" clId="{F3F4FBCB-D90F-0342-B8A0-669ED0E3E9E4}" dt="2025-09-22T05:17:27.375" v="8156" actId="20577"/>
          <ac:spMkLst>
            <pc:docMk/>
            <pc:sldMk cId="2893780723" sldId="258"/>
            <ac:spMk id="20" creationId="{5C599BD7-C1B6-5501-ABB1-ACBB90B664E6}"/>
          </ac:spMkLst>
        </pc:spChg>
        <pc:spChg chg="mod">
          <ac:chgData name="Shankar Rahul" userId="94536a7f-36ed-4856-a66e-9aa665c32e3d" providerId="ADAL" clId="{F3F4FBCB-D90F-0342-B8A0-669ED0E3E9E4}" dt="2025-09-22T09:35:12.226" v="8788" actId="790"/>
          <ac:spMkLst>
            <pc:docMk/>
            <pc:sldMk cId="2893780723" sldId="258"/>
            <ac:spMk id="25" creationId="{2188D4DB-66BE-E8F9-93E7-83A5FF767AA5}"/>
          </ac:spMkLst>
        </pc:spChg>
        <pc:spChg chg="mod">
          <ac:chgData name="Shankar Rahul" userId="94536a7f-36ed-4856-a66e-9aa665c32e3d" providerId="ADAL" clId="{F3F4FBCB-D90F-0342-B8A0-669ED0E3E9E4}" dt="2025-09-22T09:35:12.226" v="8788" actId="790"/>
          <ac:spMkLst>
            <pc:docMk/>
            <pc:sldMk cId="2893780723" sldId="258"/>
            <ac:spMk id="29" creationId="{F5044C9B-CB49-0792-C966-FB4B7F7168C7}"/>
          </ac:spMkLst>
        </pc:spChg>
        <pc:spChg chg="mod">
          <ac:chgData name="Shankar Rahul" userId="94536a7f-36ed-4856-a66e-9aa665c32e3d" providerId="ADAL" clId="{F3F4FBCB-D90F-0342-B8A0-669ED0E3E9E4}" dt="2025-09-22T09:35:12.226" v="8788" actId="790"/>
          <ac:spMkLst>
            <pc:docMk/>
            <pc:sldMk cId="2893780723" sldId="258"/>
            <ac:spMk id="30" creationId="{8B74EE14-BEB3-E19A-EDA0-8C00F68436B5}"/>
          </ac:spMkLst>
        </pc:spChg>
        <pc:spChg chg="add mod">
          <ac:chgData name="Shankar Rahul" userId="94536a7f-36ed-4856-a66e-9aa665c32e3d" providerId="ADAL" clId="{F3F4FBCB-D90F-0342-B8A0-669ED0E3E9E4}" dt="2025-09-22T09:35:12.226" v="8788" actId="790"/>
          <ac:spMkLst>
            <pc:docMk/>
            <pc:sldMk cId="2893780723" sldId="258"/>
            <ac:spMk id="34" creationId="{BD2FE35E-0E51-631C-88F6-DBF2EA086BEA}"/>
          </ac:spMkLst>
        </pc:spChg>
      </pc:sldChg>
      <pc:sldChg chg="modSp add mod">
        <pc:chgData name="Shankar Rahul" userId="94536a7f-36ed-4856-a66e-9aa665c32e3d" providerId="ADAL" clId="{F3F4FBCB-D90F-0342-B8A0-669ED0E3E9E4}" dt="2025-09-22T09:35:12.226" v="8788" actId="790"/>
        <pc:sldMkLst>
          <pc:docMk/>
          <pc:sldMk cId="3659612597" sldId="259"/>
        </pc:sldMkLst>
        <pc:spChg chg="mod">
          <ac:chgData name="Shankar Rahul" userId="94536a7f-36ed-4856-a66e-9aa665c32e3d" providerId="ADAL" clId="{F3F4FBCB-D90F-0342-B8A0-669ED0E3E9E4}" dt="2025-09-22T09:35:12.226" v="8788" actId="790"/>
          <ac:spMkLst>
            <pc:docMk/>
            <pc:sldMk cId="3659612597" sldId="259"/>
            <ac:spMk id="5" creationId="{56EB9E3F-FBFD-708F-9A1A-4F435133B4B5}"/>
          </ac:spMkLst>
        </pc:spChg>
        <pc:picChg chg="mod">
          <ac:chgData name="Shankar Rahul" userId="94536a7f-36ed-4856-a66e-9aa665c32e3d" providerId="ADAL" clId="{F3F4FBCB-D90F-0342-B8A0-669ED0E3E9E4}" dt="2025-09-17T19:50:46.762" v="891" actId="14826"/>
          <ac:picMkLst>
            <pc:docMk/>
            <pc:sldMk cId="3659612597" sldId="259"/>
            <ac:picMk id="7" creationId="{6D0F05B7-CF98-0C99-CB55-8D41DA466D4C}"/>
          </ac:picMkLst>
        </pc:picChg>
      </pc:sldChg>
      <pc:sldChg chg="modSp new mod">
        <pc:chgData name="Shankar Rahul" userId="94536a7f-36ed-4856-a66e-9aa665c32e3d" providerId="ADAL" clId="{F3F4FBCB-D90F-0342-B8A0-669ED0E3E9E4}" dt="2025-09-22T09:35:12.226" v="8788" actId="790"/>
        <pc:sldMkLst>
          <pc:docMk/>
          <pc:sldMk cId="2042850142" sldId="260"/>
        </pc:sldMkLst>
        <pc:spChg chg="mod">
          <ac:chgData name="Shankar Rahul" userId="94536a7f-36ed-4856-a66e-9aa665c32e3d" providerId="ADAL" clId="{F3F4FBCB-D90F-0342-B8A0-669ED0E3E9E4}" dt="2025-09-22T09:35:12.226" v="8788" actId="790"/>
          <ac:spMkLst>
            <pc:docMk/>
            <pc:sldMk cId="2042850142" sldId="260"/>
            <ac:spMk id="2" creationId="{37DAEB14-5898-B872-9B55-F11492C14AF6}"/>
          </ac:spMkLst>
        </pc:spChg>
        <pc:spChg chg="mod">
          <ac:chgData name="Shankar Rahul" userId="94536a7f-36ed-4856-a66e-9aa665c32e3d" providerId="ADAL" clId="{F3F4FBCB-D90F-0342-B8A0-669ED0E3E9E4}" dt="2025-09-22T09:35:12.226" v="8788" actId="790"/>
          <ac:spMkLst>
            <pc:docMk/>
            <pc:sldMk cId="2042850142" sldId="260"/>
            <ac:spMk id="3" creationId="{9C32DDF5-8675-9DB9-94A0-6FED0DA1B596}"/>
          </ac:spMkLst>
        </pc:spChg>
      </pc:sldChg>
      <pc:sldChg chg="addSp delSp modSp add mod modAnim">
        <pc:chgData name="Shankar Rahul" userId="94536a7f-36ed-4856-a66e-9aa665c32e3d" providerId="ADAL" clId="{F3F4FBCB-D90F-0342-B8A0-669ED0E3E9E4}" dt="2025-09-22T16:28:38.344" v="11048" actId="20577"/>
        <pc:sldMkLst>
          <pc:docMk/>
          <pc:sldMk cId="2713407184" sldId="264"/>
        </pc:sldMkLst>
        <pc:spChg chg="add del mod">
          <ac:chgData name="Shankar Rahul" userId="94536a7f-36ed-4856-a66e-9aa665c32e3d" providerId="ADAL" clId="{F3F4FBCB-D90F-0342-B8A0-669ED0E3E9E4}" dt="2025-09-22T15:49:45.901" v="10718" actId="931"/>
          <ac:spMkLst>
            <pc:docMk/>
            <pc:sldMk cId="2713407184" sldId="264"/>
            <ac:spMk id="3" creationId="{E812533C-04E8-0E4A-3419-6423FF17008B}"/>
          </ac:spMkLst>
        </pc:spChg>
        <pc:spChg chg="mod">
          <ac:chgData name="Shankar Rahul" userId="94536a7f-36ed-4856-a66e-9aa665c32e3d" providerId="ADAL" clId="{F3F4FBCB-D90F-0342-B8A0-669ED0E3E9E4}" dt="2025-09-22T09:35:12.226" v="8788" actId="790"/>
          <ac:spMkLst>
            <pc:docMk/>
            <pc:sldMk cId="2713407184" sldId="264"/>
            <ac:spMk id="5" creationId="{56EB9E3F-FBFD-708F-9A1A-4F435133B4B5}"/>
          </ac:spMkLst>
        </pc:spChg>
        <pc:spChg chg="mod">
          <ac:chgData name="Shankar Rahul" userId="94536a7f-36ed-4856-a66e-9aa665c32e3d" providerId="ADAL" clId="{F3F4FBCB-D90F-0342-B8A0-669ED0E3E9E4}" dt="2025-09-22T16:28:38.344" v="11048" actId="20577"/>
          <ac:spMkLst>
            <pc:docMk/>
            <pc:sldMk cId="2713407184" sldId="264"/>
            <ac:spMk id="6" creationId="{D6D826E0-C822-AF2E-BFA3-155161831F4F}"/>
          </ac:spMkLst>
        </pc:spChg>
        <pc:picChg chg="del mod">
          <ac:chgData name="Shankar Rahul" userId="94536a7f-36ed-4856-a66e-9aa665c32e3d" providerId="ADAL" clId="{F3F4FBCB-D90F-0342-B8A0-669ED0E3E9E4}" dt="2025-09-22T15:49:19.874" v="10717" actId="478"/>
          <ac:picMkLst>
            <pc:docMk/>
            <pc:sldMk cId="2713407184" sldId="264"/>
            <ac:picMk id="7" creationId="{6D0F05B7-CF98-0C99-CB55-8D41DA466D4C}"/>
          </ac:picMkLst>
        </pc:picChg>
        <pc:picChg chg="add mod">
          <ac:chgData name="Shankar Rahul" userId="94536a7f-36ed-4856-a66e-9aa665c32e3d" providerId="ADAL" clId="{F3F4FBCB-D90F-0342-B8A0-669ED0E3E9E4}" dt="2025-09-22T16:24:42.491" v="10984" actId="167"/>
          <ac:picMkLst>
            <pc:docMk/>
            <pc:sldMk cId="2713407184" sldId="264"/>
            <ac:picMk id="8" creationId="{7CA43AC5-73F8-2919-EFEA-ED284BF7862B}"/>
          </ac:picMkLst>
        </pc:picChg>
        <pc:picChg chg="mod">
          <ac:chgData name="Shankar Rahul" userId="94536a7f-36ed-4856-a66e-9aa665c32e3d" providerId="ADAL" clId="{F3F4FBCB-D90F-0342-B8A0-669ED0E3E9E4}" dt="2025-09-17T20:10:45.193" v="903" actId="14826"/>
          <ac:picMkLst>
            <pc:docMk/>
            <pc:sldMk cId="2713407184" sldId="264"/>
            <ac:picMk id="449" creationId="{FA8F356D-6036-C84E-46EA-525C97013DC3}"/>
          </ac:picMkLst>
        </pc:picChg>
      </pc:sldChg>
      <pc:sldChg chg="addSp delSp modSp add mod modClrScheme delAnim modAnim chgLayout modNotesTx">
        <pc:chgData name="Shankar Rahul" userId="94536a7f-36ed-4856-a66e-9aa665c32e3d" providerId="ADAL" clId="{F3F4FBCB-D90F-0342-B8A0-669ED0E3E9E4}" dt="2025-09-23T01:39:18.512" v="11681"/>
        <pc:sldMkLst>
          <pc:docMk/>
          <pc:sldMk cId="4122496361" sldId="267"/>
        </pc:sldMkLst>
        <pc:spChg chg="mod">
          <ac:chgData name="Shankar Rahul" userId="94536a7f-36ed-4856-a66e-9aa665c32e3d" providerId="ADAL" clId="{F3F4FBCB-D90F-0342-B8A0-669ED0E3E9E4}" dt="2025-09-22T09:35:12.226" v="8788" actId="790"/>
          <ac:spMkLst>
            <pc:docMk/>
            <pc:sldMk cId="4122496361" sldId="267"/>
            <ac:spMk id="2" creationId="{225D316D-FA4C-C000-36AA-3CFD9D9B68A6}"/>
          </ac:spMkLst>
        </pc:spChg>
        <pc:spChg chg="add mod ord">
          <ac:chgData name="Shankar Rahul" userId="94536a7f-36ed-4856-a66e-9aa665c32e3d" providerId="ADAL" clId="{F3F4FBCB-D90F-0342-B8A0-669ED0E3E9E4}" dt="2025-09-22T16:55:25.409" v="11147" actId="20577"/>
          <ac:spMkLst>
            <pc:docMk/>
            <pc:sldMk cId="4122496361" sldId="267"/>
            <ac:spMk id="3" creationId="{7E84E628-E102-4523-7DBA-ED491A860C61}"/>
          </ac:spMkLst>
        </pc:spChg>
        <pc:spChg chg="add del mod">
          <ac:chgData name="Shankar Rahul" userId="94536a7f-36ed-4856-a66e-9aa665c32e3d" providerId="ADAL" clId="{F3F4FBCB-D90F-0342-B8A0-669ED0E3E9E4}" dt="2025-09-22T08:22:52.927" v="8303"/>
          <ac:spMkLst>
            <pc:docMk/>
            <pc:sldMk cId="4122496361" sldId="267"/>
            <ac:spMk id="5" creationId="{053ECDAB-07B9-68F2-2912-C373BE9917B8}"/>
          </ac:spMkLst>
        </pc:spChg>
        <pc:spChg chg="add del mod">
          <ac:chgData name="Shankar Rahul" userId="94536a7f-36ed-4856-a66e-9aa665c32e3d" providerId="ADAL" clId="{F3F4FBCB-D90F-0342-B8A0-669ED0E3E9E4}" dt="2025-09-22T08:23:09.183" v="8304" actId="478"/>
          <ac:spMkLst>
            <pc:docMk/>
            <pc:sldMk cId="4122496361" sldId="267"/>
            <ac:spMk id="7" creationId="{C8254A73-BCB2-7E2D-5716-0116405B4101}"/>
          </ac:spMkLst>
        </pc:spChg>
        <pc:spChg chg="mod ord">
          <ac:chgData name="Shankar Rahul" userId="94536a7f-36ed-4856-a66e-9aa665c32e3d" providerId="ADAL" clId="{F3F4FBCB-D90F-0342-B8A0-669ED0E3E9E4}" dt="2025-09-22T09:35:12.226" v="8788" actId="790"/>
          <ac:spMkLst>
            <pc:docMk/>
            <pc:sldMk cId="4122496361" sldId="267"/>
            <ac:spMk id="8" creationId="{A5F9DD8B-7702-12EE-5210-6386708173BE}"/>
          </ac:spMkLst>
        </pc:spChg>
        <pc:spChg chg="add mod">
          <ac:chgData name="Shankar Rahul" userId="94536a7f-36ed-4856-a66e-9aa665c32e3d" providerId="ADAL" clId="{F3F4FBCB-D90F-0342-B8A0-669ED0E3E9E4}" dt="2025-09-22T09:35:12.226" v="8788" actId="790"/>
          <ac:spMkLst>
            <pc:docMk/>
            <pc:sldMk cId="4122496361" sldId="267"/>
            <ac:spMk id="10" creationId="{55E4A766-FBAE-2495-A5CA-FBAC647E1116}"/>
          </ac:spMkLst>
        </pc:spChg>
        <pc:spChg chg="add del mod">
          <ac:chgData name="Shankar Rahul" userId="94536a7f-36ed-4856-a66e-9aa665c32e3d" providerId="ADAL" clId="{F3F4FBCB-D90F-0342-B8A0-669ED0E3E9E4}" dt="2025-09-22T08:23:11.203" v="8305" actId="478"/>
          <ac:spMkLst>
            <pc:docMk/>
            <pc:sldMk cId="4122496361" sldId="267"/>
            <ac:spMk id="12" creationId="{C8057C15-04A3-8DD9-06E0-D5697F2D83F8}"/>
          </ac:spMkLst>
        </pc:spChg>
        <pc:spChg chg="add del mod">
          <ac:chgData name="Shankar Rahul" userId="94536a7f-36ed-4856-a66e-9aa665c32e3d" providerId="ADAL" clId="{F3F4FBCB-D90F-0342-B8A0-669ED0E3E9E4}" dt="2025-09-22T08:23:32.913" v="8308" actId="478"/>
          <ac:spMkLst>
            <pc:docMk/>
            <pc:sldMk cId="4122496361" sldId="267"/>
            <ac:spMk id="13" creationId="{D284BF9E-057E-B1A6-59B7-E9CF4CB37D0F}"/>
          </ac:spMkLst>
        </pc:spChg>
        <pc:spChg chg="add mod">
          <ac:chgData name="Shankar Rahul" userId="94536a7f-36ed-4856-a66e-9aa665c32e3d" providerId="ADAL" clId="{F3F4FBCB-D90F-0342-B8A0-669ED0E3E9E4}" dt="2025-09-22T09:35:12.226" v="8788" actId="790"/>
          <ac:spMkLst>
            <pc:docMk/>
            <pc:sldMk cId="4122496361" sldId="267"/>
            <ac:spMk id="14" creationId="{6EBE54CE-89B8-C51A-7C13-76CEC8376D74}"/>
          </ac:spMkLst>
        </pc:spChg>
        <pc:spChg chg="add mod">
          <ac:chgData name="Shankar Rahul" userId="94536a7f-36ed-4856-a66e-9aa665c32e3d" providerId="ADAL" clId="{F3F4FBCB-D90F-0342-B8A0-669ED0E3E9E4}" dt="2025-09-22T09:35:12.226" v="8788" actId="790"/>
          <ac:spMkLst>
            <pc:docMk/>
            <pc:sldMk cId="4122496361" sldId="267"/>
            <ac:spMk id="15" creationId="{2B880A1F-590C-0CAA-F5CC-8AEDD4BCA2CC}"/>
          </ac:spMkLst>
        </pc:spChg>
        <pc:spChg chg="add mod">
          <ac:chgData name="Shankar Rahul" userId="94536a7f-36ed-4856-a66e-9aa665c32e3d" providerId="ADAL" clId="{F3F4FBCB-D90F-0342-B8A0-669ED0E3E9E4}" dt="2025-09-22T09:35:12.226" v="8788" actId="790"/>
          <ac:spMkLst>
            <pc:docMk/>
            <pc:sldMk cId="4122496361" sldId="267"/>
            <ac:spMk id="16" creationId="{ED4F5503-5F31-CD12-6950-27661646C205}"/>
          </ac:spMkLst>
        </pc:spChg>
        <pc:spChg chg="add del mod">
          <ac:chgData name="Shankar Rahul" userId="94536a7f-36ed-4856-a66e-9aa665c32e3d" providerId="ADAL" clId="{F3F4FBCB-D90F-0342-B8A0-669ED0E3E9E4}" dt="2025-09-22T15:49:55.573" v="10722" actId="931"/>
          <ac:spMkLst>
            <pc:docMk/>
            <pc:sldMk cId="4122496361" sldId="267"/>
            <ac:spMk id="19" creationId="{1922EFCC-F62B-F40F-5380-EDD587BEC6CD}"/>
          </ac:spMkLst>
        </pc:spChg>
        <pc:grpChg chg="add mod">
          <ac:chgData name="Shankar Rahul" userId="94536a7f-36ed-4856-a66e-9aa665c32e3d" providerId="ADAL" clId="{F3F4FBCB-D90F-0342-B8A0-669ED0E3E9E4}" dt="2025-09-22T08:24:26.277" v="8313" actId="1076"/>
          <ac:grpSpMkLst>
            <pc:docMk/>
            <pc:sldMk cId="4122496361" sldId="267"/>
            <ac:grpSpMk id="17" creationId="{E800110F-2E24-E3C1-D00B-00E7981C9B43}"/>
          </ac:grpSpMkLst>
        </pc:grpChg>
        <pc:picChg chg="del mod ord">
          <ac:chgData name="Shankar Rahul" userId="94536a7f-36ed-4856-a66e-9aa665c32e3d" providerId="ADAL" clId="{F3F4FBCB-D90F-0342-B8A0-669ED0E3E9E4}" dt="2025-09-22T15:49:49.161" v="10719" actId="478"/>
          <ac:picMkLst>
            <pc:docMk/>
            <pc:sldMk cId="4122496361" sldId="267"/>
            <ac:picMk id="6" creationId="{C57F1CA1-4237-F02E-C535-A43F88784B99}"/>
          </ac:picMkLst>
        </pc:picChg>
        <pc:picChg chg="add del mod">
          <ac:chgData name="Shankar Rahul" userId="94536a7f-36ed-4856-a66e-9aa665c32e3d" providerId="ADAL" clId="{F3F4FBCB-D90F-0342-B8A0-669ED0E3E9E4}" dt="2025-09-22T08:22:50.512" v="8302" actId="478"/>
          <ac:picMkLst>
            <pc:docMk/>
            <pc:sldMk cId="4122496361" sldId="267"/>
            <ac:picMk id="9" creationId="{5EBDFB75-7719-1D87-8B53-DA1C50296DAE}"/>
          </ac:picMkLst>
        </pc:picChg>
        <pc:picChg chg="add mod">
          <ac:chgData name="Shankar Rahul" userId="94536a7f-36ed-4856-a66e-9aa665c32e3d" providerId="ADAL" clId="{F3F4FBCB-D90F-0342-B8A0-669ED0E3E9E4}" dt="2025-09-22T15:50:02.811" v="10723" actId="27614"/>
          <ac:picMkLst>
            <pc:docMk/>
            <pc:sldMk cId="4122496361" sldId="267"/>
            <ac:picMk id="21" creationId="{59F872F7-715E-CD4C-3607-646E02B891C7}"/>
          </ac:picMkLst>
        </pc:picChg>
      </pc:sldChg>
      <pc:sldChg chg="new del">
        <pc:chgData name="Shankar Rahul" userId="94536a7f-36ed-4856-a66e-9aa665c32e3d" providerId="ADAL" clId="{F3F4FBCB-D90F-0342-B8A0-669ED0E3E9E4}" dt="2025-09-17T10:23:45.826" v="182" actId="2696"/>
        <pc:sldMkLst>
          <pc:docMk/>
          <pc:sldMk cId="778338798" sldId="268"/>
        </pc:sldMkLst>
      </pc:sldChg>
      <pc:sldChg chg="modSp add del mod ord">
        <pc:chgData name="Shankar Rahul" userId="94536a7f-36ed-4856-a66e-9aa665c32e3d" providerId="ADAL" clId="{F3F4FBCB-D90F-0342-B8A0-669ED0E3E9E4}" dt="2025-09-21T16:48:54.377" v="4017" actId="2696"/>
        <pc:sldMkLst>
          <pc:docMk/>
          <pc:sldMk cId="2338497698" sldId="270"/>
        </pc:sldMkLst>
      </pc:sldChg>
      <pc:sldChg chg="addSp delSp modSp add mod ord delAnim modAnim">
        <pc:chgData name="Shankar Rahul" userId="94536a7f-36ed-4856-a66e-9aa665c32e3d" providerId="ADAL" clId="{F3F4FBCB-D90F-0342-B8A0-669ED0E3E9E4}" dt="2025-09-23T02:59:19.543" v="11963" actId="1035"/>
        <pc:sldMkLst>
          <pc:docMk/>
          <pc:sldMk cId="3030246301" sldId="270"/>
        </pc:sldMkLst>
        <pc:spChg chg="add mod">
          <ac:chgData name="Shankar Rahul" userId="94536a7f-36ed-4856-a66e-9aa665c32e3d" providerId="ADAL" clId="{F3F4FBCB-D90F-0342-B8A0-669ED0E3E9E4}" dt="2025-09-23T02:56:02.889" v="11841" actId="1036"/>
          <ac:spMkLst>
            <pc:docMk/>
            <pc:sldMk cId="3030246301" sldId="270"/>
            <ac:spMk id="2" creationId="{C528D278-4CB5-F53A-706C-2380DA6E6A21}"/>
          </ac:spMkLst>
        </pc:spChg>
        <pc:spChg chg="del mod">
          <ac:chgData name="Shankar Rahul" userId="94536a7f-36ed-4856-a66e-9aa665c32e3d" providerId="ADAL" clId="{F3F4FBCB-D90F-0342-B8A0-669ED0E3E9E4}" dt="2025-09-22T08:35:49.267" v="8549" actId="478"/>
          <ac:spMkLst>
            <pc:docMk/>
            <pc:sldMk cId="3030246301" sldId="270"/>
            <ac:spMk id="3" creationId="{D031D666-24C3-4694-2376-8DCB908FAC19}"/>
          </ac:spMkLst>
        </pc:spChg>
        <pc:spChg chg="mod">
          <ac:chgData name="Shankar Rahul" userId="94536a7f-36ed-4856-a66e-9aa665c32e3d" providerId="ADAL" clId="{F3F4FBCB-D90F-0342-B8A0-669ED0E3E9E4}" dt="2025-09-22T13:40:09.132" v="9392" actId="207"/>
          <ac:spMkLst>
            <pc:docMk/>
            <pc:sldMk cId="3030246301" sldId="270"/>
            <ac:spMk id="4" creationId="{45F6A472-A4C9-5DAD-6A08-9569EF277E22}"/>
          </ac:spMkLst>
        </pc:spChg>
        <pc:spChg chg="mod">
          <ac:chgData name="Shankar Rahul" userId="94536a7f-36ed-4856-a66e-9aa665c32e3d" providerId="ADAL" clId="{F3F4FBCB-D90F-0342-B8A0-669ED0E3E9E4}" dt="2025-09-22T09:35:12.226" v="8788" actId="790"/>
          <ac:spMkLst>
            <pc:docMk/>
            <pc:sldMk cId="3030246301" sldId="270"/>
            <ac:spMk id="5" creationId="{501370F5-7241-487F-69AA-3E215472C0B6}"/>
          </ac:spMkLst>
        </pc:spChg>
        <pc:spChg chg="add mod">
          <ac:chgData name="Shankar Rahul" userId="94536a7f-36ed-4856-a66e-9aa665c32e3d" providerId="ADAL" clId="{F3F4FBCB-D90F-0342-B8A0-669ED0E3E9E4}" dt="2025-09-23T02:56:02.889" v="11841" actId="1036"/>
          <ac:spMkLst>
            <pc:docMk/>
            <pc:sldMk cId="3030246301" sldId="270"/>
            <ac:spMk id="6" creationId="{A0542C36-44A8-0635-688D-98F8894CF1A4}"/>
          </ac:spMkLst>
        </pc:spChg>
        <pc:spChg chg="mod">
          <ac:chgData name="Shankar Rahul" userId="94536a7f-36ed-4856-a66e-9aa665c32e3d" providerId="ADAL" clId="{F3F4FBCB-D90F-0342-B8A0-669ED0E3E9E4}" dt="2025-09-23T02:59:19.543" v="11963" actId="1035"/>
          <ac:spMkLst>
            <pc:docMk/>
            <pc:sldMk cId="3030246301" sldId="270"/>
            <ac:spMk id="7" creationId="{433AE390-0067-39B4-6242-EDAF649E4A78}"/>
          </ac:spMkLst>
        </pc:spChg>
        <pc:spChg chg="mod">
          <ac:chgData name="Shankar Rahul" userId="94536a7f-36ed-4856-a66e-9aa665c32e3d" providerId="ADAL" clId="{F3F4FBCB-D90F-0342-B8A0-669ED0E3E9E4}" dt="2025-09-22T09:35:12.226" v="8788" actId="790"/>
          <ac:spMkLst>
            <pc:docMk/>
            <pc:sldMk cId="3030246301" sldId="270"/>
            <ac:spMk id="11" creationId="{0E8B5613-EA87-8F1D-4097-093E3F15EE36}"/>
          </ac:spMkLst>
        </pc:spChg>
        <pc:spChg chg="mod">
          <ac:chgData name="Shankar Rahul" userId="94536a7f-36ed-4856-a66e-9aa665c32e3d" providerId="ADAL" clId="{F3F4FBCB-D90F-0342-B8A0-669ED0E3E9E4}" dt="2025-09-22T09:35:12.226" v="8788" actId="790"/>
          <ac:spMkLst>
            <pc:docMk/>
            <pc:sldMk cId="3030246301" sldId="270"/>
            <ac:spMk id="12" creationId="{7D2E09B2-C74F-022F-EA68-EA041436A356}"/>
          </ac:spMkLst>
        </pc:spChg>
        <pc:spChg chg="add mod">
          <ac:chgData name="Shankar Rahul" userId="94536a7f-36ed-4856-a66e-9aa665c32e3d" providerId="ADAL" clId="{F3F4FBCB-D90F-0342-B8A0-669ED0E3E9E4}" dt="2025-09-23T02:58:54.575" v="11939" actId="1036"/>
          <ac:spMkLst>
            <pc:docMk/>
            <pc:sldMk cId="3030246301" sldId="270"/>
            <ac:spMk id="14" creationId="{6951CD0A-1874-1DB3-ABB4-1567A8B6AE73}"/>
          </ac:spMkLst>
        </pc:spChg>
        <pc:spChg chg="del mod">
          <ac:chgData name="Shankar Rahul" userId="94536a7f-36ed-4856-a66e-9aa665c32e3d" providerId="ADAL" clId="{F3F4FBCB-D90F-0342-B8A0-669ED0E3E9E4}" dt="2025-09-22T08:47:47.475" v="8655" actId="478"/>
          <ac:spMkLst>
            <pc:docMk/>
            <pc:sldMk cId="3030246301" sldId="270"/>
            <ac:spMk id="14" creationId="{90905B2F-87ED-353D-453A-6BE2450FF441}"/>
          </ac:spMkLst>
        </pc:spChg>
        <pc:spChg chg="del mod">
          <ac:chgData name="Shankar Rahul" userId="94536a7f-36ed-4856-a66e-9aa665c32e3d" providerId="ADAL" clId="{F3F4FBCB-D90F-0342-B8A0-669ED0E3E9E4}" dt="2025-09-22T08:47:47.475" v="8655" actId="478"/>
          <ac:spMkLst>
            <pc:docMk/>
            <pc:sldMk cId="3030246301" sldId="270"/>
            <ac:spMk id="15" creationId="{B29C9B64-0BB0-B0A7-1F67-42C06149B48F}"/>
          </ac:spMkLst>
        </pc:spChg>
        <pc:spChg chg="add del mod">
          <ac:chgData name="Shankar Rahul" userId="94536a7f-36ed-4856-a66e-9aa665c32e3d" providerId="ADAL" clId="{F3F4FBCB-D90F-0342-B8A0-669ED0E3E9E4}" dt="2025-09-23T02:57:39.288" v="11845" actId="478"/>
          <ac:spMkLst>
            <pc:docMk/>
            <pc:sldMk cId="3030246301" sldId="270"/>
            <ac:spMk id="15" creationId="{D019D835-86A4-CA03-4BEE-7F3BF96BB00C}"/>
          </ac:spMkLst>
        </pc:spChg>
        <pc:spChg chg="del mod">
          <ac:chgData name="Shankar Rahul" userId="94536a7f-36ed-4856-a66e-9aa665c32e3d" providerId="ADAL" clId="{F3F4FBCB-D90F-0342-B8A0-669ED0E3E9E4}" dt="2025-09-22T08:36:12.810" v="8551" actId="478"/>
          <ac:spMkLst>
            <pc:docMk/>
            <pc:sldMk cId="3030246301" sldId="270"/>
            <ac:spMk id="20" creationId="{F77BF896-3C1C-4744-E2E6-0EC65B623F30}"/>
          </ac:spMkLst>
        </pc:spChg>
        <pc:spChg chg="add del mod">
          <ac:chgData name="Shankar Rahul" userId="94536a7f-36ed-4856-a66e-9aa665c32e3d" providerId="ADAL" clId="{F3F4FBCB-D90F-0342-B8A0-669ED0E3E9E4}" dt="2025-09-22T15:50:27.013" v="10729" actId="931"/>
          <ac:spMkLst>
            <pc:docMk/>
            <pc:sldMk cId="3030246301" sldId="270"/>
            <ac:spMk id="21" creationId="{342AB93B-2E79-BC6E-2755-50C92045BACF}"/>
          </ac:spMkLst>
        </pc:spChg>
        <pc:grpChg chg="mod">
          <ac:chgData name="Shankar Rahul" userId="94536a7f-36ed-4856-a66e-9aa665c32e3d" providerId="ADAL" clId="{F3F4FBCB-D90F-0342-B8A0-669ED0E3E9E4}" dt="2025-09-23T02:56:02.889" v="11841" actId="1036"/>
          <ac:grpSpMkLst>
            <pc:docMk/>
            <pc:sldMk cId="3030246301" sldId="270"/>
            <ac:grpSpMk id="8" creationId="{354C6B66-78D8-FB88-6904-E857671B4271}"/>
          </ac:grpSpMkLst>
        </pc:grpChg>
        <pc:grpChg chg="del mod">
          <ac:chgData name="Shankar Rahul" userId="94536a7f-36ed-4856-a66e-9aa665c32e3d" providerId="ADAL" clId="{F3F4FBCB-D90F-0342-B8A0-669ED0E3E9E4}" dt="2025-09-22T08:36:12.810" v="8551" actId="478"/>
          <ac:grpSpMkLst>
            <pc:docMk/>
            <pc:sldMk cId="3030246301" sldId="270"/>
            <ac:grpSpMk id="17" creationId="{CF28E938-4E93-9B2D-3701-5109DCB3D8C5}"/>
          </ac:grpSpMkLst>
        </pc:grpChg>
        <pc:picChg chg="add mod">
          <ac:chgData name="Shankar Rahul" userId="94536a7f-36ed-4856-a66e-9aa665c32e3d" providerId="ADAL" clId="{F3F4FBCB-D90F-0342-B8A0-669ED0E3E9E4}" dt="2025-09-23T02:58:25.398" v="11875" actId="1076"/>
          <ac:picMkLst>
            <pc:docMk/>
            <pc:sldMk cId="3030246301" sldId="270"/>
            <ac:picMk id="13" creationId="{D3B022B6-7058-8AB2-DD3F-1593FC817460}"/>
          </ac:picMkLst>
        </pc:picChg>
        <pc:picChg chg="del mod">
          <ac:chgData name="Shankar Rahul" userId="94536a7f-36ed-4856-a66e-9aa665c32e3d" providerId="ADAL" clId="{F3F4FBCB-D90F-0342-B8A0-669ED0E3E9E4}" dt="2025-09-22T15:50:20.140" v="10726" actId="478"/>
          <ac:picMkLst>
            <pc:docMk/>
            <pc:sldMk cId="3030246301" sldId="270"/>
            <ac:picMk id="22" creationId="{555BB0E2-84D0-6A20-3422-BF45FD210B54}"/>
          </ac:picMkLst>
        </pc:picChg>
        <pc:picChg chg="add mod">
          <ac:chgData name="Shankar Rahul" userId="94536a7f-36ed-4856-a66e-9aa665c32e3d" providerId="ADAL" clId="{F3F4FBCB-D90F-0342-B8A0-669ED0E3E9E4}" dt="2025-09-22T15:50:42.156" v="10733" actId="931"/>
          <ac:picMkLst>
            <pc:docMk/>
            <pc:sldMk cId="3030246301" sldId="270"/>
            <ac:picMk id="24" creationId="{809DF5F8-2914-C827-33BD-7C57E4C374BE}"/>
          </ac:picMkLst>
        </pc:picChg>
        <pc:inkChg chg="del mod">
          <ac:chgData name="Shankar Rahul" userId="94536a7f-36ed-4856-a66e-9aa665c32e3d" providerId="ADAL" clId="{F3F4FBCB-D90F-0342-B8A0-669ED0E3E9E4}" dt="2025-09-22T08:36:12.810" v="8551" actId="478"/>
          <ac:inkMkLst>
            <pc:docMk/>
            <pc:sldMk cId="3030246301" sldId="270"/>
            <ac:inkMk id="16" creationId="{B1E83F5E-C111-84F0-D03E-912D7954EE1B}"/>
          </ac:inkMkLst>
        </pc:inkChg>
        <pc:cxnChg chg="add mod">
          <ac:chgData name="Shankar Rahul" userId="94536a7f-36ed-4856-a66e-9aa665c32e3d" providerId="ADAL" clId="{F3F4FBCB-D90F-0342-B8A0-669ED0E3E9E4}" dt="2025-09-23T02:59:02.274" v="11940" actId="1037"/>
          <ac:cxnSpMkLst>
            <pc:docMk/>
            <pc:sldMk cId="3030246301" sldId="270"/>
            <ac:cxnSpMk id="3" creationId="{D8393361-C387-9D1A-0640-CB6CBBE2AD62}"/>
          </ac:cxnSpMkLst>
        </pc:cxnChg>
      </pc:sldChg>
      <pc:sldChg chg="addSp delSp modSp add mod modAnim chgLayout">
        <pc:chgData name="Shankar Rahul" userId="94536a7f-36ed-4856-a66e-9aa665c32e3d" providerId="ADAL" clId="{F3F4FBCB-D90F-0342-B8A0-669ED0E3E9E4}" dt="2025-09-23T05:36:18.817" v="12421" actId="478"/>
        <pc:sldMkLst>
          <pc:docMk/>
          <pc:sldMk cId="1616552294" sldId="316"/>
        </pc:sldMkLst>
        <pc:spChg chg="mod ord">
          <ac:chgData name="Shankar Rahul" userId="94536a7f-36ed-4856-a66e-9aa665c32e3d" providerId="ADAL" clId="{F3F4FBCB-D90F-0342-B8A0-669ED0E3E9E4}" dt="2025-09-23T05:17:34.935" v="12294" actId="20577"/>
          <ac:spMkLst>
            <pc:docMk/>
            <pc:sldMk cId="1616552294" sldId="316"/>
            <ac:spMk id="2" creationId="{E29FE6A4-3D58-572F-BB39-FEA82736DD55}"/>
          </ac:spMkLst>
        </pc:spChg>
        <pc:spChg chg="mod ord">
          <ac:chgData name="Shankar Rahul" userId="94536a7f-36ed-4856-a66e-9aa665c32e3d" providerId="ADAL" clId="{F3F4FBCB-D90F-0342-B8A0-669ED0E3E9E4}" dt="2025-09-23T03:24:42.115" v="12113" actId="2710"/>
          <ac:spMkLst>
            <pc:docMk/>
            <pc:sldMk cId="1616552294" sldId="316"/>
            <ac:spMk id="3" creationId="{04C62F04-3EFD-3F59-3863-C3781BE68814}"/>
          </ac:spMkLst>
        </pc:spChg>
        <pc:spChg chg="add del mod ord">
          <ac:chgData name="Shankar Rahul" userId="94536a7f-36ed-4856-a66e-9aa665c32e3d" providerId="ADAL" clId="{F3F4FBCB-D90F-0342-B8A0-669ED0E3E9E4}" dt="2025-09-22T04:03:57.653" v="8134"/>
          <ac:spMkLst>
            <pc:docMk/>
            <pc:sldMk cId="1616552294" sldId="316"/>
            <ac:spMk id="5" creationId="{7459E71A-70D0-88D3-C225-E521B70AC1CC}"/>
          </ac:spMkLst>
        </pc:spChg>
        <pc:spChg chg="add mod">
          <ac:chgData name="Shankar Rahul" userId="94536a7f-36ed-4856-a66e-9aa665c32e3d" providerId="ADAL" clId="{F3F4FBCB-D90F-0342-B8A0-669ED0E3E9E4}" dt="2025-09-23T03:24:47.320" v="12119" actId="1036"/>
          <ac:spMkLst>
            <pc:docMk/>
            <pc:sldMk cId="1616552294" sldId="316"/>
            <ac:spMk id="5" creationId="{7F66A2EF-CFA5-BB30-666E-5F0D969A20A0}"/>
          </ac:spMkLst>
        </pc:spChg>
        <pc:spChg chg="del mod">
          <ac:chgData name="Shankar Rahul" userId="94536a7f-36ed-4856-a66e-9aa665c32e3d" providerId="ADAL" clId="{F3F4FBCB-D90F-0342-B8A0-669ED0E3E9E4}" dt="2025-09-23T05:36:18.817" v="12421" actId="478"/>
          <ac:spMkLst>
            <pc:docMk/>
            <pc:sldMk cId="1616552294" sldId="316"/>
            <ac:spMk id="7" creationId="{C1BC1F38-84FA-5171-A564-1989FBCA92E8}"/>
          </ac:spMkLst>
        </pc:spChg>
        <pc:spChg chg="mod">
          <ac:chgData name="Shankar Rahul" userId="94536a7f-36ed-4856-a66e-9aa665c32e3d" providerId="ADAL" clId="{F3F4FBCB-D90F-0342-B8A0-669ED0E3E9E4}" dt="2025-09-22T09:35:12.226" v="8788" actId="790"/>
          <ac:spMkLst>
            <pc:docMk/>
            <pc:sldMk cId="1616552294" sldId="316"/>
            <ac:spMk id="8" creationId="{37A5D6F9-0739-314E-D185-CEE9660AE818}"/>
          </ac:spMkLst>
        </pc:spChg>
        <pc:spChg chg="add mod ord">
          <ac:chgData name="Shankar Rahul" userId="94536a7f-36ed-4856-a66e-9aa665c32e3d" providerId="ADAL" clId="{F3F4FBCB-D90F-0342-B8A0-669ED0E3E9E4}" dt="2025-09-22T09:35:12.226" v="8788" actId="790"/>
          <ac:spMkLst>
            <pc:docMk/>
            <pc:sldMk cId="1616552294" sldId="316"/>
            <ac:spMk id="10" creationId="{EDE1D804-3912-2B0E-7850-FA3E64D8369B}"/>
          </ac:spMkLst>
        </pc:spChg>
        <pc:spChg chg="add mod ord">
          <ac:chgData name="Shankar Rahul" userId="94536a7f-36ed-4856-a66e-9aa665c32e3d" providerId="ADAL" clId="{F3F4FBCB-D90F-0342-B8A0-669ED0E3E9E4}" dt="2025-09-22T09:35:12.226" v="8788" actId="790"/>
          <ac:spMkLst>
            <pc:docMk/>
            <pc:sldMk cId="1616552294" sldId="316"/>
            <ac:spMk id="11" creationId="{4815E3AA-F0B2-3776-3B86-CDC213D5DE76}"/>
          </ac:spMkLst>
        </pc:spChg>
        <pc:picChg chg="mod">
          <ac:chgData name="Shankar Rahul" userId="94536a7f-36ed-4856-a66e-9aa665c32e3d" providerId="ADAL" clId="{F3F4FBCB-D90F-0342-B8A0-669ED0E3E9E4}" dt="2025-09-21T20:47:15.285" v="6229" actId="1036"/>
          <ac:picMkLst>
            <pc:docMk/>
            <pc:sldMk cId="1616552294" sldId="316"/>
            <ac:picMk id="9" creationId="{254BB82A-F50B-2655-E91D-C1C063E7E095}"/>
          </ac:picMkLst>
        </pc:picChg>
        <pc:picChg chg="add mod">
          <ac:chgData name="Shankar Rahul" userId="94536a7f-36ed-4856-a66e-9aa665c32e3d" providerId="ADAL" clId="{F3F4FBCB-D90F-0342-B8A0-669ED0E3E9E4}" dt="2025-09-22T04:03:57.653" v="8134"/>
          <ac:picMkLst>
            <pc:docMk/>
            <pc:sldMk cId="1616552294" sldId="316"/>
            <ac:picMk id="12" creationId="{5303548A-A7D8-250E-944F-8130368425AF}"/>
          </ac:picMkLst>
        </pc:picChg>
      </pc:sldChg>
      <pc:sldChg chg="addSp delSp modSp add mod ord modAnim chgLayout modNotesTx">
        <pc:chgData name="Shankar Rahul" userId="94536a7f-36ed-4856-a66e-9aa665c32e3d" providerId="ADAL" clId="{F3F4FBCB-D90F-0342-B8A0-669ED0E3E9E4}" dt="2025-09-23T03:04:07.712" v="12077" actId="20577"/>
        <pc:sldMkLst>
          <pc:docMk/>
          <pc:sldMk cId="495567080" sldId="340"/>
        </pc:sldMkLst>
        <pc:spChg chg="mod ord">
          <ac:chgData name="Shankar Rahul" userId="94536a7f-36ed-4856-a66e-9aa665c32e3d" providerId="ADAL" clId="{F3F4FBCB-D90F-0342-B8A0-669ED0E3E9E4}" dt="2025-09-23T02:48:42.530" v="11800" actId="700"/>
          <ac:spMkLst>
            <pc:docMk/>
            <pc:sldMk cId="495567080" sldId="340"/>
            <ac:spMk id="2" creationId="{D007C749-FF29-4FB5-839C-5F82D65166C4}"/>
          </ac:spMkLst>
        </pc:spChg>
        <pc:spChg chg="mod ord">
          <ac:chgData name="Shankar Rahul" userId="94536a7f-36ed-4856-a66e-9aa665c32e3d" providerId="ADAL" clId="{F3F4FBCB-D90F-0342-B8A0-669ED0E3E9E4}" dt="2025-09-23T02:48:42.530" v="11800" actId="700"/>
          <ac:spMkLst>
            <pc:docMk/>
            <pc:sldMk cId="495567080" sldId="340"/>
            <ac:spMk id="3" creationId="{DE415833-D546-4006-8BD5-4290A56D7A7E}"/>
          </ac:spMkLst>
        </pc:spChg>
        <pc:spChg chg="mod ord">
          <ac:chgData name="Shankar Rahul" userId="94536a7f-36ed-4856-a66e-9aa665c32e3d" providerId="ADAL" clId="{F3F4FBCB-D90F-0342-B8A0-669ED0E3E9E4}" dt="2025-09-23T03:04:07.712" v="12077" actId="20577"/>
          <ac:spMkLst>
            <pc:docMk/>
            <pc:sldMk cId="495567080" sldId="340"/>
            <ac:spMk id="4" creationId="{C479E47F-B33B-4625-A5B4-FF9DFB965EDE}"/>
          </ac:spMkLst>
        </pc:spChg>
        <pc:spChg chg="del mod">
          <ac:chgData name="Shankar Rahul" userId="94536a7f-36ed-4856-a66e-9aa665c32e3d" providerId="ADAL" clId="{F3F4FBCB-D90F-0342-B8A0-669ED0E3E9E4}" dt="2025-09-23T02:45:43.832" v="11799" actId="478"/>
          <ac:spMkLst>
            <pc:docMk/>
            <pc:sldMk cId="495567080" sldId="340"/>
            <ac:spMk id="5" creationId="{398D12B8-F05A-451F-85E4-D8236044E6BA}"/>
          </ac:spMkLst>
        </pc:spChg>
        <pc:spChg chg="del mod">
          <ac:chgData name="Shankar Rahul" userId="94536a7f-36ed-4856-a66e-9aa665c32e3d" providerId="ADAL" clId="{F3F4FBCB-D90F-0342-B8A0-669ED0E3E9E4}" dt="2025-09-23T02:42:18.738" v="11730" actId="478"/>
          <ac:spMkLst>
            <pc:docMk/>
            <pc:sldMk cId="495567080" sldId="340"/>
            <ac:spMk id="8" creationId="{CD5DC38F-08FE-3C9A-C10D-3D1170E69717}"/>
          </ac:spMkLst>
        </pc:spChg>
        <pc:spChg chg="add del mod">
          <ac:chgData name="Shankar Rahul" userId="94536a7f-36ed-4856-a66e-9aa665c32e3d" providerId="ADAL" clId="{F3F4FBCB-D90F-0342-B8A0-669ED0E3E9E4}" dt="2025-09-22T03:56:08.652" v="7909" actId="931"/>
          <ac:spMkLst>
            <pc:docMk/>
            <pc:sldMk cId="495567080" sldId="340"/>
            <ac:spMk id="11" creationId="{CA4E6587-AED6-E37A-589F-2748B7739066}"/>
          </ac:spMkLst>
        </pc:spChg>
        <pc:spChg chg="del mod">
          <ac:chgData name="Shankar Rahul" userId="94536a7f-36ed-4856-a66e-9aa665c32e3d" providerId="ADAL" clId="{F3F4FBCB-D90F-0342-B8A0-669ED0E3E9E4}" dt="2025-09-23T02:42:11.808" v="11728" actId="478"/>
          <ac:spMkLst>
            <pc:docMk/>
            <pc:sldMk cId="495567080" sldId="340"/>
            <ac:spMk id="19" creationId="{2E66F705-6657-379E-C72D-A9E7BC71BC3F}"/>
          </ac:spMkLst>
        </pc:spChg>
        <pc:spChg chg="add del mod">
          <ac:chgData name="Shankar Rahul" userId="94536a7f-36ed-4856-a66e-9aa665c32e3d" providerId="ADAL" clId="{F3F4FBCB-D90F-0342-B8A0-669ED0E3E9E4}" dt="2025-09-23T02:45:43.832" v="11799" actId="478"/>
          <ac:spMkLst>
            <pc:docMk/>
            <pc:sldMk cId="495567080" sldId="340"/>
            <ac:spMk id="25" creationId="{8B6A13AD-2ECC-AD50-C4A7-75EC07949346}"/>
          </ac:spMkLst>
        </pc:spChg>
        <pc:spChg chg="mod">
          <ac:chgData name="Shankar Rahul" userId="94536a7f-36ed-4856-a66e-9aa665c32e3d" providerId="ADAL" clId="{F3F4FBCB-D90F-0342-B8A0-669ED0E3E9E4}" dt="2025-09-22T17:00:58.257" v="11223"/>
          <ac:spMkLst>
            <pc:docMk/>
            <pc:sldMk cId="495567080" sldId="340"/>
            <ac:spMk id="26" creationId="{2402D05B-281B-40A6-BE83-1B02B1E89821}"/>
          </ac:spMkLst>
        </pc:spChg>
        <pc:spChg chg="add del mod">
          <ac:chgData name="Shankar Rahul" userId="94536a7f-36ed-4856-a66e-9aa665c32e3d" providerId="ADAL" clId="{F3F4FBCB-D90F-0342-B8A0-669ED0E3E9E4}" dt="2025-09-22T15:50:15.507" v="10725" actId="931"/>
          <ac:spMkLst>
            <pc:docMk/>
            <pc:sldMk cId="495567080" sldId="340"/>
            <ac:spMk id="28" creationId="{704245DC-7789-7F85-5794-1029C6E8FDB2}"/>
          </ac:spMkLst>
        </pc:spChg>
        <pc:spChg chg="mod">
          <ac:chgData name="Shankar Rahul" userId="94536a7f-36ed-4856-a66e-9aa665c32e3d" providerId="ADAL" clId="{F3F4FBCB-D90F-0342-B8A0-669ED0E3E9E4}" dt="2025-09-22T17:00:58.257" v="11223"/>
          <ac:spMkLst>
            <pc:docMk/>
            <pc:sldMk cId="495567080" sldId="340"/>
            <ac:spMk id="29" creationId="{CC63F06D-34E6-43BF-AC7E-19862F3E3A19}"/>
          </ac:spMkLst>
        </pc:spChg>
        <pc:spChg chg="del mod">
          <ac:chgData name="Shankar Rahul" userId="94536a7f-36ed-4856-a66e-9aa665c32e3d" providerId="ADAL" clId="{F3F4FBCB-D90F-0342-B8A0-669ED0E3E9E4}" dt="2025-09-23T02:42:16.534" v="11729" actId="478"/>
          <ac:spMkLst>
            <pc:docMk/>
            <pc:sldMk cId="495567080" sldId="340"/>
            <ac:spMk id="30" creationId="{85EBF87F-C0B9-4821-B121-46ADC88DA11F}"/>
          </ac:spMkLst>
        </pc:spChg>
        <pc:spChg chg="add del mod ord">
          <ac:chgData name="Shankar Rahul" userId="94536a7f-36ed-4856-a66e-9aa665c32e3d" providerId="ADAL" clId="{F3F4FBCB-D90F-0342-B8A0-669ED0E3E9E4}" dt="2025-09-23T02:48:49.590" v="11801" actId="931"/>
          <ac:spMkLst>
            <pc:docMk/>
            <pc:sldMk cId="495567080" sldId="340"/>
            <ac:spMk id="31" creationId="{71C72EBF-4708-62AE-18DB-8FC5A7893BE5}"/>
          </ac:spMkLst>
        </pc:spChg>
        <pc:spChg chg="mod">
          <ac:chgData name="Shankar Rahul" userId="94536a7f-36ed-4856-a66e-9aa665c32e3d" providerId="ADAL" clId="{F3F4FBCB-D90F-0342-B8A0-669ED0E3E9E4}" dt="2025-09-22T17:00:58.257" v="11223"/>
          <ac:spMkLst>
            <pc:docMk/>
            <pc:sldMk cId="495567080" sldId="340"/>
            <ac:spMk id="32" creationId="{D7D9B3C3-FF27-4945-999D-992425D7E07A}"/>
          </ac:spMkLst>
        </pc:spChg>
        <pc:spChg chg="add mod">
          <ac:chgData name="Shankar Rahul" userId="94536a7f-36ed-4856-a66e-9aa665c32e3d" providerId="ADAL" clId="{F3F4FBCB-D90F-0342-B8A0-669ED0E3E9E4}" dt="2025-09-23T02:50:38.483" v="11822" actId="1076"/>
          <ac:spMkLst>
            <pc:docMk/>
            <pc:sldMk cId="495567080" sldId="340"/>
            <ac:spMk id="38" creationId="{CC98942A-7885-F726-5F9C-652204CFAF6E}"/>
          </ac:spMkLst>
        </pc:spChg>
        <pc:grpChg chg="del mod">
          <ac:chgData name="Shankar Rahul" userId="94536a7f-36ed-4856-a66e-9aa665c32e3d" providerId="ADAL" clId="{F3F4FBCB-D90F-0342-B8A0-669ED0E3E9E4}" dt="2025-09-23T02:42:09.057" v="11727" actId="478"/>
          <ac:grpSpMkLst>
            <pc:docMk/>
            <pc:sldMk cId="495567080" sldId="340"/>
            <ac:grpSpMk id="20" creationId="{ED7CD48A-6962-710D-20C0-7425C0868FA0}"/>
          </ac:grpSpMkLst>
        </pc:grpChg>
        <pc:grpChg chg="del">
          <ac:chgData name="Shankar Rahul" userId="94536a7f-36ed-4856-a66e-9aa665c32e3d" providerId="ADAL" clId="{F3F4FBCB-D90F-0342-B8A0-669ED0E3E9E4}" dt="2025-09-23T02:42:16.534" v="11729" actId="478"/>
          <ac:grpSpMkLst>
            <pc:docMk/>
            <pc:sldMk cId="495567080" sldId="340"/>
            <ac:grpSpMk id="21" creationId="{35DC7802-FE08-E33D-5860-EFA56A070652}"/>
          </ac:grpSpMkLst>
        </pc:grpChg>
        <pc:picChg chg="del">
          <ac:chgData name="Shankar Rahul" userId="94536a7f-36ed-4856-a66e-9aa665c32e3d" providerId="ADAL" clId="{F3F4FBCB-D90F-0342-B8A0-669ED0E3E9E4}" dt="2025-09-22T03:56:01.747" v="7908" actId="478"/>
          <ac:picMkLst>
            <pc:docMk/>
            <pc:sldMk cId="495567080" sldId="340"/>
            <ac:picMk id="23" creationId="{41099DCD-8F2E-32E7-A04F-D126FFB5DC52}"/>
          </ac:picMkLst>
        </pc:picChg>
        <pc:picChg chg="add del mod">
          <ac:chgData name="Shankar Rahul" userId="94536a7f-36ed-4856-a66e-9aa665c32e3d" providerId="ADAL" clId="{F3F4FBCB-D90F-0342-B8A0-669ED0E3E9E4}" dt="2025-09-22T15:50:06.283" v="10724" actId="478"/>
          <ac:picMkLst>
            <pc:docMk/>
            <pc:sldMk cId="495567080" sldId="340"/>
            <ac:picMk id="24" creationId="{356D1A4B-F3EA-F608-C07B-4209B71C8E98}"/>
          </ac:picMkLst>
        </pc:picChg>
        <pc:picChg chg="add mod ord">
          <ac:chgData name="Shankar Rahul" userId="94536a7f-36ed-4856-a66e-9aa665c32e3d" providerId="ADAL" clId="{F3F4FBCB-D90F-0342-B8A0-669ED0E3E9E4}" dt="2025-09-23T02:48:42.530" v="11800" actId="700"/>
          <ac:picMkLst>
            <pc:docMk/>
            <pc:sldMk cId="495567080" sldId="340"/>
            <ac:picMk id="33" creationId="{FD07BF12-CCED-D33C-EB48-5CEDB0C5886D}"/>
          </ac:picMkLst>
        </pc:picChg>
        <pc:picChg chg="add mod">
          <ac:chgData name="Shankar Rahul" userId="94536a7f-36ed-4856-a66e-9aa665c32e3d" providerId="ADAL" clId="{F3F4FBCB-D90F-0342-B8A0-669ED0E3E9E4}" dt="2025-09-23T02:49:22.138" v="11804"/>
          <ac:picMkLst>
            <pc:docMk/>
            <pc:sldMk cId="495567080" sldId="340"/>
            <ac:picMk id="35" creationId="{77302249-9A58-B775-6AE4-8D9420E0A652}"/>
          </ac:picMkLst>
        </pc:picChg>
        <pc:cxnChg chg="mod">
          <ac:chgData name="Shankar Rahul" userId="94536a7f-36ed-4856-a66e-9aa665c32e3d" providerId="ADAL" clId="{F3F4FBCB-D90F-0342-B8A0-669ED0E3E9E4}" dt="2025-09-22T17:00:58.257" v="11223"/>
          <ac:cxnSpMkLst>
            <pc:docMk/>
            <pc:sldMk cId="495567080" sldId="340"/>
            <ac:cxnSpMk id="7" creationId="{8BEC207B-E40A-437C-80D7-2588D0463F78}"/>
          </ac:cxnSpMkLst>
        </pc:cxnChg>
        <pc:cxnChg chg="mod">
          <ac:chgData name="Shankar Rahul" userId="94536a7f-36ed-4856-a66e-9aa665c32e3d" providerId="ADAL" clId="{F3F4FBCB-D90F-0342-B8A0-669ED0E3E9E4}" dt="2025-09-22T17:00:58.257" v="11223"/>
          <ac:cxnSpMkLst>
            <pc:docMk/>
            <pc:sldMk cId="495567080" sldId="340"/>
            <ac:cxnSpMk id="9" creationId="{16E4366A-63EF-407A-85B6-E4D1465B4A46}"/>
          </ac:cxnSpMkLst>
        </pc:cxnChg>
        <pc:cxnChg chg="mod">
          <ac:chgData name="Shankar Rahul" userId="94536a7f-36ed-4856-a66e-9aa665c32e3d" providerId="ADAL" clId="{F3F4FBCB-D90F-0342-B8A0-669ED0E3E9E4}" dt="2025-09-22T17:00:58.257" v="11223"/>
          <ac:cxnSpMkLst>
            <pc:docMk/>
            <pc:sldMk cId="495567080" sldId="340"/>
            <ac:cxnSpMk id="10" creationId="{4B5621E2-D0C6-4E64-BD45-0546E42B1C61}"/>
          </ac:cxnSpMkLst>
        </pc:cxnChg>
        <pc:cxnChg chg="add del mod">
          <ac:chgData name="Shankar Rahul" userId="94536a7f-36ed-4856-a66e-9aa665c32e3d" providerId="ADAL" clId="{F3F4FBCB-D90F-0342-B8A0-669ED0E3E9E4}" dt="2025-09-23T02:45:43.832" v="11799" actId="478"/>
          <ac:cxnSpMkLst>
            <pc:docMk/>
            <pc:sldMk cId="495567080" sldId="340"/>
            <ac:cxnSpMk id="11" creationId="{C71C70F2-A8C2-96C6-67CF-B4D637AF3B84}"/>
          </ac:cxnSpMkLst>
        </pc:cxnChg>
        <pc:cxnChg chg="mod">
          <ac:chgData name="Shankar Rahul" userId="94536a7f-36ed-4856-a66e-9aa665c32e3d" providerId="ADAL" clId="{F3F4FBCB-D90F-0342-B8A0-669ED0E3E9E4}" dt="2025-09-22T17:00:58.257" v="11223"/>
          <ac:cxnSpMkLst>
            <pc:docMk/>
            <pc:sldMk cId="495567080" sldId="340"/>
            <ac:cxnSpMk id="12" creationId="{8E494C38-DC41-49B9-9AC7-F851BAFE261F}"/>
          </ac:cxnSpMkLst>
        </pc:cxnChg>
        <pc:cxnChg chg="mod">
          <ac:chgData name="Shankar Rahul" userId="94536a7f-36ed-4856-a66e-9aa665c32e3d" providerId="ADAL" clId="{F3F4FBCB-D90F-0342-B8A0-669ED0E3E9E4}" dt="2025-09-22T17:00:58.257" v="11223"/>
          <ac:cxnSpMkLst>
            <pc:docMk/>
            <pc:sldMk cId="495567080" sldId="340"/>
            <ac:cxnSpMk id="13" creationId="{F9CCBE49-1C55-49BE-86EE-F6B8F2401EE7}"/>
          </ac:cxnSpMkLst>
        </pc:cxnChg>
        <pc:cxnChg chg="add mod">
          <ac:chgData name="Shankar Rahul" userId="94536a7f-36ed-4856-a66e-9aa665c32e3d" providerId="ADAL" clId="{F3F4FBCB-D90F-0342-B8A0-669ED0E3E9E4}" dt="2025-09-23T02:50:01.599" v="11812" actId="1035"/>
          <ac:cxnSpMkLst>
            <pc:docMk/>
            <pc:sldMk cId="495567080" sldId="340"/>
            <ac:cxnSpMk id="37" creationId="{8B63B35E-F151-E4EE-F170-360C25D19796}"/>
          </ac:cxnSpMkLst>
        </pc:cxnChg>
      </pc:sldChg>
      <pc:sldChg chg="addSp delSp modSp add del mod ord">
        <pc:chgData name="Shankar Rahul" userId="94536a7f-36ed-4856-a66e-9aa665c32e3d" providerId="ADAL" clId="{F3F4FBCB-D90F-0342-B8A0-669ED0E3E9E4}" dt="2025-09-22T17:45:43.385" v="11303" actId="2696"/>
        <pc:sldMkLst>
          <pc:docMk/>
          <pc:sldMk cId="138681865" sldId="354"/>
        </pc:sldMkLst>
        <pc:spChg chg="mod">
          <ac:chgData name="Shankar Rahul" userId="94536a7f-36ed-4856-a66e-9aa665c32e3d" providerId="ADAL" clId="{F3F4FBCB-D90F-0342-B8A0-669ED0E3E9E4}" dt="2025-09-22T13:42:59.432" v="9409" actId="20577"/>
          <ac:spMkLst>
            <pc:docMk/>
            <pc:sldMk cId="138681865" sldId="354"/>
            <ac:spMk id="2" creationId="{D007C749-FF29-4FB5-839C-5F82D65166C4}"/>
          </ac:spMkLst>
        </pc:spChg>
        <pc:spChg chg="mod">
          <ac:chgData name="Shankar Rahul" userId="94536a7f-36ed-4856-a66e-9aa665c32e3d" providerId="ADAL" clId="{F3F4FBCB-D90F-0342-B8A0-669ED0E3E9E4}" dt="2025-09-22T09:35:12.226" v="8788" actId="790"/>
          <ac:spMkLst>
            <pc:docMk/>
            <pc:sldMk cId="138681865" sldId="354"/>
            <ac:spMk id="3" creationId="{DE415833-D546-4006-8BD5-4290A56D7A7E}"/>
          </ac:spMkLst>
        </pc:spChg>
        <pc:spChg chg="mod">
          <ac:chgData name="Shankar Rahul" userId="94536a7f-36ed-4856-a66e-9aa665c32e3d" providerId="ADAL" clId="{F3F4FBCB-D90F-0342-B8A0-669ED0E3E9E4}" dt="2025-09-22T15:02:26.438" v="10051" actId="207"/>
          <ac:spMkLst>
            <pc:docMk/>
            <pc:sldMk cId="138681865" sldId="354"/>
            <ac:spMk id="4" creationId="{C479E47F-B33B-4625-A5B4-FF9DFB965EDE}"/>
          </ac:spMkLst>
        </pc:spChg>
        <pc:spChg chg="mod">
          <ac:chgData name="Shankar Rahul" userId="94536a7f-36ed-4856-a66e-9aa665c32e3d" providerId="ADAL" clId="{F3F4FBCB-D90F-0342-B8A0-669ED0E3E9E4}" dt="2025-09-22T09:35:12.226" v="8788" actId="790"/>
          <ac:spMkLst>
            <pc:docMk/>
            <pc:sldMk cId="138681865" sldId="354"/>
            <ac:spMk id="5" creationId="{398D12B8-F05A-451F-85E4-D8236044E6BA}"/>
          </ac:spMkLst>
        </pc:spChg>
        <pc:spChg chg="add del mod">
          <ac:chgData name="Shankar Rahul" userId="94536a7f-36ed-4856-a66e-9aa665c32e3d" providerId="ADAL" clId="{F3F4FBCB-D90F-0342-B8A0-669ED0E3E9E4}" dt="2025-09-22T03:56:15.879" v="7911"/>
          <ac:spMkLst>
            <pc:docMk/>
            <pc:sldMk cId="138681865" sldId="354"/>
            <ac:spMk id="8" creationId="{F08B29B3-1649-4F2E-AD98-4D2A4069EEBF}"/>
          </ac:spMkLst>
        </pc:spChg>
        <pc:spChg chg="mod">
          <ac:chgData name="Shankar Rahul" userId="94536a7f-36ed-4856-a66e-9aa665c32e3d" providerId="ADAL" clId="{F3F4FBCB-D90F-0342-B8A0-669ED0E3E9E4}" dt="2025-09-22T09:35:12.226" v="8788" actId="790"/>
          <ac:spMkLst>
            <pc:docMk/>
            <pc:sldMk cId="138681865" sldId="354"/>
            <ac:spMk id="21" creationId="{6733A0C7-9591-120F-0AEC-A9D29761E70A}"/>
          </ac:spMkLst>
        </pc:spChg>
        <pc:spChg chg="add del mod">
          <ac:chgData name="Shankar Rahul" userId="94536a7f-36ed-4856-a66e-9aa665c32e3d" providerId="ADAL" clId="{F3F4FBCB-D90F-0342-B8A0-669ED0E3E9E4}" dt="2025-09-22T15:53:16.642" v="10756" actId="931"/>
          <ac:spMkLst>
            <pc:docMk/>
            <pc:sldMk cId="138681865" sldId="354"/>
            <ac:spMk id="23" creationId="{6CA7B118-359F-D89E-274C-767FB39DF2C1}"/>
          </ac:spMkLst>
        </pc:spChg>
        <pc:spChg chg="mod">
          <ac:chgData name="Shankar Rahul" userId="94536a7f-36ed-4856-a66e-9aa665c32e3d" providerId="ADAL" clId="{F3F4FBCB-D90F-0342-B8A0-669ED0E3E9E4}" dt="2025-09-22T09:35:12.226" v="8788" actId="790"/>
          <ac:spMkLst>
            <pc:docMk/>
            <pc:sldMk cId="138681865" sldId="354"/>
            <ac:spMk id="26" creationId="{2402D05B-281B-40A6-BE83-1B02B1E89821}"/>
          </ac:spMkLst>
        </pc:spChg>
        <pc:spChg chg="mod">
          <ac:chgData name="Shankar Rahul" userId="94536a7f-36ed-4856-a66e-9aa665c32e3d" providerId="ADAL" clId="{F3F4FBCB-D90F-0342-B8A0-669ED0E3E9E4}" dt="2025-09-22T09:35:12.226" v="8788" actId="790"/>
          <ac:spMkLst>
            <pc:docMk/>
            <pc:sldMk cId="138681865" sldId="354"/>
            <ac:spMk id="27" creationId="{52C0FC4E-5F63-46F3-98E6-E8A9301B1030}"/>
          </ac:spMkLst>
        </pc:spChg>
        <pc:spChg chg="mod">
          <ac:chgData name="Shankar Rahul" userId="94536a7f-36ed-4856-a66e-9aa665c32e3d" providerId="ADAL" clId="{F3F4FBCB-D90F-0342-B8A0-669ED0E3E9E4}" dt="2025-09-22T09:35:12.226" v="8788" actId="790"/>
          <ac:spMkLst>
            <pc:docMk/>
            <pc:sldMk cId="138681865" sldId="354"/>
            <ac:spMk id="29" creationId="{CC63F06D-34E6-43BF-AC7E-19862F3E3A19}"/>
          </ac:spMkLst>
        </pc:spChg>
        <pc:spChg chg="mod">
          <ac:chgData name="Shankar Rahul" userId="94536a7f-36ed-4856-a66e-9aa665c32e3d" providerId="ADAL" clId="{F3F4FBCB-D90F-0342-B8A0-669ED0E3E9E4}" dt="2025-09-22T09:35:12.226" v="8788" actId="790"/>
          <ac:spMkLst>
            <pc:docMk/>
            <pc:sldMk cId="138681865" sldId="354"/>
            <ac:spMk id="30" creationId="{85EBF87F-C0B9-4821-B121-46ADC88DA11F}"/>
          </ac:spMkLst>
        </pc:spChg>
        <pc:spChg chg="mod">
          <ac:chgData name="Shankar Rahul" userId="94536a7f-36ed-4856-a66e-9aa665c32e3d" providerId="ADAL" clId="{F3F4FBCB-D90F-0342-B8A0-669ED0E3E9E4}" dt="2025-09-22T09:35:12.226" v="8788" actId="790"/>
          <ac:spMkLst>
            <pc:docMk/>
            <pc:sldMk cId="138681865" sldId="354"/>
            <ac:spMk id="32" creationId="{D7D9B3C3-FF27-4945-999D-992425D7E07A}"/>
          </ac:spMkLst>
        </pc:spChg>
        <pc:picChg chg="add del mod">
          <ac:chgData name="Shankar Rahul" userId="94536a7f-36ed-4856-a66e-9aa665c32e3d" providerId="ADAL" clId="{F3F4FBCB-D90F-0342-B8A0-669ED0E3E9E4}" dt="2025-09-22T15:53:10.691" v="10755" actId="478"/>
          <ac:picMkLst>
            <pc:docMk/>
            <pc:sldMk cId="138681865" sldId="354"/>
            <ac:picMk id="11" creationId="{651F4AEF-17BE-0373-9A12-0BCF90906AD6}"/>
          </ac:picMkLst>
        </pc:picChg>
        <pc:picChg chg="del">
          <ac:chgData name="Shankar Rahul" userId="94536a7f-36ed-4856-a66e-9aa665c32e3d" providerId="ADAL" clId="{F3F4FBCB-D90F-0342-B8A0-669ED0E3E9E4}" dt="2025-09-22T03:56:13.754" v="7910" actId="478"/>
          <ac:picMkLst>
            <pc:docMk/>
            <pc:sldMk cId="138681865" sldId="354"/>
            <ac:picMk id="20" creationId="{0FB3C80B-326B-3EB8-6B42-C3DD11907C4A}"/>
          </ac:picMkLst>
        </pc:picChg>
        <pc:picChg chg="add mod">
          <ac:chgData name="Shankar Rahul" userId="94536a7f-36ed-4856-a66e-9aa665c32e3d" providerId="ADAL" clId="{F3F4FBCB-D90F-0342-B8A0-669ED0E3E9E4}" dt="2025-09-22T15:53:29.934" v="10760" actId="931"/>
          <ac:picMkLst>
            <pc:docMk/>
            <pc:sldMk cId="138681865" sldId="354"/>
            <ac:picMk id="25" creationId="{733525A7-94E8-D32A-62E6-C3CB358A9A07}"/>
          </ac:picMkLst>
        </pc:picChg>
      </pc:sldChg>
      <pc:sldChg chg="add">
        <pc:chgData name="Shankar Rahul" userId="94536a7f-36ed-4856-a66e-9aa665c32e3d" providerId="ADAL" clId="{F3F4FBCB-D90F-0342-B8A0-669ED0E3E9E4}" dt="2025-09-22T17:45:56.443" v="11304"/>
        <pc:sldMkLst>
          <pc:docMk/>
          <pc:sldMk cId="2312531954" sldId="354"/>
        </pc:sldMkLst>
      </pc:sldChg>
      <pc:sldChg chg="addSp delSp modSp add del mod">
        <pc:chgData name="Shankar Rahul" userId="94536a7f-36ed-4856-a66e-9aa665c32e3d" providerId="ADAL" clId="{F3F4FBCB-D90F-0342-B8A0-669ED0E3E9E4}" dt="2025-09-22T09:00:02.343" v="8691" actId="2696"/>
        <pc:sldMkLst>
          <pc:docMk/>
          <pc:sldMk cId="467397066" sldId="408"/>
        </pc:sldMkLst>
        <pc:spChg chg="add del mod">
          <ac:chgData name="Shankar Rahul" userId="94536a7f-36ed-4856-a66e-9aa665c32e3d" providerId="ADAL" clId="{F3F4FBCB-D90F-0342-B8A0-669ED0E3E9E4}" dt="2025-09-22T03:54:14.262" v="7896" actId="931"/>
          <ac:spMkLst>
            <pc:docMk/>
            <pc:sldMk cId="467397066" sldId="408"/>
            <ac:spMk id="6" creationId="{A8D94657-7615-5CD4-7F56-2FFD6B8675D4}"/>
          </ac:spMkLst>
        </pc:spChg>
        <pc:spChg chg="mod">
          <ac:chgData name="Shankar Rahul" userId="94536a7f-36ed-4856-a66e-9aa665c32e3d" providerId="ADAL" clId="{F3F4FBCB-D90F-0342-B8A0-669ED0E3E9E4}" dt="2025-09-22T05:35:18.403" v="8301" actId="20577"/>
          <ac:spMkLst>
            <pc:docMk/>
            <pc:sldMk cId="467397066" sldId="408"/>
            <ac:spMk id="9" creationId="{68E301CF-22EC-9004-5113-87703B08D1E5}"/>
          </ac:spMkLst>
        </pc:spChg>
        <pc:picChg chg="add mod">
          <ac:chgData name="Shankar Rahul" userId="94536a7f-36ed-4856-a66e-9aa665c32e3d" providerId="ADAL" clId="{F3F4FBCB-D90F-0342-B8A0-669ED0E3E9E4}" dt="2025-09-22T03:53:32.752" v="7895"/>
          <ac:picMkLst>
            <pc:docMk/>
            <pc:sldMk cId="467397066" sldId="408"/>
            <ac:picMk id="7" creationId="{3610C13E-F832-6C05-E489-141FDD88742C}"/>
          </ac:picMkLst>
        </pc:picChg>
        <pc:picChg chg="del mod">
          <ac:chgData name="Shankar Rahul" userId="94536a7f-36ed-4856-a66e-9aa665c32e3d" providerId="ADAL" clId="{F3F4FBCB-D90F-0342-B8A0-669ED0E3E9E4}" dt="2025-09-22T03:53:30.705" v="7893" actId="478"/>
          <ac:picMkLst>
            <pc:docMk/>
            <pc:sldMk cId="467397066" sldId="408"/>
            <ac:picMk id="11" creationId="{B50859DB-CF97-CCAA-A8F3-52B9AC8C8D72}"/>
          </ac:picMkLst>
        </pc:picChg>
        <pc:picChg chg="add mod">
          <ac:chgData name="Shankar Rahul" userId="94536a7f-36ed-4856-a66e-9aa665c32e3d" providerId="ADAL" clId="{F3F4FBCB-D90F-0342-B8A0-669ED0E3E9E4}" dt="2025-09-22T03:54:14.262" v="7896" actId="931"/>
          <ac:picMkLst>
            <pc:docMk/>
            <pc:sldMk cId="467397066" sldId="408"/>
            <ac:picMk id="17" creationId="{E6C8516C-5C0D-FA5F-4AC6-F3C098EE2B00}"/>
          </ac:picMkLst>
        </pc:picChg>
      </pc:sldChg>
      <pc:sldChg chg="modSp add mod">
        <pc:chgData name="Shankar Rahul" userId="94536a7f-36ed-4856-a66e-9aa665c32e3d" providerId="ADAL" clId="{F3F4FBCB-D90F-0342-B8A0-669ED0E3E9E4}" dt="2025-09-22T09:35:12.226" v="8788" actId="790"/>
        <pc:sldMkLst>
          <pc:docMk/>
          <pc:sldMk cId="2705671302" sldId="408"/>
        </pc:sldMkLst>
        <pc:spChg chg="mod">
          <ac:chgData name="Shankar Rahul" userId="94536a7f-36ed-4856-a66e-9aa665c32e3d" providerId="ADAL" clId="{F3F4FBCB-D90F-0342-B8A0-669ED0E3E9E4}" dt="2025-09-22T09:35:12.226" v="8788" actId="790"/>
          <ac:spMkLst>
            <pc:docMk/>
            <pc:sldMk cId="2705671302" sldId="408"/>
            <ac:spMk id="2" creationId="{F82606A0-3E74-6074-4D27-2612F39C5918}"/>
          </ac:spMkLst>
        </pc:spChg>
        <pc:spChg chg="mod">
          <ac:chgData name="Shankar Rahul" userId="94536a7f-36ed-4856-a66e-9aa665c32e3d" providerId="ADAL" clId="{F3F4FBCB-D90F-0342-B8A0-669ED0E3E9E4}" dt="2025-09-22T09:35:12.226" v="8788" actId="790"/>
          <ac:spMkLst>
            <pc:docMk/>
            <pc:sldMk cId="2705671302" sldId="408"/>
            <ac:spMk id="5" creationId="{2202B034-F996-962C-2F92-583640DA82FF}"/>
          </ac:spMkLst>
        </pc:spChg>
        <pc:spChg chg="mod">
          <ac:chgData name="Shankar Rahul" userId="94536a7f-36ed-4856-a66e-9aa665c32e3d" providerId="ADAL" clId="{F3F4FBCB-D90F-0342-B8A0-669ED0E3E9E4}" dt="2025-09-22T09:35:12.226" v="8788" actId="790"/>
          <ac:spMkLst>
            <pc:docMk/>
            <pc:sldMk cId="2705671302" sldId="408"/>
            <ac:spMk id="9" creationId="{68E301CF-22EC-9004-5113-87703B08D1E5}"/>
          </ac:spMkLst>
        </pc:spChg>
        <pc:spChg chg="mod">
          <ac:chgData name="Shankar Rahul" userId="94536a7f-36ed-4856-a66e-9aa665c32e3d" providerId="ADAL" clId="{F3F4FBCB-D90F-0342-B8A0-669ED0E3E9E4}" dt="2025-09-22T09:35:12.226" v="8788" actId="790"/>
          <ac:spMkLst>
            <pc:docMk/>
            <pc:sldMk cId="2705671302" sldId="408"/>
            <ac:spMk id="10" creationId="{8DBF456E-BB37-D509-20FF-D9830248FD2B}"/>
          </ac:spMkLst>
        </pc:spChg>
        <pc:spChg chg="mod">
          <ac:chgData name="Shankar Rahul" userId="94536a7f-36ed-4856-a66e-9aa665c32e3d" providerId="ADAL" clId="{F3F4FBCB-D90F-0342-B8A0-669ED0E3E9E4}" dt="2025-09-22T09:35:12.226" v="8788" actId="790"/>
          <ac:spMkLst>
            <pc:docMk/>
            <pc:sldMk cId="2705671302" sldId="408"/>
            <ac:spMk id="13" creationId="{50D9BB2B-F5B4-B982-7288-6F41B350B450}"/>
          </ac:spMkLst>
        </pc:spChg>
        <pc:spChg chg="mod">
          <ac:chgData name="Shankar Rahul" userId="94536a7f-36ed-4856-a66e-9aa665c32e3d" providerId="ADAL" clId="{F3F4FBCB-D90F-0342-B8A0-669ED0E3E9E4}" dt="2025-09-22T09:35:12.226" v="8788" actId="790"/>
          <ac:spMkLst>
            <pc:docMk/>
            <pc:sldMk cId="2705671302" sldId="408"/>
            <ac:spMk id="16" creationId="{08298916-7174-92F8-A985-42173D9F1CED}"/>
          </ac:spMkLst>
        </pc:spChg>
        <pc:spChg chg="mod">
          <ac:chgData name="Shankar Rahul" userId="94536a7f-36ed-4856-a66e-9aa665c32e3d" providerId="ADAL" clId="{F3F4FBCB-D90F-0342-B8A0-669ED0E3E9E4}" dt="2025-09-22T09:35:12.226" v="8788" actId="790"/>
          <ac:spMkLst>
            <pc:docMk/>
            <pc:sldMk cId="2705671302" sldId="408"/>
            <ac:spMk id="22" creationId="{011FB756-5570-7399-2D58-ABA380964BC5}"/>
          </ac:spMkLst>
        </pc:spChg>
        <pc:spChg chg="mod">
          <ac:chgData name="Shankar Rahul" userId="94536a7f-36ed-4856-a66e-9aa665c32e3d" providerId="ADAL" clId="{F3F4FBCB-D90F-0342-B8A0-669ED0E3E9E4}" dt="2025-09-22T09:35:12.226" v="8788" actId="790"/>
          <ac:spMkLst>
            <pc:docMk/>
            <pc:sldMk cId="2705671302" sldId="408"/>
            <ac:spMk id="30" creationId="{C66FB443-F04A-3DF3-7A12-15172745AF9B}"/>
          </ac:spMkLst>
        </pc:spChg>
        <pc:spChg chg="mod">
          <ac:chgData name="Shankar Rahul" userId="94536a7f-36ed-4856-a66e-9aa665c32e3d" providerId="ADAL" clId="{F3F4FBCB-D90F-0342-B8A0-669ED0E3E9E4}" dt="2025-09-22T09:35:12.226" v="8788" actId="790"/>
          <ac:spMkLst>
            <pc:docMk/>
            <pc:sldMk cId="2705671302" sldId="408"/>
            <ac:spMk id="31" creationId="{C7E9DBFB-9539-83CB-4FAB-E7821189CE84}"/>
          </ac:spMkLst>
        </pc:spChg>
      </pc:sldChg>
      <pc:sldChg chg="modSp add del mod ord">
        <pc:chgData name="Shankar Rahul" userId="94536a7f-36ed-4856-a66e-9aa665c32e3d" providerId="ADAL" clId="{F3F4FBCB-D90F-0342-B8A0-669ED0E3E9E4}" dt="2025-09-21T16:48:54.377" v="4017" actId="2696"/>
        <pc:sldMkLst>
          <pc:docMk/>
          <pc:sldMk cId="3633027444" sldId="408"/>
        </pc:sldMkLst>
      </pc:sldChg>
      <pc:sldChg chg="modSp add mod">
        <pc:chgData name="Shankar Rahul" userId="94536a7f-36ed-4856-a66e-9aa665c32e3d" providerId="ADAL" clId="{F3F4FBCB-D90F-0342-B8A0-669ED0E3E9E4}" dt="2025-09-22T09:35:12.226" v="8788" actId="790"/>
        <pc:sldMkLst>
          <pc:docMk/>
          <pc:sldMk cId="3025378599" sldId="409"/>
        </pc:sldMkLst>
        <pc:spChg chg="mod">
          <ac:chgData name="Shankar Rahul" userId="94536a7f-36ed-4856-a66e-9aa665c32e3d" providerId="ADAL" clId="{F3F4FBCB-D90F-0342-B8A0-669ED0E3E9E4}" dt="2025-09-22T09:35:12.226" v="8788" actId="790"/>
          <ac:spMkLst>
            <pc:docMk/>
            <pc:sldMk cId="3025378599" sldId="409"/>
            <ac:spMk id="2" creationId="{F82606A0-3E74-6074-4D27-2612F39C5918}"/>
          </ac:spMkLst>
        </pc:spChg>
        <pc:spChg chg="mod">
          <ac:chgData name="Shankar Rahul" userId="94536a7f-36ed-4856-a66e-9aa665c32e3d" providerId="ADAL" clId="{F3F4FBCB-D90F-0342-B8A0-669ED0E3E9E4}" dt="2025-09-22T09:35:12.226" v="8788" actId="790"/>
          <ac:spMkLst>
            <pc:docMk/>
            <pc:sldMk cId="3025378599" sldId="409"/>
            <ac:spMk id="4" creationId="{9C6DBECD-44B4-323D-C85E-1F917BD8B750}"/>
          </ac:spMkLst>
        </pc:spChg>
        <pc:spChg chg="mod">
          <ac:chgData name="Shankar Rahul" userId="94536a7f-36ed-4856-a66e-9aa665c32e3d" providerId="ADAL" clId="{F3F4FBCB-D90F-0342-B8A0-669ED0E3E9E4}" dt="2025-09-22T09:35:12.226" v="8788" actId="790"/>
          <ac:spMkLst>
            <pc:docMk/>
            <pc:sldMk cId="3025378599" sldId="409"/>
            <ac:spMk id="5" creationId="{2202B034-F996-962C-2F92-583640DA82FF}"/>
          </ac:spMkLst>
        </pc:spChg>
        <pc:spChg chg="mod">
          <ac:chgData name="Shankar Rahul" userId="94536a7f-36ed-4856-a66e-9aa665c32e3d" providerId="ADAL" clId="{F3F4FBCB-D90F-0342-B8A0-669ED0E3E9E4}" dt="2025-09-22T09:35:12.226" v="8788" actId="790"/>
          <ac:spMkLst>
            <pc:docMk/>
            <pc:sldMk cId="3025378599" sldId="409"/>
            <ac:spMk id="18" creationId="{A1821F3C-91FF-2B7D-CAA4-932AD513DC85}"/>
          </ac:spMkLst>
        </pc:spChg>
        <pc:spChg chg="mod">
          <ac:chgData name="Shankar Rahul" userId="94536a7f-36ed-4856-a66e-9aa665c32e3d" providerId="ADAL" clId="{F3F4FBCB-D90F-0342-B8A0-669ED0E3E9E4}" dt="2025-09-22T09:35:12.226" v="8788" actId="790"/>
          <ac:spMkLst>
            <pc:docMk/>
            <pc:sldMk cId="3025378599" sldId="409"/>
            <ac:spMk id="22" creationId="{011FB756-5570-7399-2D58-ABA380964BC5}"/>
          </ac:spMkLst>
        </pc:spChg>
        <pc:spChg chg="mod">
          <ac:chgData name="Shankar Rahul" userId="94536a7f-36ed-4856-a66e-9aa665c32e3d" providerId="ADAL" clId="{F3F4FBCB-D90F-0342-B8A0-669ED0E3E9E4}" dt="2025-09-22T09:35:12.226" v="8788" actId="790"/>
          <ac:spMkLst>
            <pc:docMk/>
            <pc:sldMk cId="3025378599" sldId="409"/>
            <ac:spMk id="27" creationId="{A67D61A5-F41A-676C-2BC0-BF2223A57C31}"/>
          </ac:spMkLst>
        </pc:spChg>
        <pc:spChg chg="mod">
          <ac:chgData name="Shankar Rahul" userId="94536a7f-36ed-4856-a66e-9aa665c32e3d" providerId="ADAL" clId="{F3F4FBCB-D90F-0342-B8A0-669ED0E3E9E4}" dt="2025-09-22T09:35:12.226" v="8788" actId="790"/>
          <ac:spMkLst>
            <pc:docMk/>
            <pc:sldMk cId="3025378599" sldId="409"/>
            <ac:spMk id="28" creationId="{7ADA868E-6233-D025-452F-80DD2B23D84C}"/>
          </ac:spMkLst>
        </pc:spChg>
        <pc:spChg chg="mod">
          <ac:chgData name="Shankar Rahul" userId="94536a7f-36ed-4856-a66e-9aa665c32e3d" providerId="ADAL" clId="{F3F4FBCB-D90F-0342-B8A0-669ED0E3E9E4}" dt="2025-09-22T09:35:12.226" v="8788" actId="790"/>
          <ac:spMkLst>
            <pc:docMk/>
            <pc:sldMk cId="3025378599" sldId="409"/>
            <ac:spMk id="35" creationId="{622B789A-AE5B-3810-E47B-9DC015815177}"/>
          </ac:spMkLst>
        </pc:spChg>
        <pc:spChg chg="mod">
          <ac:chgData name="Shankar Rahul" userId="94536a7f-36ed-4856-a66e-9aa665c32e3d" providerId="ADAL" clId="{F3F4FBCB-D90F-0342-B8A0-669ED0E3E9E4}" dt="2025-09-22T09:35:12.226" v="8788" actId="790"/>
          <ac:spMkLst>
            <pc:docMk/>
            <pc:sldMk cId="3025378599" sldId="409"/>
            <ac:spMk id="36" creationId="{40CE9DA2-D024-10BB-49C8-AED41C443BD8}"/>
          </ac:spMkLst>
        </pc:spChg>
      </pc:sldChg>
      <pc:sldChg chg="addSp delSp modSp add del mod">
        <pc:chgData name="Shankar Rahul" userId="94536a7f-36ed-4856-a66e-9aa665c32e3d" providerId="ADAL" clId="{F3F4FBCB-D90F-0342-B8A0-669ED0E3E9E4}" dt="2025-09-22T09:00:02.343" v="8691" actId="2696"/>
        <pc:sldMkLst>
          <pc:docMk/>
          <pc:sldMk cId="3454411593" sldId="409"/>
        </pc:sldMkLst>
        <pc:spChg chg="add del mod">
          <ac:chgData name="Shankar Rahul" userId="94536a7f-36ed-4856-a66e-9aa665c32e3d" providerId="ADAL" clId="{F3F4FBCB-D90F-0342-B8A0-669ED0E3E9E4}" dt="2025-09-22T03:55:15.820" v="7901"/>
          <ac:spMkLst>
            <pc:docMk/>
            <pc:sldMk cId="3454411593" sldId="409"/>
            <ac:spMk id="6" creationId="{33501F77-F5E5-D02A-2243-799B5D1EE31C}"/>
          </ac:spMkLst>
        </pc:spChg>
        <pc:picChg chg="add mod">
          <ac:chgData name="Shankar Rahul" userId="94536a7f-36ed-4856-a66e-9aa665c32e3d" providerId="ADAL" clId="{F3F4FBCB-D90F-0342-B8A0-669ED0E3E9E4}" dt="2025-09-22T03:55:15.820" v="7901"/>
          <ac:picMkLst>
            <pc:docMk/>
            <pc:sldMk cId="3454411593" sldId="409"/>
            <ac:picMk id="7" creationId="{325CBF27-0046-2E83-CD7A-1F9D43E78D40}"/>
          </ac:picMkLst>
        </pc:picChg>
        <pc:picChg chg="del mod">
          <ac:chgData name="Shankar Rahul" userId="94536a7f-36ed-4856-a66e-9aa665c32e3d" providerId="ADAL" clId="{F3F4FBCB-D90F-0342-B8A0-669ED0E3E9E4}" dt="2025-09-22T03:55:13.440" v="7900" actId="478"/>
          <ac:picMkLst>
            <pc:docMk/>
            <pc:sldMk cId="3454411593" sldId="409"/>
            <ac:picMk id="30" creationId="{4D9B3AFD-2A77-9C25-B158-0F33C1A43256}"/>
          </ac:picMkLst>
        </pc:picChg>
      </pc:sldChg>
      <pc:sldChg chg="modSp add del mod ord modClrScheme chgLayout">
        <pc:chgData name="Shankar Rahul" userId="94536a7f-36ed-4856-a66e-9aa665c32e3d" providerId="ADAL" clId="{F3F4FBCB-D90F-0342-B8A0-669ED0E3E9E4}" dt="2025-09-21T16:48:54.377" v="4017" actId="2696"/>
        <pc:sldMkLst>
          <pc:docMk/>
          <pc:sldMk cId="4183613806" sldId="409"/>
        </pc:sldMkLst>
      </pc:sldChg>
      <pc:sldChg chg="modSp new del mod">
        <pc:chgData name="Shankar Rahul" userId="94536a7f-36ed-4856-a66e-9aa665c32e3d" providerId="ADAL" clId="{F3F4FBCB-D90F-0342-B8A0-669ED0E3E9E4}" dt="2025-09-17T10:48:09.306" v="271" actId="2696"/>
        <pc:sldMkLst>
          <pc:docMk/>
          <pc:sldMk cId="114526302" sldId="410"/>
        </pc:sldMkLst>
      </pc:sldChg>
      <pc:sldChg chg="addSp delSp modSp add del mod">
        <pc:chgData name="Shankar Rahul" userId="94536a7f-36ed-4856-a66e-9aa665c32e3d" providerId="ADAL" clId="{F3F4FBCB-D90F-0342-B8A0-669ED0E3E9E4}" dt="2025-09-17T10:23:43.516" v="177" actId="2696"/>
        <pc:sldMkLst>
          <pc:docMk/>
          <pc:sldMk cId="3295224869" sldId="410"/>
        </pc:sldMkLst>
      </pc:sldChg>
      <pc:sldChg chg="addSp delSp modSp add del mod">
        <pc:chgData name="Shankar Rahul" userId="94536a7f-36ed-4856-a66e-9aa665c32e3d" providerId="ADAL" clId="{F3F4FBCB-D90F-0342-B8A0-669ED0E3E9E4}" dt="2025-09-17T10:23:43.547" v="178" actId="2696"/>
        <pc:sldMkLst>
          <pc:docMk/>
          <pc:sldMk cId="1461065687" sldId="412"/>
        </pc:sldMkLst>
      </pc:sldChg>
      <pc:sldChg chg="addSp delSp modSp add del mod">
        <pc:chgData name="Shankar Rahul" userId="94536a7f-36ed-4856-a66e-9aa665c32e3d" providerId="ADAL" clId="{F3F4FBCB-D90F-0342-B8A0-669ED0E3E9E4}" dt="2025-09-17T10:23:43.613" v="180" actId="2696"/>
        <pc:sldMkLst>
          <pc:docMk/>
          <pc:sldMk cId="2462598663" sldId="413"/>
        </pc:sldMkLst>
      </pc:sldChg>
      <pc:sldChg chg="addSp delSp modSp add del mod ord modAnim">
        <pc:chgData name="Shankar Rahul" userId="94536a7f-36ed-4856-a66e-9aa665c32e3d" providerId="ADAL" clId="{F3F4FBCB-D90F-0342-B8A0-669ED0E3E9E4}" dt="2025-09-22T14:19:01.658" v="9745" actId="2696"/>
        <pc:sldMkLst>
          <pc:docMk/>
          <pc:sldMk cId="3295575942" sldId="414"/>
        </pc:sldMkLst>
        <pc:spChg chg="mod">
          <ac:chgData name="Shankar Rahul" userId="94536a7f-36ed-4856-a66e-9aa665c32e3d" providerId="ADAL" clId="{F3F4FBCB-D90F-0342-B8A0-669ED0E3E9E4}" dt="2025-09-22T09:35:12.226" v="8788" actId="790"/>
          <ac:spMkLst>
            <pc:docMk/>
            <pc:sldMk cId="3295575942" sldId="414"/>
            <ac:spMk id="2" creationId="{37ADFBFB-45C7-0480-66CE-811E98ECF045}"/>
          </ac:spMkLst>
        </pc:spChg>
        <pc:spChg chg="add del mod">
          <ac:chgData name="Shankar Rahul" userId="94536a7f-36ed-4856-a66e-9aa665c32e3d" providerId="ADAL" clId="{F3F4FBCB-D90F-0342-B8A0-669ED0E3E9E4}" dt="2025-09-22T03:54:43.513" v="7899"/>
          <ac:spMkLst>
            <pc:docMk/>
            <pc:sldMk cId="3295575942" sldId="414"/>
            <ac:spMk id="4" creationId="{9281FA3C-C6A1-4987-7070-089FEA27A0D5}"/>
          </ac:spMkLst>
        </pc:spChg>
        <pc:spChg chg="mod">
          <ac:chgData name="Shankar Rahul" userId="94536a7f-36ed-4856-a66e-9aa665c32e3d" providerId="ADAL" clId="{F3F4FBCB-D90F-0342-B8A0-669ED0E3E9E4}" dt="2025-09-22T09:35:12.226" v="8788" actId="790"/>
          <ac:spMkLst>
            <pc:docMk/>
            <pc:sldMk cId="3295575942" sldId="414"/>
            <ac:spMk id="5" creationId="{8B78F87C-0DB5-25CA-3155-F24F306650A4}"/>
          </ac:spMkLst>
        </pc:spChg>
        <pc:spChg chg="add mod">
          <ac:chgData name="Shankar Rahul" userId="94536a7f-36ed-4856-a66e-9aa665c32e3d" providerId="ADAL" clId="{F3F4FBCB-D90F-0342-B8A0-669ED0E3E9E4}" dt="2025-09-22T09:35:12.226" v="8788" actId="790"/>
          <ac:spMkLst>
            <pc:docMk/>
            <pc:sldMk cId="3295575942" sldId="414"/>
            <ac:spMk id="7" creationId="{C78B0ACF-44B0-6642-3F62-E8D558B64BD9}"/>
          </ac:spMkLst>
        </pc:spChg>
        <pc:spChg chg="add mod">
          <ac:chgData name="Shankar Rahul" userId="94536a7f-36ed-4856-a66e-9aa665c32e3d" providerId="ADAL" clId="{F3F4FBCB-D90F-0342-B8A0-669ED0E3E9E4}" dt="2025-09-22T09:35:12.226" v="8788" actId="790"/>
          <ac:spMkLst>
            <pc:docMk/>
            <pc:sldMk cId="3295575942" sldId="414"/>
            <ac:spMk id="8" creationId="{5EE0B2B8-6FAB-F923-FF4F-30F329FD8236}"/>
          </ac:spMkLst>
        </pc:spChg>
        <pc:spChg chg="add mod">
          <ac:chgData name="Shankar Rahul" userId="94536a7f-36ed-4856-a66e-9aa665c32e3d" providerId="ADAL" clId="{F3F4FBCB-D90F-0342-B8A0-669ED0E3E9E4}" dt="2025-09-22T14:05:28.958" v="9738" actId="403"/>
          <ac:spMkLst>
            <pc:docMk/>
            <pc:sldMk cId="3295575942" sldId="414"/>
            <ac:spMk id="12" creationId="{31F250CC-B236-6AD1-DD2D-892AB68DFB80}"/>
          </ac:spMkLst>
        </pc:spChg>
        <pc:graphicFrameChg chg="add del mod modGraphic">
          <ac:chgData name="Shankar Rahul" userId="94536a7f-36ed-4856-a66e-9aa665c32e3d" providerId="ADAL" clId="{F3F4FBCB-D90F-0342-B8A0-669ED0E3E9E4}" dt="2025-09-22T14:04:56.669" v="9707" actId="478"/>
          <ac:graphicFrameMkLst>
            <pc:docMk/>
            <pc:sldMk cId="3295575942" sldId="414"/>
            <ac:graphicFrameMk id="9" creationId="{F679ED87-19F6-62BF-4DA5-3AFA708D34DF}"/>
          </ac:graphicFrameMkLst>
        </pc:graphicFrameChg>
        <pc:picChg chg="add mod">
          <ac:chgData name="Shankar Rahul" userId="94536a7f-36ed-4856-a66e-9aa665c32e3d" providerId="ADAL" clId="{F3F4FBCB-D90F-0342-B8A0-669ED0E3E9E4}" dt="2025-09-22T03:54:43.513" v="7899"/>
          <ac:picMkLst>
            <pc:docMk/>
            <pc:sldMk cId="3295575942" sldId="414"/>
            <ac:picMk id="6" creationId="{164AF090-B287-B3A6-65FF-1FDF31B772E2}"/>
          </ac:picMkLst>
        </pc:picChg>
        <pc:picChg chg="del mod">
          <ac:chgData name="Shankar Rahul" userId="94536a7f-36ed-4856-a66e-9aa665c32e3d" providerId="ADAL" clId="{F3F4FBCB-D90F-0342-B8A0-669ED0E3E9E4}" dt="2025-09-22T03:54:36.191" v="7898" actId="478"/>
          <ac:picMkLst>
            <pc:docMk/>
            <pc:sldMk cId="3295575942" sldId="414"/>
            <ac:picMk id="11" creationId="{37703AB5-58C6-497B-5D3F-E3C9A84296E2}"/>
          </ac:picMkLst>
        </pc:picChg>
      </pc:sldChg>
      <pc:sldChg chg="addSp delSp modSp add mod modNotesTx">
        <pc:chgData name="Shankar Rahul" userId="94536a7f-36ed-4856-a66e-9aa665c32e3d" providerId="ADAL" clId="{F3F4FBCB-D90F-0342-B8A0-669ED0E3E9E4}" dt="2025-09-22T15:50:53.965" v="10737" actId="931"/>
        <pc:sldMkLst>
          <pc:docMk/>
          <pc:sldMk cId="3693624698" sldId="414"/>
        </pc:sldMkLst>
        <pc:spChg chg="del">
          <ac:chgData name="Shankar Rahul" userId="94536a7f-36ed-4856-a66e-9aa665c32e3d" providerId="ADAL" clId="{F3F4FBCB-D90F-0342-B8A0-669ED0E3E9E4}" dt="2025-09-22T14:45:21.399" v="9892" actId="478"/>
          <ac:spMkLst>
            <pc:docMk/>
            <pc:sldMk cId="3693624698" sldId="414"/>
            <ac:spMk id="2" creationId="{37ADFBFB-45C7-0480-66CE-811E98ECF045}"/>
          </ac:spMkLst>
        </pc:spChg>
        <pc:spChg chg="add mod">
          <ac:chgData name="Shankar Rahul" userId="94536a7f-36ed-4856-a66e-9aa665c32e3d" providerId="ADAL" clId="{F3F4FBCB-D90F-0342-B8A0-669ED0E3E9E4}" dt="2025-09-22T14:45:02.677" v="9890"/>
          <ac:spMkLst>
            <pc:docMk/>
            <pc:sldMk cId="3693624698" sldId="414"/>
            <ac:spMk id="3" creationId="{A2928269-52AD-8918-5B2E-78715C03562D}"/>
          </ac:spMkLst>
        </pc:spChg>
        <pc:spChg chg="mod">
          <ac:chgData name="Shankar Rahul" userId="94536a7f-36ed-4856-a66e-9aa665c32e3d" providerId="ADAL" clId="{F3F4FBCB-D90F-0342-B8A0-669ED0E3E9E4}" dt="2025-09-22T14:44:27.234" v="9889" actId="20577"/>
          <ac:spMkLst>
            <pc:docMk/>
            <pc:sldMk cId="3693624698" sldId="414"/>
            <ac:spMk id="8" creationId="{5EE0B2B8-6FAB-F923-FF4F-30F329FD8236}"/>
          </ac:spMkLst>
        </pc:spChg>
        <pc:spChg chg="add del mod">
          <ac:chgData name="Shankar Rahul" userId="94536a7f-36ed-4856-a66e-9aa665c32e3d" providerId="ADAL" clId="{F3F4FBCB-D90F-0342-B8A0-669ED0E3E9E4}" dt="2025-09-22T15:50:42.156" v="10733" actId="931"/>
          <ac:spMkLst>
            <pc:docMk/>
            <pc:sldMk cId="3693624698" sldId="414"/>
            <ac:spMk id="10" creationId="{2B976A17-3B05-2F4C-CB38-314EDB60DE75}"/>
          </ac:spMkLst>
        </pc:spChg>
        <pc:picChg chg="add mod">
          <ac:chgData name="Shankar Rahul" userId="94536a7f-36ed-4856-a66e-9aa665c32e3d" providerId="ADAL" clId="{F3F4FBCB-D90F-0342-B8A0-669ED0E3E9E4}" dt="2025-09-22T14:45:35.718" v="9893" actId="1076"/>
          <ac:picMkLst>
            <pc:docMk/>
            <pc:sldMk cId="3693624698" sldId="414"/>
            <ac:picMk id="4" creationId="{46EB232E-DB57-2198-ACBF-13D9689EA56F}"/>
          </ac:picMkLst>
        </pc:picChg>
        <pc:picChg chg="del">
          <ac:chgData name="Shankar Rahul" userId="94536a7f-36ed-4856-a66e-9aa665c32e3d" providerId="ADAL" clId="{F3F4FBCB-D90F-0342-B8A0-669ED0E3E9E4}" dt="2025-09-22T15:50:31.042" v="10730" actId="478"/>
          <ac:picMkLst>
            <pc:docMk/>
            <pc:sldMk cId="3693624698" sldId="414"/>
            <ac:picMk id="6" creationId="{164AF090-B287-B3A6-65FF-1FDF31B772E2}"/>
          </ac:picMkLst>
        </pc:picChg>
        <pc:picChg chg="add mod">
          <ac:chgData name="Shankar Rahul" userId="94536a7f-36ed-4856-a66e-9aa665c32e3d" providerId="ADAL" clId="{F3F4FBCB-D90F-0342-B8A0-669ED0E3E9E4}" dt="2025-09-22T15:50:53.965" v="10737" actId="931"/>
          <ac:picMkLst>
            <pc:docMk/>
            <pc:sldMk cId="3693624698" sldId="414"/>
            <ac:picMk id="13" creationId="{815704EB-9877-A715-4DE8-B8A79178FF93}"/>
          </ac:picMkLst>
        </pc:picChg>
      </pc:sldChg>
      <pc:sldChg chg="addSp delSp modSp add del mod ord">
        <pc:chgData name="Shankar Rahul" userId="94536a7f-36ed-4856-a66e-9aa665c32e3d" providerId="ADAL" clId="{F3F4FBCB-D90F-0342-B8A0-669ED0E3E9E4}" dt="2025-09-22T14:19:01.658" v="9745" actId="2696"/>
        <pc:sldMkLst>
          <pc:docMk/>
          <pc:sldMk cId="2603592489" sldId="415"/>
        </pc:sldMkLst>
        <pc:spChg chg="mod">
          <ac:chgData name="Shankar Rahul" userId="94536a7f-36ed-4856-a66e-9aa665c32e3d" providerId="ADAL" clId="{F3F4FBCB-D90F-0342-B8A0-669ED0E3E9E4}" dt="2025-09-22T09:35:12.226" v="8788" actId="790"/>
          <ac:spMkLst>
            <pc:docMk/>
            <pc:sldMk cId="2603592489" sldId="415"/>
            <ac:spMk id="2" creationId="{6DA529E7-2B76-5B50-588E-725D9311A554}"/>
          </ac:spMkLst>
        </pc:spChg>
        <pc:spChg chg="add mod">
          <ac:chgData name="Shankar Rahul" userId="94536a7f-36ed-4856-a66e-9aa665c32e3d" providerId="ADAL" clId="{F3F4FBCB-D90F-0342-B8A0-669ED0E3E9E4}" dt="2025-09-22T14:05:57.163" v="9744" actId="14100"/>
          <ac:spMkLst>
            <pc:docMk/>
            <pc:sldMk cId="2603592489" sldId="415"/>
            <ac:spMk id="3" creationId="{40065246-FE3E-8C19-4777-A899D4EB37D3}"/>
          </ac:spMkLst>
        </pc:spChg>
        <pc:spChg chg="mod">
          <ac:chgData name="Shankar Rahul" userId="94536a7f-36ed-4856-a66e-9aa665c32e3d" providerId="ADAL" clId="{F3F4FBCB-D90F-0342-B8A0-669ED0E3E9E4}" dt="2025-09-22T09:35:12.226" v="8788" actId="790"/>
          <ac:spMkLst>
            <pc:docMk/>
            <pc:sldMk cId="2603592489" sldId="415"/>
            <ac:spMk id="5" creationId="{34C4D689-49C7-716A-5BA6-D795E860AF8F}"/>
          </ac:spMkLst>
        </pc:spChg>
        <pc:spChg chg="add del mod">
          <ac:chgData name="Shankar Rahul" userId="94536a7f-36ed-4856-a66e-9aa665c32e3d" providerId="ADAL" clId="{F3F4FBCB-D90F-0342-B8A0-669ED0E3E9E4}" dt="2025-09-22T03:55:41.772" v="7905" actId="931"/>
          <ac:spMkLst>
            <pc:docMk/>
            <pc:sldMk cId="2603592489" sldId="415"/>
            <ac:spMk id="6" creationId="{1BC1E4A0-6294-4C8C-DD88-5E914ABE682A}"/>
          </ac:spMkLst>
        </pc:spChg>
        <pc:spChg chg="mod">
          <ac:chgData name="Shankar Rahul" userId="94536a7f-36ed-4856-a66e-9aa665c32e3d" providerId="ADAL" clId="{F3F4FBCB-D90F-0342-B8A0-669ED0E3E9E4}" dt="2025-09-22T09:35:12.226" v="8788" actId="790"/>
          <ac:spMkLst>
            <pc:docMk/>
            <pc:sldMk cId="2603592489" sldId="415"/>
            <ac:spMk id="9" creationId="{2971E699-DB83-0CC3-150B-0E7986E75FA7}"/>
          </ac:spMkLst>
        </pc:spChg>
        <pc:picChg chg="add mod">
          <ac:chgData name="Shankar Rahul" userId="94536a7f-36ed-4856-a66e-9aa665c32e3d" providerId="ADAL" clId="{F3F4FBCB-D90F-0342-B8A0-669ED0E3E9E4}" dt="2025-09-22T03:55:41.772" v="7905" actId="931"/>
          <ac:picMkLst>
            <pc:docMk/>
            <pc:sldMk cId="2603592489" sldId="415"/>
            <ac:picMk id="10" creationId="{19DFE44F-867C-B9C6-4968-AC113B32ED43}"/>
          </ac:picMkLst>
        </pc:picChg>
        <pc:picChg chg="del mod">
          <ac:chgData name="Shankar Rahul" userId="94536a7f-36ed-4856-a66e-9aa665c32e3d" providerId="ADAL" clId="{F3F4FBCB-D90F-0342-B8A0-669ED0E3E9E4}" dt="2025-09-22T03:55:35.916" v="7904" actId="478"/>
          <ac:picMkLst>
            <pc:docMk/>
            <pc:sldMk cId="2603592489" sldId="415"/>
            <ac:picMk id="11" creationId="{C6BD1CB1-175B-92A7-799E-005054D3682B}"/>
          </ac:picMkLst>
        </pc:picChg>
      </pc:sldChg>
      <pc:sldChg chg="addSp delSp modSp add mod modAnim">
        <pc:chgData name="Shankar Rahul" userId="94536a7f-36ed-4856-a66e-9aa665c32e3d" providerId="ADAL" clId="{F3F4FBCB-D90F-0342-B8A0-669ED0E3E9E4}" dt="2025-09-22T17:19:13.171" v="11302"/>
        <pc:sldMkLst>
          <pc:docMk/>
          <pc:sldMk cId="3156180805" sldId="415"/>
        </pc:sldMkLst>
        <pc:spChg chg="del">
          <ac:chgData name="Shankar Rahul" userId="94536a7f-36ed-4856-a66e-9aa665c32e3d" providerId="ADAL" clId="{F3F4FBCB-D90F-0342-B8A0-669ED0E3E9E4}" dt="2025-09-22T14:34:34.497" v="9747" actId="478"/>
          <ac:spMkLst>
            <pc:docMk/>
            <pc:sldMk cId="3156180805" sldId="415"/>
            <ac:spMk id="2" creationId="{6DA529E7-2B76-5B50-588E-725D9311A554}"/>
          </ac:spMkLst>
        </pc:spChg>
        <pc:spChg chg="add del mod">
          <ac:chgData name="Shankar Rahul" userId="94536a7f-36ed-4856-a66e-9aa665c32e3d" providerId="ADAL" clId="{F3F4FBCB-D90F-0342-B8A0-669ED0E3E9E4}" dt="2025-09-22T15:51:03.645" v="10741" actId="931"/>
          <ac:spMkLst>
            <pc:docMk/>
            <pc:sldMk cId="3156180805" sldId="415"/>
            <ac:spMk id="6" creationId="{BAB34759-3574-C5DA-8990-2FE885423CC6}"/>
          </ac:spMkLst>
        </pc:spChg>
        <pc:spChg chg="mod">
          <ac:chgData name="Shankar Rahul" userId="94536a7f-36ed-4856-a66e-9aa665c32e3d" providerId="ADAL" clId="{F3F4FBCB-D90F-0342-B8A0-669ED0E3E9E4}" dt="2025-09-22T17:17:27.214" v="11298" actId="20577"/>
          <ac:spMkLst>
            <pc:docMk/>
            <pc:sldMk cId="3156180805" sldId="415"/>
            <ac:spMk id="9" creationId="{2971E699-DB83-0CC3-150B-0E7986E75FA7}"/>
          </ac:spMkLst>
        </pc:spChg>
        <pc:spChg chg="add mod">
          <ac:chgData name="Shankar Rahul" userId="94536a7f-36ed-4856-a66e-9aa665c32e3d" providerId="ADAL" clId="{F3F4FBCB-D90F-0342-B8A0-669ED0E3E9E4}" dt="2025-09-22T17:19:02.481" v="11301" actId="14100"/>
          <ac:spMkLst>
            <pc:docMk/>
            <pc:sldMk cId="3156180805" sldId="415"/>
            <ac:spMk id="12" creationId="{A1938AC7-9F41-B1D6-DD1A-A996C8DA2510}"/>
          </ac:spMkLst>
        </pc:spChg>
        <pc:picChg chg="mod">
          <ac:chgData name="Shankar Rahul" userId="94536a7f-36ed-4856-a66e-9aa665c32e3d" providerId="ADAL" clId="{F3F4FBCB-D90F-0342-B8A0-669ED0E3E9E4}" dt="2025-09-22T14:34:40.734" v="9748" actId="14100"/>
          <ac:picMkLst>
            <pc:docMk/>
            <pc:sldMk cId="3156180805" sldId="415"/>
            <ac:picMk id="8" creationId="{7FD9F2E0-D7B5-0493-BBAC-FDE1689104A8}"/>
          </ac:picMkLst>
        </pc:picChg>
        <pc:picChg chg="del">
          <ac:chgData name="Shankar Rahul" userId="94536a7f-36ed-4856-a66e-9aa665c32e3d" providerId="ADAL" clId="{F3F4FBCB-D90F-0342-B8A0-669ED0E3E9E4}" dt="2025-09-22T15:50:57.394" v="10738" actId="478"/>
          <ac:picMkLst>
            <pc:docMk/>
            <pc:sldMk cId="3156180805" sldId="415"/>
            <ac:picMk id="10" creationId="{19DFE44F-867C-B9C6-4968-AC113B32ED43}"/>
          </ac:picMkLst>
        </pc:picChg>
        <pc:picChg chg="add mod">
          <ac:chgData name="Shankar Rahul" userId="94536a7f-36ed-4856-a66e-9aa665c32e3d" providerId="ADAL" clId="{F3F4FBCB-D90F-0342-B8A0-669ED0E3E9E4}" dt="2025-09-22T15:51:11.495" v="10743" actId="962"/>
          <ac:picMkLst>
            <pc:docMk/>
            <pc:sldMk cId="3156180805" sldId="415"/>
            <ac:picMk id="11" creationId="{5E875480-C2D7-2392-A797-5E4FC862A66F}"/>
          </ac:picMkLst>
        </pc:picChg>
      </pc:sldChg>
      <pc:sldChg chg="addSp delSp modSp add mod">
        <pc:chgData name="Shankar Rahul" userId="94536a7f-36ed-4856-a66e-9aa665c32e3d" providerId="ADAL" clId="{F3F4FBCB-D90F-0342-B8A0-669ED0E3E9E4}" dt="2025-09-23T02:04:55.926" v="11689" actId="20577"/>
        <pc:sldMkLst>
          <pc:docMk/>
          <pc:sldMk cId="571755082" sldId="416"/>
        </pc:sldMkLst>
        <pc:spChg chg="add del mod">
          <ac:chgData name="Shankar Rahul" userId="94536a7f-36ed-4856-a66e-9aa665c32e3d" providerId="ADAL" clId="{F3F4FBCB-D90F-0342-B8A0-669ED0E3E9E4}" dt="2025-09-22T15:50:53.965" v="10737" actId="931"/>
          <ac:spMkLst>
            <pc:docMk/>
            <pc:sldMk cId="571755082" sldId="416"/>
            <ac:spMk id="4" creationId="{C9972650-6885-A57C-B339-799EFBB32F00}"/>
          </ac:spMkLst>
        </pc:spChg>
        <pc:spChg chg="mod">
          <ac:chgData name="Shankar Rahul" userId="94536a7f-36ed-4856-a66e-9aa665c32e3d" providerId="ADAL" clId="{F3F4FBCB-D90F-0342-B8A0-669ED0E3E9E4}" dt="2025-09-23T02:04:55.926" v="11689" actId="20577"/>
          <ac:spMkLst>
            <pc:docMk/>
            <pc:sldMk cId="571755082" sldId="416"/>
            <ac:spMk id="7" creationId="{32FEC037-91DB-CC58-5441-E5C406A25A73}"/>
          </ac:spMkLst>
        </pc:spChg>
        <pc:picChg chg="del">
          <ac:chgData name="Shankar Rahul" userId="94536a7f-36ed-4856-a66e-9aa665c32e3d" providerId="ADAL" clId="{F3F4FBCB-D90F-0342-B8A0-669ED0E3E9E4}" dt="2025-09-22T15:50:45.352" v="10734" actId="478"/>
          <ac:picMkLst>
            <pc:docMk/>
            <pc:sldMk cId="571755082" sldId="416"/>
            <ac:picMk id="8" creationId="{702A40F3-1C42-B628-B203-662772850F0A}"/>
          </ac:picMkLst>
        </pc:picChg>
        <pc:picChg chg="add mod">
          <ac:chgData name="Shankar Rahul" userId="94536a7f-36ed-4856-a66e-9aa665c32e3d" providerId="ADAL" clId="{F3F4FBCB-D90F-0342-B8A0-669ED0E3E9E4}" dt="2025-09-22T15:51:03.645" v="10741" actId="931"/>
          <ac:picMkLst>
            <pc:docMk/>
            <pc:sldMk cId="571755082" sldId="416"/>
            <ac:picMk id="9" creationId="{41094551-3240-466B-6876-C81F6DE7188D}"/>
          </ac:picMkLst>
        </pc:picChg>
      </pc:sldChg>
      <pc:sldChg chg="addSp delSp modSp add del mod ord">
        <pc:chgData name="Shankar Rahul" userId="94536a7f-36ed-4856-a66e-9aa665c32e3d" providerId="ADAL" clId="{F3F4FBCB-D90F-0342-B8A0-669ED0E3E9E4}" dt="2025-09-22T14:19:01.658" v="9745" actId="2696"/>
        <pc:sldMkLst>
          <pc:docMk/>
          <pc:sldMk cId="3720368892" sldId="416"/>
        </pc:sldMkLst>
        <pc:spChg chg="add mod">
          <ac:chgData name="Shankar Rahul" userId="94536a7f-36ed-4856-a66e-9aa665c32e3d" providerId="ADAL" clId="{F3F4FBCB-D90F-0342-B8A0-669ED0E3E9E4}" dt="2025-09-22T14:05:38.073" v="9739" actId="404"/>
          <ac:spMkLst>
            <pc:docMk/>
            <pc:sldMk cId="3720368892" sldId="416"/>
            <ac:spMk id="3" creationId="{11AEAB79-25A6-9298-65DB-3EE76399BFAD}"/>
          </ac:spMkLst>
        </pc:spChg>
        <pc:spChg chg="add del mod">
          <ac:chgData name="Shankar Rahul" userId="94536a7f-36ed-4856-a66e-9aa665c32e3d" providerId="ADAL" clId="{F3F4FBCB-D90F-0342-B8A0-669ED0E3E9E4}" dt="2025-09-22T03:55:31.501" v="7903" actId="931"/>
          <ac:spMkLst>
            <pc:docMk/>
            <pc:sldMk cId="3720368892" sldId="416"/>
            <ac:spMk id="4" creationId="{7E84BA65-EB2C-60C9-20C6-F232905AC4C6}"/>
          </ac:spMkLst>
        </pc:spChg>
        <pc:spChg chg="mod">
          <ac:chgData name="Shankar Rahul" userId="94536a7f-36ed-4856-a66e-9aa665c32e3d" providerId="ADAL" clId="{F3F4FBCB-D90F-0342-B8A0-669ED0E3E9E4}" dt="2025-09-22T09:35:12.226" v="8788" actId="790"/>
          <ac:spMkLst>
            <pc:docMk/>
            <pc:sldMk cId="3720368892" sldId="416"/>
            <ac:spMk id="5" creationId="{6CC55108-0573-01E8-A114-28B0674B25D9}"/>
          </ac:spMkLst>
        </pc:spChg>
        <pc:spChg chg="mod">
          <ac:chgData name="Shankar Rahul" userId="94536a7f-36ed-4856-a66e-9aa665c32e3d" providerId="ADAL" clId="{F3F4FBCB-D90F-0342-B8A0-669ED0E3E9E4}" dt="2025-09-22T09:35:12.226" v="8788" actId="790"/>
          <ac:spMkLst>
            <pc:docMk/>
            <pc:sldMk cId="3720368892" sldId="416"/>
            <ac:spMk id="7" creationId="{32FEC037-91DB-CC58-5441-E5C406A25A73}"/>
          </ac:spMkLst>
        </pc:spChg>
        <pc:picChg chg="add mod">
          <ac:chgData name="Shankar Rahul" userId="94536a7f-36ed-4856-a66e-9aa665c32e3d" providerId="ADAL" clId="{F3F4FBCB-D90F-0342-B8A0-669ED0E3E9E4}" dt="2025-09-22T03:55:31.501" v="7903" actId="931"/>
          <ac:picMkLst>
            <pc:docMk/>
            <pc:sldMk cId="3720368892" sldId="416"/>
            <ac:picMk id="8" creationId="{702A40F3-1C42-B628-B203-662772850F0A}"/>
          </ac:picMkLst>
        </pc:picChg>
        <pc:picChg chg="del mod">
          <ac:chgData name="Shankar Rahul" userId="94536a7f-36ed-4856-a66e-9aa665c32e3d" providerId="ADAL" clId="{F3F4FBCB-D90F-0342-B8A0-669ED0E3E9E4}" dt="2025-09-22T03:55:21.469" v="7902" actId="478"/>
          <ac:picMkLst>
            <pc:docMk/>
            <pc:sldMk cId="3720368892" sldId="416"/>
            <ac:picMk id="11" creationId="{829B2E89-4A4F-8F18-16A8-C168242AE784}"/>
          </ac:picMkLst>
        </pc:picChg>
      </pc:sldChg>
      <pc:sldChg chg="modSp new mod">
        <pc:chgData name="Shankar Rahul" userId="94536a7f-36ed-4856-a66e-9aa665c32e3d" providerId="ADAL" clId="{F3F4FBCB-D90F-0342-B8A0-669ED0E3E9E4}" dt="2025-09-22T17:48:27.045" v="11409" actId="20577"/>
        <pc:sldMkLst>
          <pc:docMk/>
          <pc:sldMk cId="2164993083" sldId="417"/>
        </pc:sldMkLst>
        <pc:spChg chg="mod">
          <ac:chgData name="Shankar Rahul" userId="94536a7f-36ed-4856-a66e-9aa665c32e3d" providerId="ADAL" clId="{F3F4FBCB-D90F-0342-B8A0-669ED0E3E9E4}" dt="2025-09-22T17:48:18.809" v="11406" actId="14100"/>
          <ac:spMkLst>
            <pc:docMk/>
            <pc:sldMk cId="2164993083" sldId="417"/>
            <ac:spMk id="2" creationId="{C5720A42-8E32-2CE0-AC42-60E026370D92}"/>
          </ac:spMkLst>
        </pc:spChg>
        <pc:spChg chg="mod">
          <ac:chgData name="Shankar Rahul" userId="94536a7f-36ed-4856-a66e-9aa665c32e3d" providerId="ADAL" clId="{F3F4FBCB-D90F-0342-B8A0-669ED0E3E9E4}" dt="2025-09-22T17:48:27.045" v="11409" actId="20577"/>
          <ac:spMkLst>
            <pc:docMk/>
            <pc:sldMk cId="2164993083" sldId="417"/>
            <ac:spMk id="3" creationId="{2E51F654-7B30-9B35-7EBD-54BAAEC44666}"/>
          </ac:spMkLst>
        </pc:spChg>
      </pc:sldChg>
      <pc:sldChg chg="addSp delSp modSp add mod ord delAnim modAnim">
        <pc:chgData name="Shankar Rahul" userId="94536a7f-36ed-4856-a66e-9aa665c32e3d" providerId="ADAL" clId="{F3F4FBCB-D90F-0342-B8A0-669ED0E3E9E4}" dt="2025-09-22T15:52:53.987" v="10748" actId="931"/>
        <pc:sldMkLst>
          <pc:docMk/>
          <pc:sldMk cId="92871059" sldId="419"/>
        </pc:sldMkLst>
        <pc:spChg chg="add mod">
          <ac:chgData name="Shankar Rahul" userId="94536a7f-36ed-4856-a66e-9aa665c32e3d" providerId="ADAL" clId="{F3F4FBCB-D90F-0342-B8A0-669ED0E3E9E4}" dt="2025-09-22T09:35:12.226" v="8788" actId="790"/>
          <ac:spMkLst>
            <pc:docMk/>
            <pc:sldMk cId="92871059" sldId="419"/>
            <ac:spMk id="2" creationId="{BF86D340-B19E-5E93-677C-F60441E84221}"/>
          </ac:spMkLst>
        </pc:spChg>
        <pc:spChg chg="mod">
          <ac:chgData name="Shankar Rahul" userId="94536a7f-36ed-4856-a66e-9aa665c32e3d" providerId="ADAL" clId="{F3F4FBCB-D90F-0342-B8A0-669ED0E3E9E4}" dt="2025-09-22T15:46:18.700" v="10716" actId="20577"/>
          <ac:spMkLst>
            <pc:docMk/>
            <pc:sldMk cId="92871059" sldId="419"/>
            <ac:spMk id="4" creationId="{4C5E7AFE-D947-37D8-B8E6-B82973B1FA30}"/>
          </ac:spMkLst>
        </pc:spChg>
        <pc:spChg chg="mod">
          <ac:chgData name="Shankar Rahul" userId="94536a7f-36ed-4856-a66e-9aa665c32e3d" providerId="ADAL" clId="{F3F4FBCB-D90F-0342-B8A0-669ED0E3E9E4}" dt="2025-09-22T09:35:12.226" v="8788" actId="790"/>
          <ac:spMkLst>
            <pc:docMk/>
            <pc:sldMk cId="92871059" sldId="419"/>
            <ac:spMk id="5" creationId="{68924259-5415-BE67-B312-042FA4458BF1}"/>
          </ac:spMkLst>
        </pc:spChg>
        <pc:spChg chg="mod">
          <ac:chgData name="Shankar Rahul" userId="94536a7f-36ed-4856-a66e-9aa665c32e3d" providerId="ADAL" clId="{F3F4FBCB-D90F-0342-B8A0-669ED0E3E9E4}" dt="2025-09-22T09:35:12.226" v="8788" actId="790"/>
          <ac:spMkLst>
            <pc:docMk/>
            <pc:sldMk cId="92871059" sldId="419"/>
            <ac:spMk id="8" creationId="{D8842838-F555-CCC5-CD14-FED9B8DAB9B8}"/>
          </ac:spMkLst>
        </pc:spChg>
        <pc:spChg chg="mod">
          <ac:chgData name="Shankar Rahul" userId="94536a7f-36ed-4856-a66e-9aa665c32e3d" providerId="ADAL" clId="{F3F4FBCB-D90F-0342-B8A0-669ED0E3E9E4}" dt="2025-09-22T09:35:12.226" v="8788" actId="790"/>
          <ac:spMkLst>
            <pc:docMk/>
            <pc:sldMk cId="92871059" sldId="419"/>
            <ac:spMk id="10" creationId="{87AAC3EF-C449-4349-A713-9389E5A1265F}"/>
          </ac:spMkLst>
        </pc:spChg>
        <pc:spChg chg="add mod">
          <ac:chgData name="Shankar Rahul" userId="94536a7f-36ed-4856-a66e-9aa665c32e3d" providerId="ADAL" clId="{F3F4FBCB-D90F-0342-B8A0-669ED0E3E9E4}" dt="2025-09-22T09:35:12.226" v="8788" actId="790"/>
          <ac:spMkLst>
            <pc:docMk/>
            <pc:sldMk cId="92871059" sldId="419"/>
            <ac:spMk id="12" creationId="{1007F509-7B5F-A18E-3E1B-6563D732E872}"/>
          </ac:spMkLst>
        </pc:spChg>
        <pc:spChg chg="add del mod">
          <ac:chgData name="Shankar Rahul" userId="94536a7f-36ed-4856-a66e-9aa665c32e3d" providerId="ADAL" clId="{F3F4FBCB-D90F-0342-B8A0-669ED0E3E9E4}" dt="2025-09-22T03:55:48.593" v="7907"/>
          <ac:spMkLst>
            <pc:docMk/>
            <pc:sldMk cId="92871059" sldId="419"/>
            <ac:spMk id="23" creationId="{AA8FFD09-4F4E-AE5A-3533-A971C407A8ED}"/>
          </ac:spMkLst>
        </pc:spChg>
        <pc:spChg chg="mod">
          <ac:chgData name="Shankar Rahul" userId="94536a7f-36ed-4856-a66e-9aa665c32e3d" providerId="ADAL" clId="{F3F4FBCB-D90F-0342-B8A0-669ED0E3E9E4}" dt="2025-09-22T09:35:12.226" v="8788" actId="790"/>
          <ac:spMkLst>
            <pc:docMk/>
            <pc:sldMk cId="92871059" sldId="419"/>
            <ac:spMk id="25" creationId="{1D670652-F113-4952-B8A0-817316631C00}"/>
          </ac:spMkLst>
        </pc:spChg>
        <pc:spChg chg="mod">
          <ac:chgData name="Shankar Rahul" userId="94536a7f-36ed-4856-a66e-9aa665c32e3d" providerId="ADAL" clId="{F3F4FBCB-D90F-0342-B8A0-669ED0E3E9E4}" dt="2025-09-22T14:57:04.011" v="9901" actId="20577"/>
          <ac:spMkLst>
            <pc:docMk/>
            <pc:sldMk cId="92871059" sldId="419"/>
            <ac:spMk id="26" creationId="{F0E5137E-0311-8B2F-F5E8-333A906832DE}"/>
          </ac:spMkLst>
        </pc:spChg>
        <pc:spChg chg="add del mod">
          <ac:chgData name="Shankar Rahul" userId="94536a7f-36ed-4856-a66e-9aa665c32e3d" providerId="ADAL" clId="{F3F4FBCB-D90F-0342-B8A0-669ED0E3E9E4}" dt="2025-09-22T15:52:44.205" v="10745" actId="931"/>
          <ac:spMkLst>
            <pc:docMk/>
            <pc:sldMk cId="92871059" sldId="419"/>
            <ac:spMk id="29" creationId="{7CF83681-3968-F660-020E-C84CB476F674}"/>
          </ac:spMkLst>
        </pc:spChg>
        <pc:picChg chg="del mod">
          <ac:chgData name="Shankar Rahul" userId="94536a7f-36ed-4856-a66e-9aa665c32e3d" providerId="ADAL" clId="{F3F4FBCB-D90F-0342-B8A0-669ED0E3E9E4}" dt="2025-09-22T03:55:46.528" v="7906" actId="478"/>
          <ac:picMkLst>
            <pc:docMk/>
            <pc:sldMk cId="92871059" sldId="419"/>
            <ac:picMk id="7" creationId="{BBE09C36-ACC1-3F7A-B509-09F261298952}"/>
          </ac:picMkLst>
        </pc:picChg>
        <pc:picChg chg="add del mod">
          <ac:chgData name="Shankar Rahul" userId="94536a7f-36ed-4856-a66e-9aa665c32e3d" providerId="ADAL" clId="{F3F4FBCB-D90F-0342-B8A0-669ED0E3E9E4}" dt="2025-09-22T15:52:09.968" v="10744" actId="478"/>
          <ac:picMkLst>
            <pc:docMk/>
            <pc:sldMk cId="92871059" sldId="419"/>
            <ac:picMk id="24" creationId="{F8ADFC48-98C7-3BFC-D647-45E362096ABF}"/>
          </ac:picMkLst>
        </pc:picChg>
        <pc:picChg chg="add mod">
          <ac:chgData name="Shankar Rahul" userId="94536a7f-36ed-4856-a66e-9aa665c32e3d" providerId="ADAL" clId="{F3F4FBCB-D90F-0342-B8A0-669ED0E3E9E4}" dt="2025-09-22T15:52:53.987" v="10748" actId="931"/>
          <ac:picMkLst>
            <pc:docMk/>
            <pc:sldMk cId="92871059" sldId="419"/>
            <ac:picMk id="31" creationId="{5DB5F0F3-8F34-8A54-DB1D-A18F7B4CE45F}"/>
          </ac:picMkLst>
        </pc:picChg>
      </pc:sldChg>
      <pc:sldChg chg="modSp add del mod">
        <pc:chgData name="Shankar Rahul" userId="94536a7f-36ed-4856-a66e-9aa665c32e3d" providerId="ADAL" clId="{F3F4FBCB-D90F-0342-B8A0-669ED0E3E9E4}" dt="2025-09-21T17:01:08.582" v="4189" actId="2696"/>
        <pc:sldMkLst>
          <pc:docMk/>
          <pc:sldMk cId="2987081741" sldId="419"/>
        </pc:sldMkLst>
      </pc:sldChg>
      <pc:sldChg chg="addSp delSp modSp add mod ord modClrScheme modAnim chgLayout">
        <pc:chgData name="Shankar Rahul" userId="94536a7f-36ed-4856-a66e-9aa665c32e3d" providerId="ADAL" clId="{F3F4FBCB-D90F-0342-B8A0-669ED0E3E9E4}" dt="2025-09-23T01:24:35.519" v="11678"/>
        <pc:sldMkLst>
          <pc:docMk/>
          <pc:sldMk cId="3589458885" sldId="420"/>
        </pc:sldMkLst>
        <pc:spChg chg="mod ord">
          <ac:chgData name="Shankar Rahul" userId="94536a7f-36ed-4856-a66e-9aa665c32e3d" providerId="ADAL" clId="{F3F4FBCB-D90F-0342-B8A0-669ED0E3E9E4}" dt="2025-09-22T17:53:23.612" v="11482" actId="700"/>
          <ac:spMkLst>
            <pc:docMk/>
            <pc:sldMk cId="3589458885" sldId="420"/>
            <ac:spMk id="2" creationId="{4AB21649-A214-1BE0-D660-1B08CDF302CA}"/>
          </ac:spMkLst>
        </pc:spChg>
        <pc:spChg chg="add del mod">
          <ac:chgData name="Shankar Rahul" userId="94536a7f-36ed-4856-a66e-9aa665c32e3d" providerId="ADAL" clId="{F3F4FBCB-D90F-0342-B8A0-669ED0E3E9E4}" dt="2025-09-22T17:53:53.557" v="11487" actId="478"/>
          <ac:spMkLst>
            <pc:docMk/>
            <pc:sldMk cId="3589458885" sldId="420"/>
            <ac:spMk id="3" creationId="{C2AA95EA-1178-CBE5-3C43-1544C3B1816D}"/>
          </ac:spMkLst>
        </pc:spChg>
        <pc:spChg chg="add del mod">
          <ac:chgData name="Shankar Rahul" userId="94536a7f-36ed-4856-a66e-9aa665c32e3d" providerId="ADAL" clId="{F3F4FBCB-D90F-0342-B8A0-669ED0E3E9E4}" dt="2025-09-22T17:54:18.441" v="11508" actId="478"/>
          <ac:spMkLst>
            <pc:docMk/>
            <pc:sldMk cId="3589458885" sldId="420"/>
            <ac:spMk id="4" creationId="{E83BBF8E-62E2-D9A4-0E13-0154F0F3D9F1}"/>
          </ac:spMkLst>
        </pc:spChg>
        <pc:spChg chg="add del mod">
          <ac:chgData name="Shankar Rahul" userId="94536a7f-36ed-4856-a66e-9aa665c32e3d" providerId="ADAL" clId="{F3F4FBCB-D90F-0342-B8A0-669ED0E3E9E4}" dt="2025-09-22T03:56:45.129" v="7915"/>
          <ac:spMkLst>
            <pc:docMk/>
            <pc:sldMk cId="3589458885" sldId="420"/>
            <ac:spMk id="7" creationId="{3B4BD136-21F2-E0D6-FE29-E9139EDE6BDB}"/>
          </ac:spMkLst>
        </pc:spChg>
        <pc:spChg chg="add del mod ord">
          <ac:chgData name="Shankar Rahul" userId="94536a7f-36ed-4856-a66e-9aa665c32e3d" providerId="ADAL" clId="{F3F4FBCB-D90F-0342-B8A0-669ED0E3E9E4}" dt="2025-09-22T09:12:36.867" v="8697" actId="700"/>
          <ac:spMkLst>
            <pc:docMk/>
            <pc:sldMk cId="3589458885" sldId="420"/>
            <ac:spMk id="9" creationId="{E689CA9F-6C5C-08EE-8E3A-74629A2AB643}"/>
          </ac:spMkLst>
        </pc:spChg>
        <pc:spChg chg="add del mod ord">
          <ac:chgData name="Shankar Rahul" userId="94536a7f-36ed-4856-a66e-9aa665c32e3d" providerId="ADAL" clId="{F3F4FBCB-D90F-0342-B8A0-669ED0E3E9E4}" dt="2025-09-22T09:12:36.867" v="8697" actId="700"/>
          <ac:spMkLst>
            <pc:docMk/>
            <pc:sldMk cId="3589458885" sldId="420"/>
            <ac:spMk id="11" creationId="{D00545DA-4E79-C7F8-3F24-ADE2A04BDA2C}"/>
          </ac:spMkLst>
        </pc:spChg>
        <pc:spChg chg="add del mod ord">
          <ac:chgData name="Shankar Rahul" userId="94536a7f-36ed-4856-a66e-9aa665c32e3d" providerId="ADAL" clId="{F3F4FBCB-D90F-0342-B8A0-669ED0E3E9E4}" dt="2025-09-22T13:23:09.583" v="9184" actId="21"/>
          <ac:spMkLst>
            <pc:docMk/>
            <pc:sldMk cId="3589458885" sldId="420"/>
            <ac:spMk id="12" creationId="{FE63B1CE-0E73-8152-A0FE-D5029897B227}"/>
          </ac:spMkLst>
        </pc:spChg>
        <pc:spChg chg="add del mod ord">
          <ac:chgData name="Shankar Rahul" userId="94536a7f-36ed-4856-a66e-9aa665c32e3d" providerId="ADAL" clId="{F3F4FBCB-D90F-0342-B8A0-669ED0E3E9E4}" dt="2025-09-22T17:53:23.612" v="11482" actId="700"/>
          <ac:spMkLst>
            <pc:docMk/>
            <pc:sldMk cId="3589458885" sldId="420"/>
            <ac:spMk id="14" creationId="{F7D3A6E7-4D60-87F1-5424-D23D2F7AA0A6}"/>
          </ac:spMkLst>
        </pc:spChg>
        <pc:spChg chg="add mod ord">
          <ac:chgData name="Shankar Rahul" userId="94536a7f-36ed-4856-a66e-9aa665c32e3d" providerId="ADAL" clId="{F3F4FBCB-D90F-0342-B8A0-669ED0E3E9E4}" dt="2025-09-22T18:03:44.684" v="11566" actId="20577"/>
          <ac:spMkLst>
            <pc:docMk/>
            <pc:sldMk cId="3589458885" sldId="420"/>
            <ac:spMk id="15" creationId="{7DED4218-09BF-9CD2-3D4D-D61C087FCD6E}"/>
          </ac:spMkLst>
        </pc:spChg>
        <pc:spChg chg="add mod">
          <ac:chgData name="Shankar Rahul" userId="94536a7f-36ed-4856-a66e-9aa665c32e3d" providerId="ADAL" clId="{F3F4FBCB-D90F-0342-B8A0-669ED0E3E9E4}" dt="2025-09-23T01:23:26.048" v="11675" actId="208"/>
          <ac:spMkLst>
            <pc:docMk/>
            <pc:sldMk cId="3589458885" sldId="420"/>
            <ac:spMk id="18" creationId="{EA1AF704-0C3E-10A0-1E8A-8211D5385266}"/>
          </ac:spMkLst>
        </pc:spChg>
        <pc:spChg chg="add mod">
          <ac:chgData name="Shankar Rahul" userId="94536a7f-36ed-4856-a66e-9aa665c32e3d" providerId="ADAL" clId="{F3F4FBCB-D90F-0342-B8A0-669ED0E3E9E4}" dt="2025-09-22T18:08:47.692" v="11591" actId="1582"/>
          <ac:spMkLst>
            <pc:docMk/>
            <pc:sldMk cId="3589458885" sldId="420"/>
            <ac:spMk id="23" creationId="{32EAACB8-7DB2-B077-BD16-4370ACF68DA4}"/>
          </ac:spMkLst>
        </pc:spChg>
        <pc:picChg chg="del mod ord">
          <ac:chgData name="Shankar Rahul" userId="94536a7f-36ed-4856-a66e-9aa665c32e3d" providerId="ADAL" clId="{F3F4FBCB-D90F-0342-B8A0-669ED0E3E9E4}" dt="2025-09-22T03:56:42.824" v="7914" actId="478"/>
          <ac:picMkLst>
            <pc:docMk/>
            <pc:sldMk cId="3589458885" sldId="420"/>
            <ac:picMk id="5" creationId="{571450A1-F61D-1A24-2C23-23D09CB6CDC6}"/>
          </ac:picMkLst>
        </pc:picChg>
        <pc:picChg chg="add mod ord">
          <ac:chgData name="Shankar Rahul" userId="94536a7f-36ed-4856-a66e-9aa665c32e3d" providerId="ADAL" clId="{F3F4FBCB-D90F-0342-B8A0-669ED0E3E9E4}" dt="2025-09-22T17:53:23.612" v="11482" actId="700"/>
          <ac:picMkLst>
            <pc:docMk/>
            <pc:sldMk cId="3589458885" sldId="420"/>
            <ac:picMk id="8" creationId="{1AFC2FB8-B616-D129-48E9-2BCC27A14AA6}"/>
          </ac:picMkLst>
        </pc:picChg>
        <pc:picChg chg="add mod ord modCrop">
          <ac:chgData name="Shankar Rahul" userId="94536a7f-36ed-4856-a66e-9aa665c32e3d" providerId="ADAL" clId="{F3F4FBCB-D90F-0342-B8A0-669ED0E3E9E4}" dt="2025-09-22T18:13:49.511" v="11597"/>
          <ac:picMkLst>
            <pc:docMk/>
            <pc:sldMk cId="3589458885" sldId="420"/>
            <ac:picMk id="10" creationId="{AED44A2F-4DA0-1B93-2419-7B0A4535F13A}"/>
          </ac:picMkLst>
        </pc:picChg>
        <pc:picChg chg="add del mod">
          <ac:chgData name="Shankar Rahul" userId="94536a7f-36ed-4856-a66e-9aa665c32e3d" providerId="ADAL" clId="{F3F4FBCB-D90F-0342-B8A0-669ED0E3E9E4}" dt="2025-09-22T13:23:55.018" v="9195" actId="21"/>
          <ac:picMkLst>
            <pc:docMk/>
            <pc:sldMk cId="3589458885" sldId="420"/>
            <ac:picMk id="3074" creationId="{EFFB44B7-A5EC-B232-CCA0-545091497D51}"/>
          </ac:picMkLst>
        </pc:picChg>
        <pc:cxnChg chg="add mod">
          <ac:chgData name="Shankar Rahul" userId="94536a7f-36ed-4856-a66e-9aa665c32e3d" providerId="ADAL" clId="{F3F4FBCB-D90F-0342-B8A0-669ED0E3E9E4}" dt="2025-09-23T01:23:26.048" v="11675" actId="208"/>
          <ac:cxnSpMkLst>
            <pc:docMk/>
            <pc:sldMk cId="3589458885" sldId="420"/>
            <ac:cxnSpMk id="20" creationId="{BD9307A7-B50E-C7EE-B027-799C46870D61}"/>
          </ac:cxnSpMkLst>
        </pc:cxnChg>
        <pc:cxnChg chg="add mod">
          <ac:chgData name="Shankar Rahul" userId="94536a7f-36ed-4856-a66e-9aa665c32e3d" providerId="ADAL" clId="{F3F4FBCB-D90F-0342-B8A0-669ED0E3E9E4}" dt="2025-09-22T18:09:08.042" v="11594" actId="208"/>
          <ac:cxnSpMkLst>
            <pc:docMk/>
            <pc:sldMk cId="3589458885" sldId="420"/>
            <ac:cxnSpMk id="24" creationId="{80B5CABE-217E-3869-7B3A-92885DE5918C}"/>
          </ac:cxnSpMkLst>
        </pc:cxnChg>
      </pc:sldChg>
      <pc:sldChg chg="addSp delSp modSp add del mod">
        <pc:chgData name="Shankar Rahul" userId="94536a7f-36ed-4856-a66e-9aa665c32e3d" providerId="ADAL" clId="{F3F4FBCB-D90F-0342-B8A0-669ED0E3E9E4}" dt="2025-09-22T13:06:13.398" v="9026" actId="2696"/>
        <pc:sldMkLst>
          <pc:docMk/>
          <pc:sldMk cId="1978540890" sldId="433"/>
        </pc:sldMkLst>
        <pc:spChg chg="mod">
          <ac:chgData name="Shankar Rahul" userId="94536a7f-36ed-4856-a66e-9aa665c32e3d" providerId="ADAL" clId="{F3F4FBCB-D90F-0342-B8A0-669ED0E3E9E4}" dt="2025-09-22T09:35:12.226" v="8788" actId="790"/>
          <ac:spMkLst>
            <pc:docMk/>
            <pc:sldMk cId="1978540890" sldId="433"/>
            <ac:spMk id="2" creationId="{B088AE30-9D03-EBEE-B0B5-2405C4A74EB4}"/>
          </ac:spMkLst>
        </pc:spChg>
        <pc:spChg chg="mod">
          <ac:chgData name="Shankar Rahul" userId="94536a7f-36ed-4856-a66e-9aa665c32e3d" providerId="ADAL" clId="{F3F4FBCB-D90F-0342-B8A0-669ED0E3E9E4}" dt="2025-09-22T12:34:29.349" v="8985" actId="20577"/>
          <ac:spMkLst>
            <pc:docMk/>
            <pc:sldMk cId="1978540890" sldId="433"/>
            <ac:spMk id="4" creationId="{4C5E7AFE-D947-37D8-B8E6-B82973B1FA30}"/>
          </ac:spMkLst>
        </pc:spChg>
        <pc:spChg chg="mod">
          <ac:chgData name="Shankar Rahul" userId="94536a7f-36ed-4856-a66e-9aa665c32e3d" providerId="ADAL" clId="{F3F4FBCB-D90F-0342-B8A0-669ED0E3E9E4}" dt="2025-09-22T12:35:38.234" v="9025" actId="20577"/>
          <ac:spMkLst>
            <pc:docMk/>
            <pc:sldMk cId="1978540890" sldId="433"/>
            <ac:spMk id="5" creationId="{68924259-5415-BE67-B312-042FA4458BF1}"/>
          </ac:spMkLst>
        </pc:spChg>
        <pc:spChg chg="mod">
          <ac:chgData name="Shankar Rahul" userId="94536a7f-36ed-4856-a66e-9aa665c32e3d" providerId="ADAL" clId="{F3F4FBCB-D90F-0342-B8A0-669ED0E3E9E4}" dt="2025-09-22T12:33:58.408" v="8961" actId="20577"/>
          <ac:spMkLst>
            <pc:docMk/>
            <pc:sldMk cId="1978540890" sldId="433"/>
            <ac:spMk id="6" creationId="{D01A2596-F3A1-F310-07A7-AA9BB693DA55}"/>
          </ac:spMkLst>
        </pc:spChg>
        <pc:spChg chg="add mod">
          <ac:chgData name="Shankar Rahul" userId="94536a7f-36ed-4856-a66e-9aa665c32e3d" providerId="ADAL" clId="{F3F4FBCB-D90F-0342-B8A0-669ED0E3E9E4}" dt="2025-09-22T09:35:12.226" v="8788" actId="790"/>
          <ac:spMkLst>
            <pc:docMk/>
            <pc:sldMk cId="1978540890" sldId="433"/>
            <ac:spMk id="8" creationId="{B95E65FB-68C9-D73B-79A2-D70C2403F5B3}"/>
          </ac:spMkLst>
        </pc:spChg>
        <pc:picChg chg="del">
          <ac:chgData name="Shankar Rahul" userId="94536a7f-36ed-4856-a66e-9aa665c32e3d" providerId="ADAL" clId="{F3F4FBCB-D90F-0342-B8A0-669ED0E3E9E4}" dt="2025-09-22T04:05:38.807" v="8143" actId="478"/>
          <ac:picMkLst>
            <pc:docMk/>
            <pc:sldMk cId="1978540890" sldId="433"/>
            <ac:picMk id="7" creationId="{BBE09C36-ACC1-3F7A-B509-09F261298952}"/>
          </ac:picMkLst>
        </pc:picChg>
      </pc:sldChg>
      <pc:sldChg chg="modSp add del mod modAnim">
        <pc:chgData name="Shankar Rahul" userId="94536a7f-36ed-4856-a66e-9aa665c32e3d" providerId="ADAL" clId="{F3F4FBCB-D90F-0342-B8A0-669ED0E3E9E4}" dt="2025-09-21T20:12:23.039" v="6060" actId="2696"/>
        <pc:sldMkLst>
          <pc:docMk/>
          <pc:sldMk cId="2540860322" sldId="433"/>
        </pc:sldMkLst>
      </pc:sldChg>
      <pc:sldChg chg="addSp delSp modSp add mod ord delAnim modAnim">
        <pc:chgData name="Shankar Rahul" userId="94536a7f-36ed-4856-a66e-9aa665c32e3d" providerId="ADAL" clId="{F3F4FBCB-D90F-0342-B8A0-669ED0E3E9E4}" dt="2025-09-23T03:02:04.130" v="11965" actId="403"/>
        <pc:sldMkLst>
          <pc:docMk/>
          <pc:sldMk cId="3263318338" sldId="433"/>
        </pc:sldMkLst>
        <pc:spChg chg="del mod">
          <ac:chgData name="Shankar Rahul" userId="94536a7f-36ed-4856-a66e-9aa665c32e3d" providerId="ADAL" clId="{F3F4FBCB-D90F-0342-B8A0-669ED0E3E9E4}" dt="2025-09-23T01:17:05.522" v="11665"/>
          <ac:spMkLst>
            <pc:docMk/>
            <pc:sldMk cId="3263318338" sldId="433"/>
            <ac:spMk id="2" creationId="{B088AE30-9D03-EBEE-B0B5-2405C4A74EB4}"/>
          </ac:spMkLst>
        </pc:spChg>
        <pc:spChg chg="mod">
          <ac:chgData name="Shankar Rahul" userId="94536a7f-36ed-4856-a66e-9aa665c32e3d" providerId="ADAL" clId="{F3F4FBCB-D90F-0342-B8A0-669ED0E3E9E4}" dt="2025-09-23T03:02:04.130" v="11965" actId="403"/>
          <ac:spMkLst>
            <pc:docMk/>
            <pc:sldMk cId="3263318338" sldId="433"/>
            <ac:spMk id="4" creationId="{4C5E7AFE-D947-37D8-B8E6-B82973B1FA30}"/>
          </ac:spMkLst>
        </pc:spChg>
        <pc:spChg chg="mod">
          <ac:chgData name="Shankar Rahul" userId="94536a7f-36ed-4856-a66e-9aa665c32e3d" providerId="ADAL" clId="{F3F4FBCB-D90F-0342-B8A0-669ED0E3E9E4}" dt="2025-09-23T03:01:51.203" v="11964" actId="403"/>
          <ac:spMkLst>
            <pc:docMk/>
            <pc:sldMk cId="3263318338" sldId="433"/>
            <ac:spMk id="6" creationId="{D01A2596-F3A1-F310-07A7-AA9BB693DA55}"/>
          </ac:spMkLst>
        </pc:spChg>
        <pc:spChg chg="del mod">
          <ac:chgData name="Shankar Rahul" userId="94536a7f-36ed-4856-a66e-9aa665c32e3d" providerId="ADAL" clId="{F3F4FBCB-D90F-0342-B8A0-669ED0E3E9E4}" dt="2025-09-22T15:52:53.987" v="10748" actId="931"/>
          <ac:spMkLst>
            <pc:docMk/>
            <pc:sldMk cId="3263318338" sldId="433"/>
            <ac:spMk id="8" creationId="{B95E65FB-68C9-D73B-79A2-D70C2403F5B3}"/>
          </ac:spMkLst>
        </pc:spChg>
        <pc:picChg chg="add mod">
          <ac:chgData name="Shankar Rahul" userId="94536a7f-36ed-4856-a66e-9aa665c32e3d" providerId="ADAL" clId="{F3F4FBCB-D90F-0342-B8A0-669ED0E3E9E4}" dt="2025-09-22T15:53:01.835" v="10750" actId="27614"/>
          <ac:picMkLst>
            <pc:docMk/>
            <pc:sldMk cId="3263318338" sldId="433"/>
            <ac:picMk id="7" creationId="{30E2D2AF-79F8-9AA1-7A79-965017E8CA53}"/>
          </ac:picMkLst>
        </pc:picChg>
      </pc:sldChg>
      <pc:sldChg chg="addSp delSp modSp new mod modClrScheme chgLayout">
        <pc:chgData name="Shankar Rahul" userId="94536a7f-36ed-4856-a66e-9aa665c32e3d" providerId="ADAL" clId="{F3F4FBCB-D90F-0342-B8A0-669ED0E3E9E4}" dt="2025-09-23T04:02:50.050" v="12177" actId="20577"/>
        <pc:sldMkLst>
          <pc:docMk/>
          <pc:sldMk cId="560466866" sldId="434"/>
        </pc:sldMkLst>
        <pc:spChg chg="mod ord">
          <ac:chgData name="Shankar Rahul" userId="94536a7f-36ed-4856-a66e-9aa665c32e3d" providerId="ADAL" clId="{F3F4FBCB-D90F-0342-B8A0-669ED0E3E9E4}" dt="2025-09-22T09:35:12.226" v="8788" actId="790"/>
          <ac:spMkLst>
            <pc:docMk/>
            <pc:sldMk cId="560466866" sldId="434"/>
            <ac:spMk id="2" creationId="{E63548FF-39AA-C757-6632-5FA41A189CF7}"/>
          </ac:spMkLst>
        </pc:spChg>
        <pc:spChg chg="mod ord">
          <ac:chgData name="Shankar Rahul" userId="94536a7f-36ed-4856-a66e-9aa665c32e3d" providerId="ADAL" clId="{F3F4FBCB-D90F-0342-B8A0-669ED0E3E9E4}" dt="2025-09-23T04:02:50.050" v="12177" actId="20577"/>
          <ac:spMkLst>
            <pc:docMk/>
            <pc:sldMk cId="560466866" sldId="434"/>
            <ac:spMk id="3" creationId="{97FC5308-7B8F-CC50-5630-0534D9B0E347}"/>
          </ac:spMkLst>
        </pc:spChg>
      </pc:sldChg>
      <pc:sldChg chg="addSp delSp modSp new mod ord modClrScheme chgLayout">
        <pc:chgData name="Shankar Rahul" userId="94536a7f-36ed-4856-a66e-9aa665c32e3d" providerId="ADAL" clId="{F3F4FBCB-D90F-0342-B8A0-669ED0E3E9E4}" dt="2025-09-22T09:35:12.226" v="8788" actId="790"/>
        <pc:sldMkLst>
          <pc:docMk/>
          <pc:sldMk cId="2994691156" sldId="435"/>
        </pc:sldMkLst>
        <pc:spChg chg="mod ord">
          <ac:chgData name="Shankar Rahul" userId="94536a7f-36ed-4856-a66e-9aa665c32e3d" providerId="ADAL" clId="{F3F4FBCB-D90F-0342-B8A0-669ED0E3E9E4}" dt="2025-09-22T09:35:12.226" v="8788" actId="790"/>
          <ac:spMkLst>
            <pc:docMk/>
            <pc:sldMk cId="2994691156" sldId="435"/>
            <ac:spMk id="2" creationId="{44E5828F-D9B8-221E-345D-14DBB30D2C83}"/>
          </ac:spMkLst>
        </pc:spChg>
        <pc:spChg chg="add mod ord">
          <ac:chgData name="Shankar Rahul" userId="94536a7f-36ed-4856-a66e-9aa665c32e3d" providerId="ADAL" clId="{F3F4FBCB-D90F-0342-B8A0-669ED0E3E9E4}" dt="2025-09-22T09:35:12.226" v="8788" actId="790"/>
          <ac:spMkLst>
            <pc:docMk/>
            <pc:sldMk cId="2994691156" sldId="435"/>
            <ac:spMk id="6" creationId="{321EECAC-0541-E554-ADDC-6A38B9805E89}"/>
          </ac:spMkLst>
        </pc:spChg>
        <pc:spChg chg="add mod ord">
          <ac:chgData name="Shankar Rahul" userId="94536a7f-36ed-4856-a66e-9aa665c32e3d" providerId="ADAL" clId="{F3F4FBCB-D90F-0342-B8A0-669ED0E3E9E4}" dt="2025-09-22T09:35:12.226" v="8788" actId="790"/>
          <ac:spMkLst>
            <pc:docMk/>
            <pc:sldMk cId="2994691156" sldId="435"/>
            <ac:spMk id="7" creationId="{FE6430BB-6F35-6C19-DEF0-27B2616C85A9}"/>
          </ac:spMkLst>
        </pc:spChg>
        <pc:picChg chg="add mod">
          <ac:chgData name="Shankar Rahul" userId="94536a7f-36ed-4856-a66e-9aa665c32e3d" providerId="ADAL" clId="{F3F4FBCB-D90F-0342-B8A0-669ED0E3E9E4}" dt="2025-09-19T06:44:27.627" v="1867" actId="14100"/>
          <ac:picMkLst>
            <pc:docMk/>
            <pc:sldMk cId="2994691156" sldId="435"/>
            <ac:picMk id="19" creationId="{5B83F344-5161-5E4A-D16D-F8F96CAF237E}"/>
          </ac:picMkLst>
        </pc:picChg>
      </pc:sldChg>
      <pc:sldChg chg="addSp delSp modSp add mod ord">
        <pc:chgData name="Shankar Rahul" userId="94536a7f-36ed-4856-a66e-9aa665c32e3d" providerId="ADAL" clId="{F3F4FBCB-D90F-0342-B8A0-669ED0E3E9E4}" dt="2025-09-22T09:35:12.226" v="8788" actId="790"/>
        <pc:sldMkLst>
          <pc:docMk/>
          <pc:sldMk cId="3784614011" sldId="436"/>
        </pc:sldMkLst>
        <pc:spChg chg="mod">
          <ac:chgData name="Shankar Rahul" userId="94536a7f-36ed-4856-a66e-9aa665c32e3d" providerId="ADAL" clId="{F3F4FBCB-D90F-0342-B8A0-669ED0E3E9E4}" dt="2025-09-22T09:35:12.226" v="8788" actId="790"/>
          <ac:spMkLst>
            <pc:docMk/>
            <pc:sldMk cId="3784614011" sldId="436"/>
            <ac:spMk id="2" creationId="{C34193B9-0510-C5A9-5629-51F37D3C3AE3}"/>
          </ac:spMkLst>
        </pc:spChg>
        <pc:spChg chg="mod">
          <ac:chgData name="Shankar Rahul" userId="94536a7f-36ed-4856-a66e-9aa665c32e3d" providerId="ADAL" clId="{F3F4FBCB-D90F-0342-B8A0-669ED0E3E9E4}" dt="2025-09-22T09:35:12.226" v="8788" actId="790"/>
          <ac:spMkLst>
            <pc:docMk/>
            <pc:sldMk cId="3784614011" sldId="436"/>
            <ac:spMk id="6" creationId="{92B4ADD6-9786-23D3-E25D-0E2F1FE18BE5}"/>
          </ac:spMkLst>
        </pc:spChg>
        <pc:spChg chg="mod">
          <ac:chgData name="Shankar Rahul" userId="94536a7f-36ed-4856-a66e-9aa665c32e3d" providerId="ADAL" clId="{F3F4FBCB-D90F-0342-B8A0-669ED0E3E9E4}" dt="2025-09-22T09:35:12.226" v="8788" actId="790"/>
          <ac:spMkLst>
            <pc:docMk/>
            <pc:sldMk cId="3784614011" sldId="436"/>
            <ac:spMk id="7" creationId="{88E0ADD9-1C52-DD92-4F0B-D28D730B869D}"/>
          </ac:spMkLst>
        </pc:spChg>
        <pc:picChg chg="add mod">
          <ac:chgData name="Shankar Rahul" userId="94536a7f-36ed-4856-a66e-9aa665c32e3d" providerId="ADAL" clId="{F3F4FBCB-D90F-0342-B8A0-669ED0E3E9E4}" dt="2025-09-19T06:56:34.416" v="2450" actId="1076"/>
          <ac:picMkLst>
            <pc:docMk/>
            <pc:sldMk cId="3784614011" sldId="436"/>
            <ac:picMk id="12" creationId="{127B6DC3-236F-C8D7-50CB-90D75C42E973}"/>
          </ac:picMkLst>
        </pc:picChg>
      </pc:sldChg>
      <pc:sldChg chg="addSp delSp modSp new mod ord modAnim">
        <pc:chgData name="Shankar Rahul" userId="94536a7f-36ed-4856-a66e-9aa665c32e3d" providerId="ADAL" clId="{F3F4FBCB-D90F-0342-B8A0-669ED0E3E9E4}" dt="2025-09-23T05:05:45.954" v="12179" actId="478"/>
        <pc:sldMkLst>
          <pc:docMk/>
          <pc:sldMk cId="809528406" sldId="437"/>
        </pc:sldMkLst>
        <pc:spChg chg="mod">
          <ac:chgData name="Shankar Rahul" userId="94536a7f-36ed-4856-a66e-9aa665c32e3d" providerId="ADAL" clId="{F3F4FBCB-D90F-0342-B8A0-669ED0E3E9E4}" dt="2025-09-22T09:35:12.226" v="8788" actId="790"/>
          <ac:spMkLst>
            <pc:docMk/>
            <pc:sldMk cId="809528406" sldId="437"/>
            <ac:spMk id="2" creationId="{275E155D-9DF9-9079-A04B-42BFF0ACCBE4}"/>
          </ac:spMkLst>
        </pc:spChg>
        <pc:spChg chg="mod">
          <ac:chgData name="Shankar Rahul" userId="94536a7f-36ed-4856-a66e-9aa665c32e3d" providerId="ADAL" clId="{F3F4FBCB-D90F-0342-B8A0-669ED0E3E9E4}" dt="2025-09-22T09:35:12.226" v="8788" actId="790"/>
          <ac:spMkLst>
            <pc:docMk/>
            <pc:sldMk cId="809528406" sldId="437"/>
            <ac:spMk id="3" creationId="{4D35B955-E40B-A632-39C0-05332B7D38AD}"/>
          </ac:spMkLst>
        </pc:spChg>
        <pc:spChg chg="del mod">
          <ac:chgData name="Shankar Rahul" userId="94536a7f-36ed-4856-a66e-9aa665c32e3d" providerId="ADAL" clId="{F3F4FBCB-D90F-0342-B8A0-669ED0E3E9E4}" dt="2025-09-22T04:03:19.623" v="8130"/>
          <ac:spMkLst>
            <pc:docMk/>
            <pc:sldMk cId="809528406" sldId="437"/>
            <ac:spMk id="5" creationId="{66E2DFAD-1AD6-496A-874E-FA58B56275E2}"/>
          </ac:spMkLst>
        </pc:spChg>
        <pc:spChg chg="add del mod">
          <ac:chgData name="Shankar Rahul" userId="94536a7f-36ed-4856-a66e-9aa665c32e3d" providerId="ADAL" clId="{F3F4FBCB-D90F-0342-B8A0-669ED0E3E9E4}" dt="2025-09-23T05:05:45.954" v="12179" actId="478"/>
          <ac:spMkLst>
            <pc:docMk/>
            <pc:sldMk cId="809528406" sldId="437"/>
            <ac:spMk id="6" creationId="{A661241B-EF1F-F977-8014-878774A3E0BA}"/>
          </ac:spMkLst>
        </pc:spChg>
        <pc:spChg chg="add mod">
          <ac:chgData name="Shankar Rahul" userId="94536a7f-36ed-4856-a66e-9aa665c32e3d" providerId="ADAL" clId="{F3F4FBCB-D90F-0342-B8A0-669ED0E3E9E4}" dt="2025-09-22T09:35:12.226" v="8788" actId="790"/>
          <ac:spMkLst>
            <pc:docMk/>
            <pc:sldMk cId="809528406" sldId="437"/>
            <ac:spMk id="20" creationId="{312BBC9B-D0E4-6D00-66A5-3E97D9B8E5DD}"/>
          </ac:spMkLst>
        </pc:spChg>
        <pc:spChg chg="add mod">
          <ac:chgData name="Shankar Rahul" userId="94536a7f-36ed-4856-a66e-9aa665c32e3d" providerId="ADAL" clId="{F3F4FBCB-D90F-0342-B8A0-669ED0E3E9E4}" dt="2025-09-22T09:35:12.226" v="8788" actId="790"/>
          <ac:spMkLst>
            <pc:docMk/>
            <pc:sldMk cId="809528406" sldId="437"/>
            <ac:spMk id="21" creationId="{B9407FCC-8F51-B81F-8B7A-34C925EB197D}"/>
          </ac:spMkLst>
        </pc:spChg>
        <pc:spChg chg="add mod">
          <ac:chgData name="Shankar Rahul" userId="94536a7f-36ed-4856-a66e-9aa665c32e3d" providerId="ADAL" clId="{F3F4FBCB-D90F-0342-B8A0-669ED0E3E9E4}" dt="2025-09-22T09:35:12.226" v="8788" actId="790"/>
          <ac:spMkLst>
            <pc:docMk/>
            <pc:sldMk cId="809528406" sldId="437"/>
            <ac:spMk id="22" creationId="{D80A7911-BBC0-DA02-066B-65115110850E}"/>
          </ac:spMkLst>
        </pc:spChg>
        <pc:picChg chg="add mod">
          <ac:chgData name="Shankar Rahul" userId="94536a7f-36ed-4856-a66e-9aa665c32e3d" providerId="ADAL" clId="{F3F4FBCB-D90F-0342-B8A0-669ED0E3E9E4}" dt="2025-09-22T04:03:19.623" v="8130"/>
          <ac:picMkLst>
            <pc:docMk/>
            <pc:sldMk cId="809528406" sldId="437"/>
            <ac:picMk id="4" creationId="{7CF74372-2C52-4ECB-2B71-F6CF17999364}"/>
          </ac:picMkLst>
        </pc:picChg>
        <pc:picChg chg="add mod">
          <ac:chgData name="Shankar Rahul" userId="94536a7f-36ed-4856-a66e-9aa665c32e3d" providerId="ADAL" clId="{F3F4FBCB-D90F-0342-B8A0-669ED0E3E9E4}" dt="2025-09-19T12:04:51.333" v="2929" actId="931"/>
          <ac:picMkLst>
            <pc:docMk/>
            <pc:sldMk cId="809528406" sldId="437"/>
            <ac:picMk id="19" creationId="{ED554C63-6488-97DF-5129-58BD0455E941}"/>
          </ac:picMkLst>
        </pc:picChg>
      </pc:sldChg>
      <pc:sldChg chg="addSp delSp modSp add mod modAnim">
        <pc:chgData name="Shankar Rahul" userId="94536a7f-36ed-4856-a66e-9aa665c32e3d" providerId="ADAL" clId="{F3F4FBCB-D90F-0342-B8A0-669ED0E3E9E4}" dt="2025-09-23T05:05:39.908" v="12178" actId="478"/>
        <pc:sldMkLst>
          <pc:docMk/>
          <pc:sldMk cId="1183489254" sldId="438"/>
        </pc:sldMkLst>
        <pc:spChg chg="mod">
          <ac:chgData name="Shankar Rahul" userId="94536a7f-36ed-4856-a66e-9aa665c32e3d" providerId="ADAL" clId="{F3F4FBCB-D90F-0342-B8A0-669ED0E3E9E4}" dt="2025-09-22T09:35:12.226" v="8788" actId="790"/>
          <ac:spMkLst>
            <pc:docMk/>
            <pc:sldMk cId="1183489254" sldId="438"/>
            <ac:spMk id="2" creationId="{D5BFA37E-7A62-2EC2-0236-66A678FD7933}"/>
          </ac:spMkLst>
        </pc:spChg>
        <pc:spChg chg="add del mod">
          <ac:chgData name="Shankar Rahul" userId="94536a7f-36ed-4856-a66e-9aa665c32e3d" providerId="ADAL" clId="{F3F4FBCB-D90F-0342-B8A0-669ED0E3E9E4}" dt="2025-09-23T05:05:39.908" v="12178" actId="478"/>
          <ac:spMkLst>
            <pc:docMk/>
            <pc:sldMk cId="1183489254" sldId="438"/>
            <ac:spMk id="5" creationId="{D3F02426-8EDD-C735-A206-3A7D6405E23D}"/>
          </ac:spMkLst>
        </pc:spChg>
        <pc:spChg chg="mod">
          <ac:chgData name="Shankar Rahul" userId="94536a7f-36ed-4856-a66e-9aa665c32e3d" providerId="ADAL" clId="{F3F4FBCB-D90F-0342-B8A0-669ED0E3E9E4}" dt="2025-09-22T09:35:12.226" v="8788" actId="790"/>
          <ac:spMkLst>
            <pc:docMk/>
            <pc:sldMk cId="1183489254" sldId="438"/>
            <ac:spMk id="6" creationId="{8A6C8E09-6BC0-28BD-E2D5-5197A4837D8F}"/>
          </ac:spMkLst>
        </pc:spChg>
        <pc:spChg chg="del mod">
          <ac:chgData name="Shankar Rahul" userId="94536a7f-36ed-4856-a66e-9aa665c32e3d" providerId="ADAL" clId="{F3F4FBCB-D90F-0342-B8A0-669ED0E3E9E4}" dt="2025-09-22T04:03:13.530" v="8129" actId="931"/>
          <ac:spMkLst>
            <pc:docMk/>
            <pc:sldMk cId="1183489254" sldId="438"/>
            <ac:spMk id="7" creationId="{E039609E-1CD9-BB3C-A703-C485134CFD44}"/>
          </ac:spMkLst>
        </pc:spChg>
        <pc:spChg chg="add mod">
          <ac:chgData name="Shankar Rahul" userId="94536a7f-36ed-4856-a66e-9aa665c32e3d" providerId="ADAL" clId="{F3F4FBCB-D90F-0342-B8A0-669ED0E3E9E4}" dt="2025-09-22T09:35:12.226" v="8788" actId="790"/>
          <ac:spMkLst>
            <pc:docMk/>
            <pc:sldMk cId="1183489254" sldId="438"/>
            <ac:spMk id="10" creationId="{BC01FEE0-38FF-BD66-F8D2-AFD767380F82}"/>
          </ac:spMkLst>
        </pc:spChg>
        <pc:spChg chg="add mod">
          <ac:chgData name="Shankar Rahul" userId="94536a7f-36ed-4856-a66e-9aa665c32e3d" providerId="ADAL" clId="{F3F4FBCB-D90F-0342-B8A0-669ED0E3E9E4}" dt="2025-09-22T09:35:12.226" v="8788" actId="790"/>
          <ac:spMkLst>
            <pc:docMk/>
            <pc:sldMk cId="1183489254" sldId="438"/>
            <ac:spMk id="11" creationId="{B7E04C85-6FB7-9302-7D6E-4929AD47F47E}"/>
          </ac:spMkLst>
        </pc:spChg>
        <pc:spChg chg="add mod">
          <ac:chgData name="Shankar Rahul" userId="94536a7f-36ed-4856-a66e-9aa665c32e3d" providerId="ADAL" clId="{F3F4FBCB-D90F-0342-B8A0-669ED0E3E9E4}" dt="2025-09-22T09:35:12.226" v="8788" actId="790"/>
          <ac:spMkLst>
            <pc:docMk/>
            <pc:sldMk cId="1183489254" sldId="438"/>
            <ac:spMk id="13" creationId="{8EB3CD63-E7D0-5646-F112-309012070123}"/>
          </ac:spMkLst>
        </pc:spChg>
        <pc:picChg chg="add mod">
          <ac:chgData name="Shankar Rahul" userId="94536a7f-36ed-4856-a66e-9aa665c32e3d" providerId="ADAL" clId="{F3F4FBCB-D90F-0342-B8A0-669ED0E3E9E4}" dt="2025-09-22T04:03:13.530" v="8129" actId="931"/>
          <ac:picMkLst>
            <pc:docMk/>
            <pc:sldMk cId="1183489254" sldId="438"/>
            <ac:picMk id="4" creationId="{6E6DC313-479E-270F-284B-42D9B0D0AE2D}"/>
          </ac:picMkLst>
        </pc:picChg>
        <pc:picChg chg="add mod">
          <ac:chgData name="Shankar Rahul" userId="94536a7f-36ed-4856-a66e-9aa665c32e3d" providerId="ADAL" clId="{F3F4FBCB-D90F-0342-B8A0-669ED0E3E9E4}" dt="2025-09-19T07:40:52.022" v="2669" actId="931"/>
          <ac:picMkLst>
            <pc:docMk/>
            <pc:sldMk cId="1183489254" sldId="438"/>
            <ac:picMk id="8" creationId="{E32E13B5-7D02-C0B8-8F1C-5A2436B485BE}"/>
          </ac:picMkLst>
        </pc:picChg>
      </pc:sldChg>
      <pc:sldChg chg="addSp delSp modSp add del mod chgLayout">
        <pc:chgData name="Shankar Rahul" userId="94536a7f-36ed-4856-a66e-9aa665c32e3d" providerId="ADAL" clId="{F3F4FBCB-D90F-0342-B8A0-669ED0E3E9E4}" dt="2025-09-19T16:57:53.429" v="3606" actId="2696"/>
        <pc:sldMkLst>
          <pc:docMk/>
          <pc:sldMk cId="3820137762" sldId="439"/>
        </pc:sldMkLst>
      </pc:sldChg>
      <pc:sldChg chg="add del">
        <pc:chgData name="Shankar Rahul" userId="94536a7f-36ed-4856-a66e-9aa665c32e3d" providerId="ADAL" clId="{F3F4FBCB-D90F-0342-B8A0-669ED0E3E9E4}" dt="2025-09-19T16:57:53.553" v="3607" actId="2696"/>
        <pc:sldMkLst>
          <pc:docMk/>
          <pc:sldMk cId="1097084529" sldId="440"/>
        </pc:sldMkLst>
      </pc:sldChg>
      <pc:sldChg chg="addSp delSp modSp add mod ord delAnim modAnim">
        <pc:chgData name="Shankar Rahul" userId="94536a7f-36ed-4856-a66e-9aa665c32e3d" providerId="ADAL" clId="{F3F4FBCB-D90F-0342-B8A0-669ED0E3E9E4}" dt="2025-09-23T03:42:45.798" v="12122" actId="20578"/>
        <pc:sldMkLst>
          <pc:docMk/>
          <pc:sldMk cId="1111945951" sldId="441"/>
        </pc:sldMkLst>
        <pc:spChg chg="mod">
          <ac:chgData name="Shankar Rahul" userId="94536a7f-36ed-4856-a66e-9aa665c32e3d" providerId="ADAL" clId="{F3F4FBCB-D90F-0342-B8A0-669ED0E3E9E4}" dt="2025-09-22T09:35:12.226" v="8788" actId="790"/>
          <ac:spMkLst>
            <pc:docMk/>
            <pc:sldMk cId="1111945951" sldId="441"/>
            <ac:spMk id="2" creationId="{1548D91F-54E4-4FC0-2A49-50FFFE3B3FFC}"/>
          </ac:spMkLst>
        </pc:spChg>
        <pc:spChg chg="mod">
          <ac:chgData name="Shankar Rahul" userId="94536a7f-36ed-4856-a66e-9aa665c32e3d" providerId="ADAL" clId="{F3F4FBCB-D90F-0342-B8A0-669ED0E3E9E4}" dt="2025-09-19T13:13:57.042" v="3131" actId="20577"/>
          <ac:spMkLst>
            <pc:docMk/>
            <pc:sldMk cId="1111945951" sldId="441"/>
            <ac:spMk id="3" creationId="{26FF0CEA-4FED-8196-6968-0C1F3F922282}"/>
          </ac:spMkLst>
        </pc:spChg>
        <pc:spChg chg="mod">
          <ac:chgData name="Shankar Rahul" userId="94536a7f-36ed-4856-a66e-9aa665c32e3d" providerId="ADAL" clId="{F3F4FBCB-D90F-0342-B8A0-669ED0E3E9E4}" dt="2025-09-22T09:35:12.226" v="8788" actId="790"/>
          <ac:spMkLst>
            <pc:docMk/>
            <pc:sldMk cId="1111945951" sldId="441"/>
            <ac:spMk id="5" creationId="{7218F322-0FB5-16B4-D8D6-9638B40F08A7}"/>
          </ac:spMkLst>
        </pc:spChg>
        <pc:spChg chg="add mod">
          <ac:chgData name="Shankar Rahul" userId="94536a7f-36ed-4856-a66e-9aa665c32e3d" providerId="ADAL" clId="{F3F4FBCB-D90F-0342-B8A0-669ED0E3E9E4}" dt="2025-09-22T09:35:12.226" v="8788" actId="790"/>
          <ac:spMkLst>
            <pc:docMk/>
            <pc:sldMk cId="1111945951" sldId="441"/>
            <ac:spMk id="7" creationId="{3E25F6FC-68AB-AD34-2CF3-7EBBFF2AC928}"/>
          </ac:spMkLst>
        </pc:spChg>
        <pc:spChg chg="add mod">
          <ac:chgData name="Shankar Rahul" userId="94536a7f-36ed-4856-a66e-9aa665c32e3d" providerId="ADAL" clId="{F3F4FBCB-D90F-0342-B8A0-669ED0E3E9E4}" dt="2025-09-22T09:35:12.226" v="8788" actId="790"/>
          <ac:spMkLst>
            <pc:docMk/>
            <pc:sldMk cId="1111945951" sldId="441"/>
            <ac:spMk id="8" creationId="{20B3F3D8-7936-140F-4254-826526D04F55}"/>
          </ac:spMkLst>
        </pc:spChg>
        <pc:spChg chg="add mod">
          <ac:chgData name="Shankar Rahul" userId="94536a7f-36ed-4856-a66e-9aa665c32e3d" providerId="ADAL" clId="{F3F4FBCB-D90F-0342-B8A0-669ED0E3E9E4}" dt="2025-09-22T09:35:12.226" v="8788" actId="790"/>
          <ac:spMkLst>
            <pc:docMk/>
            <pc:sldMk cId="1111945951" sldId="441"/>
            <ac:spMk id="9" creationId="{A3DA9C94-58FD-1E03-8773-51D17CF6D4D2}"/>
          </ac:spMkLst>
        </pc:spChg>
        <pc:spChg chg="add mod">
          <ac:chgData name="Shankar Rahul" userId="94536a7f-36ed-4856-a66e-9aa665c32e3d" providerId="ADAL" clId="{F3F4FBCB-D90F-0342-B8A0-669ED0E3E9E4}" dt="2025-09-22T09:35:12.226" v="8788" actId="790"/>
          <ac:spMkLst>
            <pc:docMk/>
            <pc:sldMk cId="1111945951" sldId="441"/>
            <ac:spMk id="10" creationId="{FCDA0EC4-8950-FD9A-E944-6F9F394DDEC1}"/>
          </ac:spMkLst>
        </pc:spChg>
        <pc:spChg chg="add mod">
          <ac:chgData name="Shankar Rahul" userId="94536a7f-36ed-4856-a66e-9aa665c32e3d" providerId="ADAL" clId="{F3F4FBCB-D90F-0342-B8A0-669ED0E3E9E4}" dt="2025-09-22T09:35:12.226" v="8788" actId="790"/>
          <ac:spMkLst>
            <pc:docMk/>
            <pc:sldMk cId="1111945951" sldId="441"/>
            <ac:spMk id="14" creationId="{EB57C4F0-9F99-0272-FA96-B3F15483A349}"/>
          </ac:spMkLst>
        </pc:spChg>
        <pc:spChg chg="add mod">
          <ac:chgData name="Shankar Rahul" userId="94536a7f-36ed-4856-a66e-9aa665c32e3d" providerId="ADAL" clId="{F3F4FBCB-D90F-0342-B8A0-669ED0E3E9E4}" dt="2025-09-22T09:35:12.226" v="8788" actId="790"/>
          <ac:spMkLst>
            <pc:docMk/>
            <pc:sldMk cId="1111945951" sldId="441"/>
            <ac:spMk id="15" creationId="{D860827C-10D2-F87F-69D9-8B6441D20390}"/>
          </ac:spMkLst>
        </pc:spChg>
        <pc:spChg chg="add mod">
          <ac:chgData name="Shankar Rahul" userId="94536a7f-36ed-4856-a66e-9aa665c32e3d" providerId="ADAL" clId="{F3F4FBCB-D90F-0342-B8A0-669ED0E3E9E4}" dt="2025-09-22T09:35:12.226" v="8788" actId="790"/>
          <ac:spMkLst>
            <pc:docMk/>
            <pc:sldMk cId="1111945951" sldId="441"/>
            <ac:spMk id="17" creationId="{4C7A86B7-6DAF-C8E1-29A5-8EFEC9801119}"/>
          </ac:spMkLst>
        </pc:spChg>
        <pc:spChg chg="add mod">
          <ac:chgData name="Shankar Rahul" userId="94536a7f-36ed-4856-a66e-9aa665c32e3d" providerId="ADAL" clId="{F3F4FBCB-D90F-0342-B8A0-669ED0E3E9E4}" dt="2025-09-22T09:35:12.226" v="8788" actId="790"/>
          <ac:spMkLst>
            <pc:docMk/>
            <pc:sldMk cId="1111945951" sldId="441"/>
            <ac:spMk id="18" creationId="{0DAA12CA-8B56-E077-6414-6BF7F85EA365}"/>
          </ac:spMkLst>
        </pc:spChg>
        <pc:spChg chg="add mod">
          <ac:chgData name="Shankar Rahul" userId="94536a7f-36ed-4856-a66e-9aa665c32e3d" providerId="ADAL" clId="{F3F4FBCB-D90F-0342-B8A0-669ED0E3E9E4}" dt="2025-09-19T17:26:26.187" v="3728" actId="20577"/>
          <ac:spMkLst>
            <pc:docMk/>
            <pc:sldMk cId="1111945951" sldId="441"/>
            <ac:spMk id="20" creationId="{83B66E6B-F20A-D676-3551-1419448E9D14}"/>
          </ac:spMkLst>
        </pc:spChg>
        <pc:spChg chg="add mod">
          <ac:chgData name="Shankar Rahul" userId="94536a7f-36ed-4856-a66e-9aa665c32e3d" providerId="ADAL" clId="{F3F4FBCB-D90F-0342-B8A0-669ED0E3E9E4}" dt="2025-09-19T17:26:26.187" v="3728" actId="20577"/>
          <ac:spMkLst>
            <pc:docMk/>
            <pc:sldMk cId="1111945951" sldId="441"/>
            <ac:spMk id="21" creationId="{9902BDB0-8450-F6C8-3F3C-6C3E4F8A156F}"/>
          </ac:spMkLst>
        </pc:spChg>
        <pc:grpChg chg="add mod">
          <ac:chgData name="Shankar Rahul" userId="94536a7f-36ed-4856-a66e-9aa665c32e3d" providerId="ADAL" clId="{F3F4FBCB-D90F-0342-B8A0-669ED0E3E9E4}" dt="2025-09-19T13:00:08.971" v="3050" actId="1076"/>
          <ac:grpSpMkLst>
            <pc:docMk/>
            <pc:sldMk cId="1111945951" sldId="441"/>
            <ac:grpSpMk id="22" creationId="{9D084217-CB40-87BD-C9AF-759496D24FC2}"/>
          </ac:grpSpMkLst>
        </pc:grpChg>
        <pc:cxnChg chg="mod">
          <ac:chgData name="Shankar Rahul" userId="94536a7f-36ed-4856-a66e-9aa665c32e3d" providerId="ADAL" clId="{F3F4FBCB-D90F-0342-B8A0-669ED0E3E9E4}" dt="2025-09-19T17:27:40.714" v="3733" actId="1037"/>
          <ac:cxnSpMkLst>
            <pc:docMk/>
            <pc:sldMk cId="1111945951" sldId="441"/>
            <ac:cxnSpMk id="11" creationId="{20BC88D8-70B5-34E2-BE2D-1F507887FD84}"/>
          </ac:cxnSpMkLst>
        </pc:cxnChg>
        <pc:cxnChg chg="mod">
          <ac:chgData name="Shankar Rahul" userId="94536a7f-36ed-4856-a66e-9aa665c32e3d" providerId="ADAL" clId="{F3F4FBCB-D90F-0342-B8A0-669ED0E3E9E4}" dt="2025-09-19T13:00:14.337" v="3051" actId="14100"/>
          <ac:cxnSpMkLst>
            <pc:docMk/>
            <pc:sldMk cId="1111945951" sldId="441"/>
            <ac:cxnSpMk id="12" creationId="{ED0DECC9-BE8C-8481-52EE-BD36FA0D0454}"/>
          </ac:cxnSpMkLst>
        </pc:cxnChg>
        <pc:cxnChg chg="mod">
          <ac:chgData name="Shankar Rahul" userId="94536a7f-36ed-4856-a66e-9aa665c32e3d" providerId="ADAL" clId="{F3F4FBCB-D90F-0342-B8A0-669ED0E3E9E4}" dt="2025-09-19T17:27:50.598" v="3737" actId="1037"/>
          <ac:cxnSpMkLst>
            <pc:docMk/>
            <pc:sldMk cId="1111945951" sldId="441"/>
            <ac:cxnSpMk id="16" creationId="{360689CE-78AD-0986-8AFC-E1427657AFDC}"/>
          </ac:cxnSpMkLst>
        </pc:cxnChg>
      </pc:sldChg>
      <pc:sldChg chg="new del">
        <pc:chgData name="Shankar Rahul" userId="94536a7f-36ed-4856-a66e-9aa665c32e3d" providerId="ADAL" clId="{F3F4FBCB-D90F-0342-B8A0-669ED0E3E9E4}" dt="2025-09-19T13:52:47.335" v="3134" actId="680"/>
        <pc:sldMkLst>
          <pc:docMk/>
          <pc:sldMk cId="1007050002" sldId="442"/>
        </pc:sldMkLst>
      </pc:sldChg>
      <pc:sldChg chg="addSp delSp modSp add mod ord delAnim modAnim">
        <pc:chgData name="Shankar Rahul" userId="94536a7f-36ed-4856-a66e-9aa665c32e3d" providerId="ADAL" clId="{F3F4FBCB-D90F-0342-B8A0-669ED0E3E9E4}" dt="2025-09-23T05:07:00.749" v="12182"/>
        <pc:sldMkLst>
          <pc:docMk/>
          <pc:sldMk cId="2747311010" sldId="442"/>
        </pc:sldMkLst>
        <pc:spChg chg="mod">
          <ac:chgData name="Shankar Rahul" userId="94536a7f-36ed-4856-a66e-9aa665c32e3d" providerId="ADAL" clId="{F3F4FBCB-D90F-0342-B8A0-669ED0E3E9E4}" dt="2025-09-22T09:35:12.226" v="8788" actId="790"/>
          <ac:spMkLst>
            <pc:docMk/>
            <pc:sldMk cId="2747311010" sldId="442"/>
            <ac:spMk id="2" creationId="{CFEBFEF6-D066-0DE3-71A6-FD61D03544AD}"/>
          </ac:spMkLst>
        </pc:spChg>
        <pc:spChg chg="mod">
          <ac:chgData name="Shankar Rahul" userId="94536a7f-36ed-4856-a66e-9aa665c32e3d" providerId="ADAL" clId="{F3F4FBCB-D90F-0342-B8A0-669ED0E3E9E4}" dt="2025-09-19T16:47:40.939" v="3305" actId="20577"/>
          <ac:spMkLst>
            <pc:docMk/>
            <pc:sldMk cId="2747311010" sldId="442"/>
            <ac:spMk id="3" creationId="{F951E6DE-33C1-373B-114A-F4E2B8E7EC0C}"/>
          </ac:spMkLst>
        </pc:spChg>
        <pc:spChg chg="add mod topLvl">
          <ac:chgData name="Shankar Rahul" userId="94536a7f-36ed-4856-a66e-9aa665c32e3d" providerId="ADAL" clId="{F3F4FBCB-D90F-0342-B8A0-669ED0E3E9E4}" dt="2025-09-22T09:35:12.226" v="8788" actId="790"/>
          <ac:spMkLst>
            <pc:docMk/>
            <pc:sldMk cId="2747311010" sldId="442"/>
            <ac:spMk id="4" creationId="{E1D52122-A7D6-FA0E-3C56-334A8BE4BBB8}"/>
          </ac:spMkLst>
        </pc:spChg>
        <pc:spChg chg="del mod">
          <ac:chgData name="Shankar Rahul" userId="94536a7f-36ed-4856-a66e-9aa665c32e3d" providerId="ADAL" clId="{F3F4FBCB-D90F-0342-B8A0-669ED0E3E9E4}" dt="2025-09-22T04:03:27.207" v="8131" actId="931"/>
          <ac:spMkLst>
            <pc:docMk/>
            <pc:sldMk cId="2747311010" sldId="442"/>
            <ac:spMk id="5" creationId="{938A6794-0856-5FDE-40A3-0CB7EE625076}"/>
          </ac:spMkLst>
        </pc:spChg>
        <pc:spChg chg="add del mod topLvl">
          <ac:chgData name="Shankar Rahul" userId="94536a7f-36ed-4856-a66e-9aa665c32e3d" providerId="ADAL" clId="{F3F4FBCB-D90F-0342-B8A0-669ED0E3E9E4}" dt="2025-09-22T09:35:12.226" v="8788" actId="790"/>
          <ac:spMkLst>
            <pc:docMk/>
            <pc:sldMk cId="2747311010" sldId="442"/>
            <ac:spMk id="6" creationId="{22214779-94D6-4440-DC01-4C61E30A2364}"/>
          </ac:spMkLst>
        </pc:spChg>
        <pc:spChg chg="add del mod">
          <ac:chgData name="Shankar Rahul" userId="94536a7f-36ed-4856-a66e-9aa665c32e3d" providerId="ADAL" clId="{F3F4FBCB-D90F-0342-B8A0-669ED0E3E9E4}" dt="2025-09-23T05:05:50.469" v="12180" actId="478"/>
          <ac:spMkLst>
            <pc:docMk/>
            <pc:sldMk cId="2747311010" sldId="442"/>
            <ac:spMk id="10" creationId="{47BC83C7-4C79-509D-AF51-013E4F958EC2}"/>
          </ac:spMkLst>
        </pc:spChg>
        <pc:spChg chg="add mod">
          <ac:chgData name="Shankar Rahul" userId="94536a7f-36ed-4856-a66e-9aa665c32e3d" providerId="ADAL" clId="{F3F4FBCB-D90F-0342-B8A0-669ED0E3E9E4}" dt="2025-09-22T15:15:46.178" v="10126"/>
          <ac:spMkLst>
            <pc:docMk/>
            <pc:sldMk cId="2747311010" sldId="442"/>
            <ac:spMk id="11" creationId="{A3BBC468-95AE-A70B-A806-3260112D6529}"/>
          </ac:spMkLst>
        </pc:spChg>
        <pc:spChg chg="mod">
          <ac:chgData name="Shankar Rahul" userId="94536a7f-36ed-4856-a66e-9aa665c32e3d" providerId="ADAL" clId="{F3F4FBCB-D90F-0342-B8A0-669ED0E3E9E4}" dt="2025-09-22T09:35:12.226" v="8788" actId="790"/>
          <ac:spMkLst>
            <pc:docMk/>
            <pc:sldMk cId="2747311010" sldId="442"/>
            <ac:spMk id="19" creationId="{6537AA9B-3638-5EC1-62C0-FA0A159676B1}"/>
          </ac:spMkLst>
        </pc:spChg>
        <pc:spChg chg="add mod topLvl">
          <ac:chgData name="Shankar Rahul" userId="94536a7f-36ed-4856-a66e-9aa665c32e3d" providerId="ADAL" clId="{F3F4FBCB-D90F-0342-B8A0-669ED0E3E9E4}" dt="2025-09-22T09:35:12.226" v="8788" actId="790"/>
          <ac:spMkLst>
            <pc:docMk/>
            <pc:sldMk cId="2747311010" sldId="442"/>
            <ac:spMk id="23" creationId="{5CFD3F9E-E105-B52E-8014-92D78B8B46B2}"/>
          </ac:spMkLst>
        </pc:spChg>
        <pc:spChg chg="add mod topLvl">
          <ac:chgData name="Shankar Rahul" userId="94536a7f-36ed-4856-a66e-9aa665c32e3d" providerId="ADAL" clId="{F3F4FBCB-D90F-0342-B8A0-669ED0E3E9E4}" dt="2025-09-21T19:01:36.067" v="5544" actId="165"/>
          <ac:spMkLst>
            <pc:docMk/>
            <pc:sldMk cId="2747311010" sldId="442"/>
            <ac:spMk id="28" creationId="{FB246808-A4D6-16E3-EF84-9B89972E5EC8}"/>
          </ac:spMkLst>
        </pc:spChg>
        <pc:spChg chg="add mod topLvl">
          <ac:chgData name="Shankar Rahul" userId="94536a7f-36ed-4856-a66e-9aa665c32e3d" providerId="ADAL" clId="{F3F4FBCB-D90F-0342-B8A0-669ED0E3E9E4}" dt="2025-09-22T09:35:12.226" v="8788" actId="790"/>
          <ac:spMkLst>
            <pc:docMk/>
            <pc:sldMk cId="2747311010" sldId="442"/>
            <ac:spMk id="29" creationId="{484D6B5E-D48D-4DE5-3E70-109AA966B165}"/>
          </ac:spMkLst>
        </pc:spChg>
        <pc:spChg chg="add mod topLvl">
          <ac:chgData name="Shankar Rahul" userId="94536a7f-36ed-4856-a66e-9aa665c32e3d" providerId="ADAL" clId="{F3F4FBCB-D90F-0342-B8A0-669ED0E3E9E4}" dt="2025-09-22T09:35:12.226" v="8788" actId="790"/>
          <ac:spMkLst>
            <pc:docMk/>
            <pc:sldMk cId="2747311010" sldId="442"/>
            <ac:spMk id="30" creationId="{D277D51D-8789-9440-AF66-41E127718B34}"/>
          </ac:spMkLst>
        </pc:spChg>
        <pc:spChg chg="add mod topLvl">
          <ac:chgData name="Shankar Rahul" userId="94536a7f-36ed-4856-a66e-9aa665c32e3d" providerId="ADAL" clId="{F3F4FBCB-D90F-0342-B8A0-669ED0E3E9E4}" dt="2025-09-22T09:35:12.226" v="8788" actId="790"/>
          <ac:spMkLst>
            <pc:docMk/>
            <pc:sldMk cId="2747311010" sldId="442"/>
            <ac:spMk id="32" creationId="{C4898B2E-5BD0-AAA7-CDE0-067D902E7D23}"/>
          </ac:spMkLst>
        </pc:spChg>
        <pc:spChg chg="add mod topLvl">
          <ac:chgData name="Shankar Rahul" userId="94536a7f-36ed-4856-a66e-9aa665c32e3d" providerId="ADAL" clId="{F3F4FBCB-D90F-0342-B8A0-669ED0E3E9E4}" dt="2025-09-22T09:35:12.226" v="8788" actId="790"/>
          <ac:spMkLst>
            <pc:docMk/>
            <pc:sldMk cId="2747311010" sldId="442"/>
            <ac:spMk id="34" creationId="{AEF38FE2-0262-EC85-E9FD-B136140274D3}"/>
          </ac:spMkLst>
        </pc:spChg>
        <pc:spChg chg="add mod topLvl">
          <ac:chgData name="Shankar Rahul" userId="94536a7f-36ed-4856-a66e-9aa665c32e3d" providerId="ADAL" clId="{F3F4FBCB-D90F-0342-B8A0-669ED0E3E9E4}" dt="2025-09-21T19:29:50.031" v="5665" actId="1035"/>
          <ac:spMkLst>
            <pc:docMk/>
            <pc:sldMk cId="2747311010" sldId="442"/>
            <ac:spMk id="35" creationId="{9BB01113-43CB-9C52-626E-A6A91A742877}"/>
          </ac:spMkLst>
        </pc:spChg>
        <pc:spChg chg="mod topLvl">
          <ac:chgData name="Shankar Rahul" userId="94536a7f-36ed-4856-a66e-9aa665c32e3d" providerId="ADAL" clId="{F3F4FBCB-D90F-0342-B8A0-669ED0E3E9E4}" dt="2025-09-21T19:01:36.067" v="5544" actId="165"/>
          <ac:spMkLst>
            <pc:docMk/>
            <pc:sldMk cId="2747311010" sldId="442"/>
            <ac:spMk id="37" creationId="{EA64839B-5C16-C8F3-E89F-2CAB5E8F813A}"/>
          </ac:spMkLst>
        </pc:spChg>
        <pc:spChg chg="add mod topLvl">
          <ac:chgData name="Shankar Rahul" userId="94536a7f-36ed-4856-a66e-9aa665c32e3d" providerId="ADAL" clId="{F3F4FBCB-D90F-0342-B8A0-669ED0E3E9E4}" dt="2025-09-22T09:35:12.226" v="8788" actId="790"/>
          <ac:spMkLst>
            <pc:docMk/>
            <pc:sldMk cId="2747311010" sldId="442"/>
            <ac:spMk id="39" creationId="{B2CF5B20-D7E4-2CEC-61BA-F22D7DD2CB65}"/>
          </ac:spMkLst>
        </pc:spChg>
        <pc:grpChg chg="add">
          <ac:chgData name="Shankar Rahul" userId="94536a7f-36ed-4856-a66e-9aa665c32e3d" providerId="ADAL" clId="{F3F4FBCB-D90F-0342-B8A0-669ED0E3E9E4}" dt="2025-09-21T19:01:44.820" v="5545" actId="164"/>
          <ac:grpSpMkLst>
            <pc:docMk/>
            <pc:sldMk cId="2747311010" sldId="442"/>
            <ac:grpSpMk id="7" creationId="{91C005BB-6446-F886-421D-A54A42851354}"/>
          </ac:grpSpMkLst>
        </pc:grpChg>
        <pc:grpChg chg="add">
          <ac:chgData name="Shankar Rahul" userId="94536a7f-36ed-4856-a66e-9aa665c32e3d" providerId="ADAL" clId="{F3F4FBCB-D90F-0342-B8A0-669ED0E3E9E4}" dt="2025-09-19T17:04:56.736" v="3623" actId="164"/>
          <ac:grpSpMkLst>
            <pc:docMk/>
            <pc:sldMk cId="2747311010" sldId="442"/>
            <ac:grpSpMk id="43" creationId="{8BD554FA-6ACB-1094-1160-AAFE3235CA67}"/>
          </ac:grpSpMkLst>
        </pc:grpChg>
        <pc:picChg chg="add mod">
          <ac:chgData name="Shankar Rahul" userId="94536a7f-36ed-4856-a66e-9aa665c32e3d" providerId="ADAL" clId="{F3F4FBCB-D90F-0342-B8A0-669ED0E3E9E4}" dt="2025-09-22T04:03:27.207" v="8131" actId="931"/>
          <ac:picMkLst>
            <pc:docMk/>
            <pc:sldMk cId="2747311010" sldId="442"/>
            <ac:picMk id="9" creationId="{E1F94E01-2917-884F-7B28-F36F48F9616C}"/>
          </ac:picMkLst>
        </pc:picChg>
        <pc:cxnChg chg="add del mod">
          <ac:chgData name="Shankar Rahul" userId="94536a7f-36ed-4856-a66e-9aa665c32e3d" providerId="ADAL" clId="{F3F4FBCB-D90F-0342-B8A0-669ED0E3E9E4}" dt="2025-09-19T17:04:40.616" v="3622" actId="1037"/>
          <ac:cxnSpMkLst>
            <pc:docMk/>
            <pc:sldMk cId="2747311010" sldId="442"/>
            <ac:cxnSpMk id="24" creationId="{3B925D70-C1C9-9C74-B18B-87DFD5C8BF74}"/>
          </ac:cxnSpMkLst>
        </pc:cxnChg>
        <pc:cxnChg chg="mod">
          <ac:chgData name="Shankar Rahul" userId="94536a7f-36ed-4856-a66e-9aa665c32e3d" providerId="ADAL" clId="{F3F4FBCB-D90F-0342-B8A0-669ED0E3E9E4}" dt="2025-09-19T13:55:22.485" v="3207" actId="1038"/>
          <ac:cxnSpMkLst>
            <pc:docMk/>
            <pc:sldMk cId="2747311010" sldId="442"/>
            <ac:cxnSpMk id="25" creationId="{E20A7828-4755-E52D-AD6D-DA5832F39A66}"/>
          </ac:cxnSpMkLst>
        </pc:cxnChg>
        <pc:cxnChg chg="mod">
          <ac:chgData name="Shankar Rahul" userId="94536a7f-36ed-4856-a66e-9aa665c32e3d" providerId="ADAL" clId="{F3F4FBCB-D90F-0342-B8A0-669ED0E3E9E4}" dt="2025-09-19T16:46:14.351" v="3237" actId="1036"/>
          <ac:cxnSpMkLst>
            <pc:docMk/>
            <pc:sldMk cId="2747311010" sldId="442"/>
            <ac:cxnSpMk id="26" creationId="{E6E88563-1238-57FA-15FC-FC6827E8C984}"/>
          </ac:cxnSpMkLst>
        </pc:cxnChg>
        <pc:cxnChg chg="mod">
          <ac:chgData name="Shankar Rahul" userId="94536a7f-36ed-4856-a66e-9aa665c32e3d" providerId="ADAL" clId="{F3F4FBCB-D90F-0342-B8A0-669ED0E3E9E4}" dt="2025-09-21T16:36:54.329" v="3888" actId="20577"/>
          <ac:cxnSpMkLst>
            <pc:docMk/>
            <pc:sldMk cId="2747311010" sldId="442"/>
            <ac:cxnSpMk id="27" creationId="{9718224D-DC01-625C-E76D-1A8C931A2DF8}"/>
          </ac:cxnSpMkLst>
        </pc:cxnChg>
        <pc:cxnChg chg="mod topLvl">
          <ac:chgData name="Shankar Rahul" userId="94536a7f-36ed-4856-a66e-9aa665c32e3d" providerId="ADAL" clId="{F3F4FBCB-D90F-0342-B8A0-669ED0E3E9E4}" dt="2025-09-21T19:01:36.067" v="5544" actId="165"/>
          <ac:cxnSpMkLst>
            <pc:docMk/>
            <pc:sldMk cId="2747311010" sldId="442"/>
            <ac:cxnSpMk id="31" creationId="{2556FCF6-E22C-3464-FBC6-8E1E290BC0F6}"/>
          </ac:cxnSpMkLst>
        </pc:cxnChg>
        <pc:cxnChg chg="mod topLvl">
          <ac:chgData name="Shankar Rahul" userId="94536a7f-36ed-4856-a66e-9aa665c32e3d" providerId="ADAL" clId="{F3F4FBCB-D90F-0342-B8A0-669ED0E3E9E4}" dt="2025-09-21T19:29:54.963" v="5667" actId="1035"/>
          <ac:cxnSpMkLst>
            <pc:docMk/>
            <pc:sldMk cId="2747311010" sldId="442"/>
            <ac:cxnSpMk id="33" creationId="{853FBAAE-53EA-58CF-F4D9-330124E180C4}"/>
          </ac:cxnSpMkLst>
        </pc:cxnChg>
        <pc:cxnChg chg="mod">
          <ac:chgData name="Shankar Rahul" userId="94536a7f-36ed-4856-a66e-9aa665c32e3d" providerId="ADAL" clId="{F3F4FBCB-D90F-0342-B8A0-669ED0E3E9E4}" dt="2025-09-21T19:29:50.031" v="5665" actId="1035"/>
          <ac:cxnSpMkLst>
            <pc:docMk/>
            <pc:sldMk cId="2747311010" sldId="442"/>
            <ac:cxnSpMk id="36" creationId="{50CD3C08-4D02-FA58-2DA5-5193AF6B08F3}"/>
          </ac:cxnSpMkLst>
        </pc:cxnChg>
        <pc:cxnChg chg="mod topLvl">
          <ac:chgData name="Shankar Rahul" userId="94536a7f-36ed-4856-a66e-9aa665c32e3d" providerId="ADAL" clId="{F3F4FBCB-D90F-0342-B8A0-669ED0E3E9E4}" dt="2025-09-21T19:01:36.067" v="5544" actId="165"/>
          <ac:cxnSpMkLst>
            <pc:docMk/>
            <pc:sldMk cId="2747311010" sldId="442"/>
            <ac:cxnSpMk id="38" creationId="{AEE72046-6DCC-943A-F18D-FAD8592EC362}"/>
          </ac:cxnSpMkLst>
        </pc:cxnChg>
      </pc:sldChg>
      <pc:sldChg chg="addSp delSp modSp add del mod">
        <pc:chgData name="Shankar Rahul" userId="94536a7f-36ed-4856-a66e-9aa665c32e3d" providerId="ADAL" clId="{F3F4FBCB-D90F-0342-B8A0-669ED0E3E9E4}" dt="2025-09-17T10:44:28.809" v="240"/>
        <pc:sldMkLst>
          <pc:docMk/>
          <pc:sldMk cId="275562932" sldId="443"/>
        </pc:sldMkLst>
      </pc:sldChg>
      <pc:sldChg chg="addSp delSp modSp new mod modAnim">
        <pc:chgData name="Shankar Rahul" userId="94536a7f-36ed-4856-a66e-9aa665c32e3d" providerId="ADAL" clId="{F3F4FBCB-D90F-0342-B8A0-669ED0E3E9E4}" dt="2025-09-22T09:35:12.226" v="8788" actId="790"/>
        <pc:sldMkLst>
          <pc:docMk/>
          <pc:sldMk cId="4115443958" sldId="443"/>
        </pc:sldMkLst>
        <pc:spChg chg="mod">
          <ac:chgData name="Shankar Rahul" userId="94536a7f-36ed-4856-a66e-9aa665c32e3d" providerId="ADAL" clId="{F3F4FBCB-D90F-0342-B8A0-669ED0E3E9E4}" dt="2025-09-22T09:35:12.226" v="8788" actId="790"/>
          <ac:spMkLst>
            <pc:docMk/>
            <pc:sldMk cId="4115443958" sldId="443"/>
            <ac:spMk id="2" creationId="{8E45C814-4BF8-C0DF-4D50-63D11B8942E7}"/>
          </ac:spMkLst>
        </pc:spChg>
        <pc:spChg chg="mod">
          <ac:chgData name="Shankar Rahul" userId="94536a7f-36ed-4856-a66e-9aa665c32e3d" providerId="ADAL" clId="{F3F4FBCB-D90F-0342-B8A0-669ED0E3E9E4}" dt="2025-09-22T09:35:12.226" v="8788" actId="790"/>
          <ac:spMkLst>
            <pc:docMk/>
            <pc:sldMk cId="4115443958" sldId="443"/>
            <ac:spMk id="3" creationId="{C09FE307-5ED2-B72C-841C-CE3CCCBB7813}"/>
          </ac:spMkLst>
        </pc:spChg>
        <pc:spChg chg="mod">
          <ac:chgData name="Shankar Rahul" userId="94536a7f-36ed-4856-a66e-9aa665c32e3d" providerId="ADAL" clId="{F3F4FBCB-D90F-0342-B8A0-669ED0E3E9E4}" dt="2025-09-22T09:35:12.226" v="8788" actId="790"/>
          <ac:spMkLst>
            <pc:docMk/>
            <pc:sldMk cId="4115443958" sldId="443"/>
            <ac:spMk id="4" creationId="{39219EE8-0AAB-AE70-C939-C148BF781917}"/>
          </ac:spMkLst>
        </pc:spChg>
        <pc:spChg chg="mod">
          <ac:chgData name="Shankar Rahul" userId="94536a7f-36ed-4856-a66e-9aa665c32e3d" providerId="ADAL" clId="{F3F4FBCB-D90F-0342-B8A0-669ED0E3E9E4}" dt="2025-09-22T09:35:12.226" v="8788" actId="790"/>
          <ac:spMkLst>
            <pc:docMk/>
            <pc:sldMk cId="4115443958" sldId="443"/>
            <ac:spMk id="5" creationId="{EBF9AF88-25B4-92F7-9757-4E50C38B71E3}"/>
          </ac:spMkLst>
        </pc:spChg>
        <pc:spChg chg="add mod">
          <ac:chgData name="Shankar Rahul" userId="94536a7f-36ed-4856-a66e-9aa665c32e3d" providerId="ADAL" clId="{F3F4FBCB-D90F-0342-B8A0-669ED0E3E9E4}" dt="2025-09-22T09:35:12.226" v="8788" actId="790"/>
          <ac:spMkLst>
            <pc:docMk/>
            <pc:sldMk cId="4115443958" sldId="443"/>
            <ac:spMk id="8" creationId="{F2D014FB-4FA3-2165-8950-D17CDFCFF3EE}"/>
          </ac:spMkLst>
        </pc:spChg>
        <pc:picChg chg="add mod modCrop">
          <ac:chgData name="Shankar Rahul" userId="94536a7f-36ed-4856-a66e-9aa665c32e3d" providerId="ADAL" clId="{F3F4FBCB-D90F-0342-B8A0-669ED0E3E9E4}" dt="2025-09-21T16:45:05.193" v="4002" actId="732"/>
          <ac:picMkLst>
            <pc:docMk/>
            <pc:sldMk cId="4115443958" sldId="443"/>
            <ac:picMk id="7" creationId="{1971A054-9A5F-43C6-74AF-909613A5D348}"/>
          </ac:picMkLst>
        </pc:picChg>
      </pc:sldChg>
      <pc:sldChg chg="addSp delSp modSp new add del mod modAnim">
        <pc:chgData name="Shankar Rahul" userId="94536a7f-36ed-4856-a66e-9aa665c32e3d" providerId="ADAL" clId="{F3F4FBCB-D90F-0342-B8A0-669ED0E3E9E4}" dt="2025-09-20T01:20:33.482" v="3865" actId="2696"/>
        <pc:sldMkLst>
          <pc:docMk/>
          <pc:sldMk cId="4180749376" sldId="443"/>
        </pc:sldMkLst>
      </pc:sldChg>
      <pc:sldChg chg="modSp new mod">
        <pc:chgData name="Shankar Rahul" userId="94536a7f-36ed-4856-a66e-9aa665c32e3d" providerId="ADAL" clId="{F3F4FBCB-D90F-0342-B8A0-669ED0E3E9E4}" dt="2025-09-22T09:35:12.226" v="8788" actId="790"/>
        <pc:sldMkLst>
          <pc:docMk/>
          <pc:sldMk cId="4185671324" sldId="444"/>
        </pc:sldMkLst>
        <pc:spChg chg="mod">
          <ac:chgData name="Shankar Rahul" userId="94536a7f-36ed-4856-a66e-9aa665c32e3d" providerId="ADAL" clId="{F3F4FBCB-D90F-0342-B8A0-669ED0E3E9E4}" dt="2025-09-22T09:35:12.226" v="8788" actId="790"/>
          <ac:spMkLst>
            <pc:docMk/>
            <pc:sldMk cId="4185671324" sldId="444"/>
            <ac:spMk id="2" creationId="{F97318AD-B3D6-C596-A1D2-A02885B1F3F7}"/>
          </ac:spMkLst>
        </pc:spChg>
        <pc:spChg chg="mod">
          <ac:chgData name="Shankar Rahul" userId="94536a7f-36ed-4856-a66e-9aa665c32e3d" providerId="ADAL" clId="{F3F4FBCB-D90F-0342-B8A0-669ED0E3E9E4}" dt="2025-09-22T09:35:12.226" v="8788" actId="790"/>
          <ac:spMkLst>
            <pc:docMk/>
            <pc:sldMk cId="4185671324" sldId="444"/>
            <ac:spMk id="3" creationId="{0FE9C533-77A6-75C5-E701-8FA0C5DD151F}"/>
          </ac:spMkLst>
        </pc:spChg>
        <pc:spChg chg="mod">
          <ac:chgData name="Shankar Rahul" userId="94536a7f-36ed-4856-a66e-9aa665c32e3d" providerId="ADAL" clId="{F3F4FBCB-D90F-0342-B8A0-669ED0E3E9E4}" dt="2025-09-22T09:35:12.226" v="8788" actId="790"/>
          <ac:spMkLst>
            <pc:docMk/>
            <pc:sldMk cId="4185671324" sldId="444"/>
            <ac:spMk id="4" creationId="{D6E5DD03-1529-93F1-0EBC-5D430250698F}"/>
          </ac:spMkLst>
        </pc:spChg>
      </pc:sldChg>
      <pc:sldChg chg="addSp delSp modSp add mod ord delAnim modAnim chgLayout">
        <pc:chgData name="Shankar Rahul" userId="94536a7f-36ed-4856-a66e-9aa665c32e3d" providerId="ADAL" clId="{F3F4FBCB-D90F-0342-B8A0-669ED0E3E9E4}" dt="2025-09-22T17:56:47.940" v="11553" actId="313"/>
        <pc:sldMkLst>
          <pc:docMk/>
          <pc:sldMk cId="813495745" sldId="445"/>
        </pc:sldMkLst>
        <pc:spChg chg="mod ord">
          <ac:chgData name="Shankar Rahul" userId="94536a7f-36ed-4856-a66e-9aa665c32e3d" providerId="ADAL" clId="{F3F4FBCB-D90F-0342-B8A0-669ED0E3E9E4}" dt="2025-09-22T17:56:35.592" v="11552" actId="20577"/>
          <ac:spMkLst>
            <pc:docMk/>
            <pc:sldMk cId="813495745" sldId="445"/>
            <ac:spMk id="2" creationId="{96D29D8E-8F38-7342-63BE-2809F827B441}"/>
          </ac:spMkLst>
        </pc:spChg>
        <pc:spChg chg="mod ord">
          <ac:chgData name="Shankar Rahul" userId="94536a7f-36ed-4856-a66e-9aa665c32e3d" providerId="ADAL" clId="{F3F4FBCB-D90F-0342-B8A0-669ED0E3E9E4}" dt="2025-09-22T09:35:12.226" v="8788" actId="790"/>
          <ac:spMkLst>
            <pc:docMk/>
            <pc:sldMk cId="813495745" sldId="445"/>
            <ac:spMk id="3" creationId="{793CB3F8-1D3B-D895-0043-BC31551905DE}"/>
          </ac:spMkLst>
        </pc:spChg>
        <pc:spChg chg="mod ord">
          <ac:chgData name="Shankar Rahul" userId="94536a7f-36ed-4856-a66e-9aa665c32e3d" providerId="ADAL" clId="{F3F4FBCB-D90F-0342-B8A0-669ED0E3E9E4}" dt="2025-09-22T17:56:47.940" v="11553" actId="313"/>
          <ac:spMkLst>
            <pc:docMk/>
            <pc:sldMk cId="813495745" sldId="445"/>
            <ac:spMk id="4" creationId="{8FD9E9AA-486C-F13D-3851-D2064C188561}"/>
          </ac:spMkLst>
        </pc:spChg>
        <pc:spChg chg="add mod">
          <ac:chgData name="Shankar Rahul" userId="94536a7f-36ed-4856-a66e-9aa665c32e3d" providerId="ADAL" clId="{F3F4FBCB-D90F-0342-B8A0-669ED0E3E9E4}" dt="2025-09-22T17:52:32.912" v="11479" actId="14100"/>
          <ac:spMkLst>
            <pc:docMk/>
            <pc:sldMk cId="813495745" sldId="445"/>
            <ac:spMk id="11" creationId="{09FDC0EA-3395-E2F3-1343-680AF0A3F4C0}"/>
          </ac:spMkLst>
        </pc:spChg>
        <pc:spChg chg="mod">
          <ac:chgData name="Shankar Rahul" userId="94536a7f-36ed-4856-a66e-9aa665c32e3d" providerId="ADAL" clId="{F3F4FBCB-D90F-0342-B8A0-669ED0E3E9E4}" dt="2025-09-22T09:35:12.226" v="8788" actId="790"/>
          <ac:spMkLst>
            <pc:docMk/>
            <pc:sldMk cId="813495745" sldId="445"/>
            <ac:spMk id="19" creationId="{7AB25234-19DA-CBA4-0E33-A116022E34D0}"/>
          </ac:spMkLst>
        </pc:spChg>
        <pc:spChg chg="mod">
          <ac:chgData name="Shankar Rahul" userId="94536a7f-36ed-4856-a66e-9aa665c32e3d" providerId="ADAL" clId="{F3F4FBCB-D90F-0342-B8A0-669ED0E3E9E4}" dt="2025-09-22T09:35:12.226" v="8788" actId="790"/>
          <ac:spMkLst>
            <pc:docMk/>
            <pc:sldMk cId="813495745" sldId="445"/>
            <ac:spMk id="21" creationId="{8D011A3E-02C2-7BE7-2A76-8FF4129C0BF0}"/>
          </ac:spMkLst>
        </pc:spChg>
        <pc:spChg chg="add del mod">
          <ac:chgData name="Shankar Rahul" userId="94536a7f-36ed-4856-a66e-9aa665c32e3d" providerId="ADAL" clId="{F3F4FBCB-D90F-0342-B8A0-669ED0E3E9E4}" dt="2025-09-22T17:49:51.258" v="11432" actId="478"/>
          <ac:spMkLst>
            <pc:docMk/>
            <pc:sldMk cId="813495745" sldId="445"/>
            <ac:spMk id="24" creationId="{67D0FED0-9445-D9EE-824B-200715F50811}"/>
          </ac:spMkLst>
        </pc:spChg>
        <pc:spChg chg="mod">
          <ac:chgData name="Shankar Rahul" userId="94536a7f-36ed-4856-a66e-9aa665c32e3d" providerId="ADAL" clId="{F3F4FBCB-D90F-0342-B8A0-669ED0E3E9E4}" dt="2025-09-22T17:50:29.936" v="11436" actId="1076"/>
          <ac:spMkLst>
            <pc:docMk/>
            <pc:sldMk cId="813495745" sldId="445"/>
            <ac:spMk id="29" creationId="{56547A63-0BB8-9D98-54EB-59F071C2AA5F}"/>
          </ac:spMkLst>
        </pc:spChg>
        <pc:spChg chg="mod">
          <ac:chgData name="Shankar Rahul" userId="94536a7f-36ed-4856-a66e-9aa665c32e3d" providerId="ADAL" clId="{F3F4FBCB-D90F-0342-B8A0-669ED0E3E9E4}" dt="2025-09-22T17:50:02.151" v="11433" actId="1076"/>
          <ac:spMkLst>
            <pc:docMk/>
            <pc:sldMk cId="813495745" sldId="445"/>
            <ac:spMk id="31" creationId="{BC21D6A1-F67A-68A8-9312-0333ACCA6A99}"/>
          </ac:spMkLst>
        </pc:spChg>
        <pc:spChg chg="add del mod">
          <ac:chgData name="Shankar Rahul" userId="94536a7f-36ed-4856-a66e-9aa665c32e3d" providerId="ADAL" clId="{F3F4FBCB-D90F-0342-B8A0-669ED0E3E9E4}" dt="2025-09-22T03:56:26.848" v="7913" actId="931"/>
          <ac:spMkLst>
            <pc:docMk/>
            <pc:sldMk cId="813495745" sldId="445"/>
            <ac:spMk id="50" creationId="{CA4B883F-B15A-E4CE-0489-14F757783632}"/>
          </ac:spMkLst>
        </pc:spChg>
        <pc:spChg chg="add del mod">
          <ac:chgData name="Shankar Rahul" userId="94536a7f-36ed-4856-a66e-9aa665c32e3d" providerId="ADAL" clId="{F3F4FBCB-D90F-0342-B8A0-669ED0E3E9E4}" dt="2025-09-22T17:49:51.258" v="11432" actId="478"/>
          <ac:spMkLst>
            <pc:docMk/>
            <pc:sldMk cId="813495745" sldId="445"/>
            <ac:spMk id="54" creationId="{496E6FF9-322A-20D8-FFDA-55754508C8D7}"/>
          </ac:spMkLst>
        </pc:spChg>
        <pc:spChg chg="add mod">
          <ac:chgData name="Shankar Rahul" userId="94536a7f-36ed-4856-a66e-9aa665c32e3d" providerId="ADAL" clId="{F3F4FBCB-D90F-0342-B8A0-669ED0E3E9E4}" dt="2025-09-22T17:50:06.465" v="11434" actId="1076"/>
          <ac:spMkLst>
            <pc:docMk/>
            <pc:sldMk cId="813495745" sldId="445"/>
            <ac:spMk id="60" creationId="{669935E0-B557-7C94-2DC4-A345D28A97F9}"/>
          </ac:spMkLst>
        </pc:spChg>
        <pc:spChg chg="add del mod">
          <ac:chgData name="Shankar Rahul" userId="94536a7f-36ed-4856-a66e-9aa665c32e3d" providerId="ADAL" clId="{F3F4FBCB-D90F-0342-B8A0-669ED0E3E9E4}" dt="2025-09-22T15:53:29.934" v="10760" actId="931"/>
          <ac:spMkLst>
            <pc:docMk/>
            <pc:sldMk cId="813495745" sldId="445"/>
            <ac:spMk id="62" creationId="{97185F90-DE9B-C431-6FD4-FCD3D988CBBC}"/>
          </ac:spMkLst>
        </pc:spChg>
        <pc:picChg chg="del mod ord">
          <ac:chgData name="Shankar Rahul" userId="94536a7f-36ed-4856-a66e-9aa665c32e3d" providerId="ADAL" clId="{F3F4FBCB-D90F-0342-B8A0-669ED0E3E9E4}" dt="2025-09-22T03:56:19.772" v="7912" actId="478"/>
          <ac:picMkLst>
            <pc:docMk/>
            <pc:sldMk cId="813495745" sldId="445"/>
            <ac:picMk id="20" creationId="{3D1D77D6-98B5-A820-23C4-F73D4B1CD4B4}"/>
          </ac:picMkLst>
        </pc:picChg>
        <pc:picChg chg="add del mod">
          <ac:chgData name="Shankar Rahul" userId="94536a7f-36ed-4856-a66e-9aa665c32e3d" providerId="ADAL" clId="{F3F4FBCB-D90F-0342-B8A0-669ED0E3E9E4}" dt="2025-09-22T15:53:20.196" v="10757" actId="478"/>
          <ac:picMkLst>
            <pc:docMk/>
            <pc:sldMk cId="813495745" sldId="445"/>
            <ac:picMk id="52" creationId="{D8D8B5F3-C6AA-6855-568C-C0D83D11D5D0}"/>
          </ac:picMkLst>
        </pc:picChg>
        <pc:picChg chg="add mod">
          <ac:chgData name="Shankar Rahul" userId="94536a7f-36ed-4856-a66e-9aa665c32e3d" providerId="ADAL" clId="{F3F4FBCB-D90F-0342-B8A0-669ED0E3E9E4}" dt="2025-09-22T15:53:38.069" v="10761" actId="27614"/>
          <ac:picMkLst>
            <pc:docMk/>
            <pc:sldMk cId="813495745" sldId="445"/>
            <ac:picMk id="64" creationId="{B4EF9B52-94FD-DE1E-504D-6DCBEA8AA9C7}"/>
          </ac:picMkLst>
        </pc:picChg>
        <pc:cxnChg chg="add mod">
          <ac:chgData name="Shankar Rahul" userId="94536a7f-36ed-4856-a66e-9aa665c32e3d" providerId="ADAL" clId="{F3F4FBCB-D90F-0342-B8A0-669ED0E3E9E4}" dt="2025-09-22T17:52:32.912" v="11479" actId="14100"/>
          <ac:cxnSpMkLst>
            <pc:docMk/>
            <pc:sldMk cId="813495745" sldId="445"/>
            <ac:cxnSpMk id="28" creationId="{3DE53F96-A6E8-6F81-167B-0972ACBCEC6E}"/>
          </ac:cxnSpMkLst>
        </pc:cxnChg>
        <pc:cxnChg chg="add mod">
          <ac:chgData name="Shankar Rahul" userId="94536a7f-36ed-4856-a66e-9aa665c32e3d" providerId="ADAL" clId="{F3F4FBCB-D90F-0342-B8A0-669ED0E3E9E4}" dt="2025-09-21T17:23:49.562" v="4343" actId="1582"/>
          <ac:cxnSpMkLst>
            <pc:docMk/>
            <pc:sldMk cId="813495745" sldId="445"/>
            <ac:cxnSpMk id="34" creationId="{F198616E-F0CF-6DBC-8C26-27621A991F88}"/>
          </ac:cxnSpMkLst>
        </pc:cxnChg>
        <pc:cxnChg chg="add del mod">
          <ac:chgData name="Shankar Rahul" userId="94536a7f-36ed-4856-a66e-9aa665c32e3d" providerId="ADAL" clId="{F3F4FBCB-D90F-0342-B8A0-669ED0E3E9E4}" dt="2025-09-22T17:49:51.258" v="11432" actId="478"/>
          <ac:cxnSpMkLst>
            <pc:docMk/>
            <pc:sldMk cId="813495745" sldId="445"/>
            <ac:cxnSpMk id="36" creationId="{CE119280-18AC-EC42-DCB1-73FCEDD8AE3F}"/>
          </ac:cxnSpMkLst>
        </pc:cxnChg>
        <pc:cxnChg chg="add mod">
          <ac:chgData name="Shankar Rahul" userId="94536a7f-36ed-4856-a66e-9aa665c32e3d" providerId="ADAL" clId="{F3F4FBCB-D90F-0342-B8A0-669ED0E3E9E4}" dt="2025-09-22T17:50:11.317" v="11435" actId="14100"/>
          <ac:cxnSpMkLst>
            <pc:docMk/>
            <pc:sldMk cId="813495745" sldId="445"/>
            <ac:cxnSpMk id="38" creationId="{193B8C96-ED8F-F111-577E-E82EA4706240}"/>
          </ac:cxnSpMkLst>
        </pc:cxnChg>
        <pc:cxnChg chg="add del mod">
          <ac:chgData name="Shankar Rahul" userId="94536a7f-36ed-4856-a66e-9aa665c32e3d" providerId="ADAL" clId="{F3F4FBCB-D90F-0342-B8A0-669ED0E3E9E4}" dt="2025-09-22T17:49:51.258" v="11432" actId="478"/>
          <ac:cxnSpMkLst>
            <pc:docMk/>
            <pc:sldMk cId="813495745" sldId="445"/>
            <ac:cxnSpMk id="40" creationId="{BB22E582-2ABC-1D7D-40AC-16BCD9F5ED75}"/>
          </ac:cxnSpMkLst>
        </pc:cxnChg>
        <pc:cxnChg chg="add del mod">
          <ac:chgData name="Shankar Rahul" userId="94536a7f-36ed-4856-a66e-9aa665c32e3d" providerId="ADAL" clId="{F3F4FBCB-D90F-0342-B8A0-669ED0E3E9E4}" dt="2025-09-22T17:49:51.258" v="11432" actId="478"/>
          <ac:cxnSpMkLst>
            <pc:docMk/>
            <pc:sldMk cId="813495745" sldId="445"/>
            <ac:cxnSpMk id="57" creationId="{F8FDEA9D-FFE2-6845-A10A-94EE50DFDCAA}"/>
          </ac:cxnSpMkLst>
        </pc:cxnChg>
      </pc:sldChg>
      <pc:sldChg chg="addSp delSp modSp add del mod">
        <pc:chgData name="Shankar Rahul" userId="94536a7f-36ed-4856-a66e-9aa665c32e3d" providerId="ADAL" clId="{F3F4FBCB-D90F-0342-B8A0-669ED0E3E9E4}" dt="2025-09-22T17:45:43.385" v="11303" actId="2696"/>
        <pc:sldMkLst>
          <pc:docMk/>
          <pc:sldMk cId="859138460" sldId="446"/>
        </pc:sldMkLst>
        <pc:spChg chg="del">
          <ac:chgData name="Shankar Rahul" userId="94536a7f-36ed-4856-a66e-9aa665c32e3d" providerId="ADAL" clId="{F3F4FBCB-D90F-0342-B8A0-669ED0E3E9E4}" dt="2025-09-22T15:53:01.599" v="10749" actId="931"/>
          <ac:spMkLst>
            <pc:docMk/>
            <pc:sldMk cId="859138460" sldId="446"/>
            <ac:spMk id="11" creationId="{FFD4B38B-CB9E-C8A5-8A64-09AC76C82F55}"/>
          </ac:spMkLst>
        </pc:spChg>
        <pc:picChg chg="add mod">
          <ac:chgData name="Shankar Rahul" userId="94536a7f-36ed-4856-a66e-9aa665c32e3d" providerId="ADAL" clId="{F3F4FBCB-D90F-0342-B8A0-669ED0E3E9E4}" dt="2025-09-22T15:53:08.057" v="10753" actId="27614"/>
          <ac:picMkLst>
            <pc:docMk/>
            <pc:sldMk cId="859138460" sldId="446"/>
            <ac:picMk id="7" creationId="{0FDDE3E5-DBCF-A1EE-70D8-E2D0605F70C7}"/>
          </ac:picMkLst>
        </pc:picChg>
      </pc:sldChg>
      <pc:sldChg chg="addSp delSp modSp add del mod">
        <pc:chgData name="Shankar Rahul" userId="94536a7f-36ed-4856-a66e-9aa665c32e3d" providerId="ADAL" clId="{F3F4FBCB-D90F-0342-B8A0-669ED0E3E9E4}" dt="2025-09-22T13:06:13.398" v="9026" actId="2696"/>
        <pc:sldMkLst>
          <pc:docMk/>
          <pc:sldMk cId="1252039495" sldId="446"/>
        </pc:sldMkLst>
        <pc:spChg chg="mod">
          <ac:chgData name="Shankar Rahul" userId="94536a7f-36ed-4856-a66e-9aa665c32e3d" providerId="ADAL" clId="{F3F4FBCB-D90F-0342-B8A0-669ED0E3E9E4}" dt="2025-09-22T12:28:10.689" v="8958" actId="1037"/>
          <ac:spMkLst>
            <pc:docMk/>
            <pc:sldMk cId="1252039495" sldId="446"/>
            <ac:spMk id="3" creationId="{5ABB865B-ADA7-5CCF-DEF6-A0603A9C3787}"/>
          </ac:spMkLst>
        </pc:spChg>
        <pc:spChg chg="mod">
          <ac:chgData name="Shankar Rahul" userId="94536a7f-36ed-4856-a66e-9aa665c32e3d" providerId="ADAL" clId="{F3F4FBCB-D90F-0342-B8A0-669ED0E3E9E4}" dt="2025-09-22T09:35:12.226" v="8788" actId="790"/>
          <ac:spMkLst>
            <pc:docMk/>
            <pc:sldMk cId="1252039495" sldId="446"/>
            <ac:spMk id="4" creationId="{E0211585-0F2F-331E-E363-5F78BD3CAA47}"/>
          </ac:spMkLst>
        </pc:spChg>
        <pc:spChg chg="mod">
          <ac:chgData name="Shankar Rahul" userId="94536a7f-36ed-4856-a66e-9aa665c32e3d" providerId="ADAL" clId="{F3F4FBCB-D90F-0342-B8A0-669ED0E3E9E4}" dt="2025-09-22T09:35:12.226" v="8788" actId="790"/>
          <ac:spMkLst>
            <pc:docMk/>
            <pc:sldMk cId="1252039495" sldId="446"/>
            <ac:spMk id="5" creationId="{BF24B3AF-A88D-25CD-9322-EF49E4D76144}"/>
          </ac:spMkLst>
        </pc:spChg>
        <pc:spChg chg="mod">
          <ac:chgData name="Shankar Rahul" userId="94536a7f-36ed-4856-a66e-9aa665c32e3d" providerId="ADAL" clId="{F3F4FBCB-D90F-0342-B8A0-669ED0E3E9E4}" dt="2025-09-22T09:35:12.226" v="8788" actId="790"/>
          <ac:spMkLst>
            <pc:docMk/>
            <pc:sldMk cId="1252039495" sldId="446"/>
            <ac:spMk id="6" creationId="{75A99424-E17F-E399-1A6D-2BFFB9394D7C}"/>
          </ac:spMkLst>
        </pc:spChg>
        <pc:spChg chg="mod">
          <ac:chgData name="Shankar Rahul" userId="94536a7f-36ed-4856-a66e-9aa665c32e3d" providerId="ADAL" clId="{F3F4FBCB-D90F-0342-B8A0-669ED0E3E9E4}" dt="2025-09-22T09:35:12.226" v="8788" actId="790"/>
          <ac:spMkLst>
            <pc:docMk/>
            <pc:sldMk cId="1252039495" sldId="446"/>
            <ac:spMk id="9" creationId="{3ADB74C6-80AC-1424-FBF7-709F82BCAC4B}"/>
          </ac:spMkLst>
        </pc:spChg>
        <pc:spChg chg="add mod">
          <ac:chgData name="Shankar Rahul" userId="94536a7f-36ed-4856-a66e-9aa665c32e3d" providerId="ADAL" clId="{F3F4FBCB-D90F-0342-B8A0-669ED0E3E9E4}" dt="2025-09-22T09:35:12.226" v="8788" actId="790"/>
          <ac:spMkLst>
            <pc:docMk/>
            <pc:sldMk cId="1252039495" sldId="446"/>
            <ac:spMk id="11" creationId="{FFD4B38B-CB9E-C8A5-8A64-09AC76C82F55}"/>
          </ac:spMkLst>
        </pc:spChg>
        <pc:spChg chg="mod">
          <ac:chgData name="Shankar Rahul" userId="94536a7f-36ed-4856-a66e-9aa665c32e3d" providerId="ADAL" clId="{F3F4FBCB-D90F-0342-B8A0-669ED0E3E9E4}" dt="2025-09-22T09:35:12.226" v="8788" actId="790"/>
          <ac:spMkLst>
            <pc:docMk/>
            <pc:sldMk cId="1252039495" sldId="446"/>
            <ac:spMk id="13" creationId="{F8D3C9B8-2E6A-CCF4-0E8F-AE5FF3F601A8}"/>
          </ac:spMkLst>
        </pc:spChg>
        <pc:spChg chg="mod">
          <ac:chgData name="Shankar Rahul" userId="94536a7f-36ed-4856-a66e-9aa665c32e3d" providerId="ADAL" clId="{F3F4FBCB-D90F-0342-B8A0-669ED0E3E9E4}" dt="2025-09-22T09:35:12.226" v="8788" actId="790"/>
          <ac:spMkLst>
            <pc:docMk/>
            <pc:sldMk cId="1252039495" sldId="446"/>
            <ac:spMk id="16" creationId="{2DA95DB2-8EC0-600F-96C0-50BC7A12A51E}"/>
          </ac:spMkLst>
        </pc:spChg>
        <pc:picChg chg="del">
          <ac:chgData name="Shankar Rahul" userId="94536a7f-36ed-4856-a66e-9aa665c32e3d" providerId="ADAL" clId="{F3F4FBCB-D90F-0342-B8A0-669ED0E3E9E4}" dt="2025-09-22T04:05:41.592" v="8144" actId="478"/>
          <ac:picMkLst>
            <pc:docMk/>
            <pc:sldMk cId="1252039495" sldId="446"/>
            <ac:picMk id="7" creationId="{5965308E-A32F-6E27-686B-4CA380153134}"/>
          </ac:picMkLst>
        </pc:picChg>
        <pc:cxnChg chg="mod">
          <ac:chgData name="Shankar Rahul" userId="94536a7f-36ed-4856-a66e-9aa665c32e3d" providerId="ADAL" clId="{F3F4FBCB-D90F-0342-B8A0-669ED0E3E9E4}" dt="2025-09-22T12:28:16.655" v="8959" actId="14100"/>
          <ac:cxnSpMkLst>
            <pc:docMk/>
            <pc:sldMk cId="1252039495" sldId="446"/>
            <ac:cxnSpMk id="8" creationId="{6920AB23-69E3-4E7F-A66D-94F1AA03B536}"/>
          </ac:cxnSpMkLst>
        </pc:cxnChg>
      </pc:sldChg>
      <pc:sldChg chg="add">
        <pc:chgData name="Shankar Rahul" userId="94536a7f-36ed-4856-a66e-9aa665c32e3d" providerId="ADAL" clId="{F3F4FBCB-D90F-0342-B8A0-669ED0E3E9E4}" dt="2025-09-22T17:55:30.972" v="11510"/>
        <pc:sldMkLst>
          <pc:docMk/>
          <pc:sldMk cId="2009161326" sldId="446"/>
        </pc:sldMkLst>
      </pc:sldChg>
      <pc:sldChg chg="addSp delSp modSp add del mod delAnim modAnim">
        <pc:chgData name="Shankar Rahul" userId="94536a7f-36ed-4856-a66e-9aa665c32e3d" providerId="ADAL" clId="{F3F4FBCB-D90F-0342-B8A0-669ED0E3E9E4}" dt="2025-09-21T20:12:23.039" v="6060" actId="2696"/>
        <pc:sldMkLst>
          <pc:docMk/>
          <pc:sldMk cId="3831900456" sldId="446"/>
        </pc:sldMkLst>
      </pc:sldChg>
      <pc:sldChg chg="add del">
        <pc:chgData name="Shankar Rahul" userId="94536a7f-36ed-4856-a66e-9aa665c32e3d" providerId="ADAL" clId="{F3F4FBCB-D90F-0342-B8A0-669ED0E3E9E4}" dt="2025-09-22T17:55:17.544" v="11509" actId="2696"/>
        <pc:sldMkLst>
          <pc:docMk/>
          <pc:sldMk cId="4139457573" sldId="446"/>
        </pc:sldMkLst>
      </pc:sldChg>
      <pc:sldChg chg="addSp delSp modSp add mod modClrScheme delAnim modAnim chgLayout">
        <pc:chgData name="Shankar Rahul" userId="94536a7f-36ed-4856-a66e-9aa665c32e3d" providerId="ADAL" clId="{F3F4FBCB-D90F-0342-B8A0-669ED0E3E9E4}" dt="2025-09-23T05:18:29.180" v="12344" actId="20577"/>
        <pc:sldMkLst>
          <pc:docMk/>
          <pc:sldMk cId="3054617138" sldId="447"/>
        </pc:sldMkLst>
        <pc:spChg chg="mod ord">
          <ac:chgData name="Shankar Rahul" userId="94536a7f-36ed-4856-a66e-9aa665c32e3d" providerId="ADAL" clId="{F3F4FBCB-D90F-0342-B8A0-669ED0E3E9E4}" dt="2025-09-23T05:17:40.951" v="12295"/>
          <ac:spMkLst>
            <pc:docMk/>
            <pc:sldMk cId="3054617138" sldId="447"/>
            <ac:spMk id="2" creationId="{C7E606C8-3D78-72B9-4398-D2AB1882DE80}"/>
          </ac:spMkLst>
        </pc:spChg>
        <pc:spChg chg="del mod">
          <ac:chgData name="Shankar Rahul" userId="94536a7f-36ed-4856-a66e-9aa665c32e3d" providerId="ADAL" clId="{F3F4FBCB-D90F-0342-B8A0-669ED0E3E9E4}" dt="2025-09-23T03:19:18.876" v="12082" actId="478"/>
          <ac:spMkLst>
            <pc:docMk/>
            <pc:sldMk cId="3054617138" sldId="447"/>
            <ac:spMk id="4" creationId="{5CE38820-68B1-81D2-348C-537DE3F32E51}"/>
          </ac:spMkLst>
        </pc:spChg>
        <pc:spChg chg="mod ord">
          <ac:chgData name="Shankar Rahul" userId="94536a7f-36ed-4856-a66e-9aa665c32e3d" providerId="ADAL" clId="{F3F4FBCB-D90F-0342-B8A0-669ED0E3E9E4}" dt="2025-09-22T09:35:12.226" v="8788" actId="790"/>
          <ac:spMkLst>
            <pc:docMk/>
            <pc:sldMk cId="3054617138" sldId="447"/>
            <ac:spMk id="6" creationId="{A6BAB5EB-6521-6957-CA3B-92700ECF4EA8}"/>
          </ac:spMkLst>
        </pc:spChg>
        <pc:spChg chg="add del mod ord">
          <ac:chgData name="Shankar Rahul" userId="94536a7f-36ed-4856-a66e-9aa665c32e3d" providerId="ADAL" clId="{F3F4FBCB-D90F-0342-B8A0-669ED0E3E9E4}" dt="2025-09-22T04:03:48.425" v="8133" actId="931"/>
          <ac:spMkLst>
            <pc:docMk/>
            <pc:sldMk cId="3054617138" sldId="447"/>
            <ac:spMk id="7" creationId="{5BE77C0A-8214-E3D1-C660-7D4A3B8C8064}"/>
          </ac:spMkLst>
        </pc:spChg>
        <pc:spChg chg="add mod ord">
          <ac:chgData name="Shankar Rahul" userId="94536a7f-36ed-4856-a66e-9aa665c32e3d" providerId="ADAL" clId="{F3F4FBCB-D90F-0342-B8A0-669ED0E3E9E4}" dt="2025-09-23T05:18:29.180" v="12344" actId="20577"/>
          <ac:spMkLst>
            <pc:docMk/>
            <pc:sldMk cId="3054617138" sldId="447"/>
            <ac:spMk id="9" creationId="{DA8189E5-6EB6-041B-F62B-D52759659A72}"/>
          </ac:spMkLst>
        </pc:spChg>
        <pc:spChg chg="mod">
          <ac:chgData name="Shankar Rahul" userId="94536a7f-36ed-4856-a66e-9aa665c32e3d" providerId="ADAL" clId="{F3F4FBCB-D90F-0342-B8A0-669ED0E3E9E4}" dt="2025-09-22T09:35:12.226" v="8788" actId="790"/>
          <ac:spMkLst>
            <pc:docMk/>
            <pc:sldMk cId="3054617138" sldId="447"/>
            <ac:spMk id="14" creationId="{0662AD04-DFE6-961E-A10A-B022F81E4ACC}"/>
          </ac:spMkLst>
        </pc:spChg>
        <pc:spChg chg="del mod">
          <ac:chgData name="Shankar Rahul" userId="94536a7f-36ed-4856-a66e-9aa665c32e3d" providerId="ADAL" clId="{F3F4FBCB-D90F-0342-B8A0-669ED0E3E9E4}" dt="2025-09-23T03:19:32.254" v="12083" actId="478"/>
          <ac:spMkLst>
            <pc:docMk/>
            <pc:sldMk cId="3054617138" sldId="447"/>
            <ac:spMk id="16" creationId="{B687E942-409E-18D0-479F-81BF82A5BE39}"/>
          </ac:spMkLst>
        </pc:spChg>
        <pc:spChg chg="del mod">
          <ac:chgData name="Shankar Rahul" userId="94536a7f-36ed-4856-a66e-9aa665c32e3d" providerId="ADAL" clId="{F3F4FBCB-D90F-0342-B8A0-669ED0E3E9E4}" dt="2025-09-23T03:19:32.254" v="12083" actId="478"/>
          <ac:spMkLst>
            <pc:docMk/>
            <pc:sldMk cId="3054617138" sldId="447"/>
            <ac:spMk id="18" creationId="{A2D3229C-6353-CD71-DAA9-20AE22A4182A}"/>
          </ac:spMkLst>
        </pc:spChg>
        <pc:spChg chg="mod">
          <ac:chgData name="Shankar Rahul" userId="94536a7f-36ed-4856-a66e-9aa665c32e3d" providerId="ADAL" clId="{F3F4FBCB-D90F-0342-B8A0-669ED0E3E9E4}" dt="2025-09-21T19:12:29.572" v="5615" actId="1038"/>
          <ac:spMkLst>
            <pc:docMk/>
            <pc:sldMk cId="3054617138" sldId="447"/>
            <ac:spMk id="26" creationId="{4D3FB8F7-C8A3-9FC7-8A1C-3B2669024C27}"/>
          </ac:spMkLst>
        </pc:spChg>
        <pc:spChg chg="mod">
          <ac:chgData name="Shankar Rahul" userId="94536a7f-36ed-4856-a66e-9aa665c32e3d" providerId="ADAL" clId="{F3F4FBCB-D90F-0342-B8A0-669ED0E3E9E4}" dt="2025-09-22T09:35:12.226" v="8788" actId="790"/>
          <ac:spMkLst>
            <pc:docMk/>
            <pc:sldMk cId="3054617138" sldId="447"/>
            <ac:spMk id="29" creationId="{FA410868-AC6C-19E0-7E6C-695E9F0D8E3B}"/>
          </ac:spMkLst>
        </pc:spChg>
        <pc:spChg chg="mod">
          <ac:chgData name="Shankar Rahul" userId="94536a7f-36ed-4856-a66e-9aa665c32e3d" providerId="ADAL" clId="{F3F4FBCB-D90F-0342-B8A0-669ED0E3E9E4}" dt="2025-09-22T09:35:12.226" v="8788" actId="790"/>
          <ac:spMkLst>
            <pc:docMk/>
            <pc:sldMk cId="3054617138" sldId="447"/>
            <ac:spMk id="33" creationId="{821F4E7B-B330-385F-714D-4D5D96FE9042}"/>
          </ac:spMkLst>
        </pc:spChg>
        <pc:spChg chg="mod">
          <ac:chgData name="Shankar Rahul" userId="94536a7f-36ed-4856-a66e-9aa665c32e3d" providerId="ADAL" clId="{F3F4FBCB-D90F-0342-B8A0-669ED0E3E9E4}" dt="2025-09-21T19:12:20.149" v="5606" actId="1035"/>
          <ac:spMkLst>
            <pc:docMk/>
            <pc:sldMk cId="3054617138" sldId="447"/>
            <ac:spMk id="43" creationId="{B75698FF-1151-BB1E-5827-0B39B3BB1829}"/>
          </ac:spMkLst>
        </pc:spChg>
        <pc:spChg chg="mod">
          <ac:chgData name="Shankar Rahul" userId="94536a7f-36ed-4856-a66e-9aa665c32e3d" providerId="ADAL" clId="{F3F4FBCB-D90F-0342-B8A0-669ED0E3E9E4}" dt="2025-09-22T09:35:12.226" v="8788" actId="790"/>
          <ac:spMkLst>
            <pc:docMk/>
            <pc:sldMk cId="3054617138" sldId="447"/>
            <ac:spMk id="44" creationId="{227091A5-E7EA-E8E2-F3DC-9192B641B249}"/>
          </ac:spMkLst>
        </pc:spChg>
        <pc:spChg chg="mod">
          <ac:chgData name="Shankar Rahul" userId="94536a7f-36ed-4856-a66e-9aa665c32e3d" providerId="ADAL" clId="{F3F4FBCB-D90F-0342-B8A0-669ED0E3E9E4}" dt="2025-09-22T09:35:12.226" v="8788" actId="790"/>
          <ac:spMkLst>
            <pc:docMk/>
            <pc:sldMk cId="3054617138" sldId="447"/>
            <ac:spMk id="45" creationId="{019E09D3-85FA-D4A5-AC50-93ED256B8279}"/>
          </ac:spMkLst>
        </pc:spChg>
        <pc:spChg chg="mod">
          <ac:chgData name="Shankar Rahul" userId="94536a7f-36ed-4856-a66e-9aa665c32e3d" providerId="ADAL" clId="{F3F4FBCB-D90F-0342-B8A0-669ED0E3E9E4}" dt="2025-09-21T19:15:42.279" v="5658" actId="1035"/>
          <ac:spMkLst>
            <pc:docMk/>
            <pc:sldMk cId="3054617138" sldId="447"/>
            <ac:spMk id="72" creationId="{1A753B52-44E0-4B17-92E7-3FE7602AA57D}"/>
          </ac:spMkLst>
        </pc:spChg>
        <pc:picChg chg="add mod">
          <ac:chgData name="Shankar Rahul" userId="94536a7f-36ed-4856-a66e-9aa665c32e3d" providerId="ADAL" clId="{F3F4FBCB-D90F-0342-B8A0-669ED0E3E9E4}" dt="2025-09-22T04:03:48.425" v="8133" actId="931"/>
          <ac:picMkLst>
            <pc:docMk/>
            <pc:sldMk cId="3054617138" sldId="447"/>
            <ac:picMk id="35" creationId="{DD91EC26-3E2A-5A0B-6503-51B59E27DF18}"/>
          </ac:picMkLst>
        </pc:picChg>
        <pc:cxnChg chg="del mod">
          <ac:chgData name="Shankar Rahul" userId="94536a7f-36ed-4856-a66e-9aa665c32e3d" providerId="ADAL" clId="{F3F4FBCB-D90F-0342-B8A0-669ED0E3E9E4}" dt="2025-09-23T03:19:18.876" v="12082" actId="478"/>
          <ac:cxnSpMkLst>
            <pc:docMk/>
            <pc:sldMk cId="3054617138" sldId="447"/>
            <ac:cxnSpMk id="8" creationId="{9DC65530-C7DC-B67E-9195-84AB51836E8E}"/>
          </ac:cxnSpMkLst>
        </pc:cxnChg>
        <pc:cxnChg chg="del mod">
          <ac:chgData name="Shankar Rahul" userId="94536a7f-36ed-4856-a66e-9aa665c32e3d" providerId="ADAL" clId="{F3F4FBCB-D90F-0342-B8A0-669ED0E3E9E4}" dt="2025-09-23T03:19:18.876" v="12082" actId="478"/>
          <ac:cxnSpMkLst>
            <pc:docMk/>
            <pc:sldMk cId="3054617138" sldId="447"/>
            <ac:cxnSpMk id="10" creationId="{C52AC3AF-43A6-BF99-A001-6AEE5774DAAD}"/>
          </ac:cxnSpMkLst>
        </pc:cxnChg>
        <pc:cxnChg chg="del mod">
          <ac:chgData name="Shankar Rahul" userId="94536a7f-36ed-4856-a66e-9aa665c32e3d" providerId="ADAL" clId="{F3F4FBCB-D90F-0342-B8A0-669ED0E3E9E4}" dt="2025-09-23T03:19:18.876" v="12082" actId="478"/>
          <ac:cxnSpMkLst>
            <pc:docMk/>
            <pc:sldMk cId="3054617138" sldId="447"/>
            <ac:cxnSpMk id="15" creationId="{439627EA-C878-998A-07DC-82E93128C161}"/>
          </ac:cxnSpMkLst>
        </pc:cxnChg>
        <pc:cxnChg chg="mod">
          <ac:chgData name="Shankar Rahul" userId="94536a7f-36ed-4856-a66e-9aa665c32e3d" providerId="ADAL" clId="{F3F4FBCB-D90F-0342-B8A0-669ED0E3E9E4}" dt="2025-09-21T19:12:29.572" v="5615" actId="1038"/>
          <ac:cxnSpMkLst>
            <pc:docMk/>
            <pc:sldMk cId="3054617138" sldId="447"/>
            <ac:cxnSpMk id="21" creationId="{EE25FA44-3C5F-584E-92E4-984F69F19B96}"/>
          </ac:cxnSpMkLst>
        </pc:cxnChg>
        <pc:cxnChg chg="mod">
          <ac:chgData name="Shankar Rahul" userId="94536a7f-36ed-4856-a66e-9aa665c32e3d" providerId="ADAL" clId="{F3F4FBCB-D90F-0342-B8A0-669ED0E3E9E4}" dt="2025-09-21T19:11:16.565" v="5573" actId="14100"/>
          <ac:cxnSpMkLst>
            <pc:docMk/>
            <pc:sldMk cId="3054617138" sldId="447"/>
            <ac:cxnSpMk id="25" creationId="{9D3F12C4-DD37-1899-57D3-4A85D64AA049}"/>
          </ac:cxnSpMkLst>
        </pc:cxnChg>
        <pc:cxnChg chg="mod">
          <ac:chgData name="Shankar Rahul" userId="94536a7f-36ed-4856-a66e-9aa665c32e3d" providerId="ADAL" clId="{F3F4FBCB-D90F-0342-B8A0-669ED0E3E9E4}" dt="2025-09-21T19:11:39.558" v="5596" actId="1035"/>
          <ac:cxnSpMkLst>
            <pc:docMk/>
            <pc:sldMk cId="3054617138" sldId="447"/>
            <ac:cxnSpMk id="31" creationId="{AB63489F-30A1-0A09-2138-E424EAE4ACAD}"/>
          </ac:cxnSpMkLst>
        </pc:cxnChg>
        <pc:cxnChg chg="mod">
          <ac:chgData name="Shankar Rahul" userId="94536a7f-36ed-4856-a66e-9aa665c32e3d" providerId="ADAL" clId="{F3F4FBCB-D90F-0342-B8A0-669ED0E3E9E4}" dt="2025-09-21T19:12:20.149" v="5606" actId="1035"/>
          <ac:cxnSpMkLst>
            <pc:docMk/>
            <pc:sldMk cId="3054617138" sldId="447"/>
            <ac:cxnSpMk id="37" creationId="{3AE44DD9-8490-C52E-4CFA-42D9D5123D92}"/>
          </ac:cxnSpMkLst>
        </pc:cxnChg>
        <pc:cxnChg chg="mod">
          <ac:chgData name="Shankar Rahul" userId="94536a7f-36ed-4856-a66e-9aa665c32e3d" providerId="ADAL" clId="{F3F4FBCB-D90F-0342-B8A0-669ED0E3E9E4}" dt="2025-09-21T19:12:20.149" v="5606" actId="1035"/>
          <ac:cxnSpMkLst>
            <pc:docMk/>
            <pc:sldMk cId="3054617138" sldId="447"/>
            <ac:cxnSpMk id="38" creationId="{C7E1A4F1-7420-86FF-DC66-952F70C604C2}"/>
          </ac:cxnSpMkLst>
        </pc:cxnChg>
        <pc:cxnChg chg="mod">
          <ac:chgData name="Shankar Rahul" userId="94536a7f-36ed-4856-a66e-9aa665c32e3d" providerId="ADAL" clId="{F3F4FBCB-D90F-0342-B8A0-669ED0E3E9E4}" dt="2025-09-21T19:11:53.164" v="5597" actId="14100"/>
          <ac:cxnSpMkLst>
            <pc:docMk/>
            <pc:sldMk cId="3054617138" sldId="447"/>
            <ac:cxnSpMk id="39" creationId="{2C35FCAB-5F0C-041A-D930-06D7F976ED36}"/>
          </ac:cxnSpMkLst>
        </pc:cxnChg>
        <pc:cxnChg chg="mod">
          <ac:chgData name="Shankar Rahul" userId="94536a7f-36ed-4856-a66e-9aa665c32e3d" providerId="ADAL" clId="{F3F4FBCB-D90F-0342-B8A0-669ED0E3E9E4}" dt="2025-09-21T19:08:43.817" v="5554" actId="14100"/>
          <ac:cxnSpMkLst>
            <pc:docMk/>
            <pc:sldMk cId="3054617138" sldId="447"/>
            <ac:cxnSpMk id="40" creationId="{1BBBB4AE-E635-0867-C94B-2A705AAA1136}"/>
          </ac:cxnSpMkLst>
        </pc:cxnChg>
        <pc:cxnChg chg="mod">
          <ac:chgData name="Shankar Rahul" userId="94536a7f-36ed-4856-a66e-9aa665c32e3d" providerId="ADAL" clId="{F3F4FBCB-D90F-0342-B8A0-669ED0E3E9E4}" dt="2025-09-21T20:36:14.233" v="6066" actId="14100"/>
          <ac:cxnSpMkLst>
            <pc:docMk/>
            <pc:sldMk cId="3054617138" sldId="447"/>
            <ac:cxnSpMk id="41" creationId="{FA2098E9-0752-31B7-6489-48867380B338}"/>
          </ac:cxnSpMkLst>
        </pc:cxnChg>
        <pc:cxnChg chg="mod">
          <ac:chgData name="Shankar Rahul" userId="94536a7f-36ed-4856-a66e-9aa665c32e3d" providerId="ADAL" clId="{F3F4FBCB-D90F-0342-B8A0-669ED0E3E9E4}" dt="2025-09-21T19:11:32.875" v="5584" actId="1037"/>
          <ac:cxnSpMkLst>
            <pc:docMk/>
            <pc:sldMk cId="3054617138" sldId="447"/>
            <ac:cxnSpMk id="51" creationId="{F96AB9E0-8ADB-D804-052A-57EBB1DE4D09}"/>
          </ac:cxnSpMkLst>
        </pc:cxnChg>
      </pc:sldChg>
      <pc:sldChg chg="addSp delSp modSp add mod modClrScheme modAnim chgLayout">
        <pc:chgData name="Shankar Rahul" userId="94536a7f-36ed-4856-a66e-9aa665c32e3d" providerId="ADAL" clId="{F3F4FBCB-D90F-0342-B8A0-669ED0E3E9E4}" dt="2025-09-23T05:36:24.332" v="12422" actId="478"/>
        <pc:sldMkLst>
          <pc:docMk/>
          <pc:sldMk cId="3307359934" sldId="448"/>
        </pc:sldMkLst>
        <pc:spChg chg="mod ord">
          <ac:chgData name="Shankar Rahul" userId="94536a7f-36ed-4856-a66e-9aa665c32e3d" providerId="ADAL" clId="{F3F4FBCB-D90F-0342-B8A0-669ED0E3E9E4}" dt="2025-09-21T21:19:41.173" v="6369" actId="27636"/>
          <ac:spMkLst>
            <pc:docMk/>
            <pc:sldMk cId="3307359934" sldId="448"/>
            <ac:spMk id="2" creationId="{2D1DE7B8-EE98-4003-0A45-FD2D450923B7}"/>
          </ac:spMkLst>
        </pc:spChg>
        <pc:spChg chg="add del mod ord">
          <ac:chgData name="Shankar Rahul" userId="94536a7f-36ed-4856-a66e-9aa665c32e3d" providerId="ADAL" clId="{F3F4FBCB-D90F-0342-B8A0-669ED0E3E9E4}" dt="2025-09-22T04:04:09.716" v="8135" actId="931"/>
          <ac:spMkLst>
            <pc:docMk/>
            <pc:sldMk cId="3307359934" sldId="448"/>
            <ac:spMk id="4" creationId="{639943D9-40BA-BBF6-FC12-B71120A16692}"/>
          </ac:spMkLst>
        </pc:spChg>
        <pc:spChg chg="mod ord">
          <ac:chgData name="Shankar Rahul" userId="94536a7f-36ed-4856-a66e-9aa665c32e3d" providerId="ADAL" clId="{F3F4FBCB-D90F-0342-B8A0-669ED0E3E9E4}" dt="2025-09-22T09:35:12.226" v="8788" actId="790"/>
          <ac:spMkLst>
            <pc:docMk/>
            <pc:sldMk cId="3307359934" sldId="448"/>
            <ac:spMk id="6" creationId="{98155514-DB6E-3B22-AB53-8C9510B9DCA9}"/>
          </ac:spMkLst>
        </pc:spChg>
        <pc:spChg chg="mod">
          <ac:chgData name="Shankar Rahul" userId="94536a7f-36ed-4856-a66e-9aa665c32e3d" providerId="ADAL" clId="{F3F4FBCB-D90F-0342-B8A0-669ED0E3E9E4}" dt="2025-09-22T09:35:12.226" v="8788" actId="790"/>
          <ac:spMkLst>
            <pc:docMk/>
            <pc:sldMk cId="3307359934" sldId="448"/>
            <ac:spMk id="7" creationId="{A147A760-4430-5F7A-C53D-E59F4CE1FBF0}"/>
          </ac:spMkLst>
        </pc:spChg>
        <pc:spChg chg="mod">
          <ac:chgData name="Shankar Rahul" userId="94536a7f-36ed-4856-a66e-9aa665c32e3d" providerId="ADAL" clId="{F3F4FBCB-D90F-0342-B8A0-669ED0E3E9E4}" dt="2025-09-22T09:35:12.226" v="8788" actId="790"/>
          <ac:spMkLst>
            <pc:docMk/>
            <pc:sldMk cId="3307359934" sldId="448"/>
            <ac:spMk id="8" creationId="{5E4BF619-207A-C09F-EC1B-428DD737F307}"/>
          </ac:spMkLst>
        </pc:spChg>
        <pc:spChg chg="mod">
          <ac:chgData name="Shankar Rahul" userId="94536a7f-36ed-4856-a66e-9aa665c32e3d" providerId="ADAL" clId="{F3F4FBCB-D90F-0342-B8A0-669ED0E3E9E4}" dt="2025-09-22T09:35:12.226" v="8788" actId="790"/>
          <ac:spMkLst>
            <pc:docMk/>
            <pc:sldMk cId="3307359934" sldId="448"/>
            <ac:spMk id="9" creationId="{150F0F52-5750-DD96-440F-3F3AED3D11D2}"/>
          </ac:spMkLst>
        </pc:spChg>
        <pc:spChg chg="mod">
          <ac:chgData name="Shankar Rahul" userId="94536a7f-36ed-4856-a66e-9aa665c32e3d" providerId="ADAL" clId="{F3F4FBCB-D90F-0342-B8A0-669ED0E3E9E4}" dt="2025-09-22T09:35:12.226" v="8788" actId="790"/>
          <ac:spMkLst>
            <pc:docMk/>
            <pc:sldMk cId="3307359934" sldId="448"/>
            <ac:spMk id="11" creationId="{C4611EB1-1678-AC4B-D8CF-1E53608ECC8C}"/>
          </ac:spMkLst>
        </pc:spChg>
        <pc:spChg chg="mod">
          <ac:chgData name="Shankar Rahul" userId="94536a7f-36ed-4856-a66e-9aa665c32e3d" providerId="ADAL" clId="{F3F4FBCB-D90F-0342-B8A0-669ED0E3E9E4}" dt="2025-09-22T15:15:29.205" v="10125" actId="1076"/>
          <ac:spMkLst>
            <pc:docMk/>
            <pc:sldMk cId="3307359934" sldId="448"/>
            <ac:spMk id="16" creationId="{2C2F3128-6251-1C68-CF1B-1F5F7F09F934}"/>
          </ac:spMkLst>
        </pc:spChg>
        <pc:spChg chg="add mod ord">
          <ac:chgData name="Shankar Rahul" userId="94536a7f-36ed-4856-a66e-9aa665c32e3d" providerId="ADAL" clId="{F3F4FBCB-D90F-0342-B8A0-669ED0E3E9E4}" dt="2025-09-22T09:35:12.226" v="8788" actId="790"/>
          <ac:spMkLst>
            <pc:docMk/>
            <pc:sldMk cId="3307359934" sldId="448"/>
            <ac:spMk id="18" creationId="{D8DADF8F-C873-8E74-7E8C-D82683F25E09}"/>
          </ac:spMkLst>
        </pc:spChg>
        <pc:spChg chg="mod">
          <ac:chgData name="Shankar Rahul" userId="94536a7f-36ed-4856-a66e-9aa665c32e3d" providerId="ADAL" clId="{F3F4FBCB-D90F-0342-B8A0-669ED0E3E9E4}" dt="2025-09-22T09:35:12.226" v="8788" actId="790"/>
          <ac:spMkLst>
            <pc:docMk/>
            <pc:sldMk cId="3307359934" sldId="448"/>
            <ac:spMk id="21" creationId="{0AA7D2F7-5413-CFCF-95D0-B132C1E87115}"/>
          </ac:spMkLst>
        </pc:spChg>
        <pc:spChg chg="mod">
          <ac:chgData name="Shankar Rahul" userId="94536a7f-36ed-4856-a66e-9aa665c32e3d" providerId="ADAL" clId="{F3F4FBCB-D90F-0342-B8A0-669ED0E3E9E4}" dt="2025-09-22T09:35:12.226" v="8788" actId="790"/>
          <ac:spMkLst>
            <pc:docMk/>
            <pc:sldMk cId="3307359934" sldId="448"/>
            <ac:spMk id="23" creationId="{37437440-1065-286A-83EB-6710B5248108}"/>
          </ac:spMkLst>
        </pc:spChg>
        <pc:spChg chg="add del mod">
          <ac:chgData name="Shankar Rahul" userId="94536a7f-36ed-4856-a66e-9aa665c32e3d" providerId="ADAL" clId="{F3F4FBCB-D90F-0342-B8A0-669ED0E3E9E4}" dt="2025-09-23T05:36:24.332" v="12422" actId="478"/>
          <ac:spMkLst>
            <pc:docMk/>
            <pc:sldMk cId="3307359934" sldId="448"/>
            <ac:spMk id="27" creationId="{791307A0-C012-7BCB-0C40-CC9F929E2B7E}"/>
          </ac:spMkLst>
        </pc:spChg>
        <pc:spChg chg="mod">
          <ac:chgData name="Shankar Rahul" userId="94536a7f-36ed-4856-a66e-9aa665c32e3d" providerId="ADAL" clId="{F3F4FBCB-D90F-0342-B8A0-669ED0E3E9E4}" dt="2025-09-22T09:35:12.226" v="8788" actId="790"/>
          <ac:spMkLst>
            <pc:docMk/>
            <pc:sldMk cId="3307359934" sldId="448"/>
            <ac:spMk id="39" creationId="{7E628230-CDB3-885F-BB1B-B292433F671F}"/>
          </ac:spMkLst>
        </pc:spChg>
        <pc:picChg chg="add mod">
          <ac:chgData name="Shankar Rahul" userId="94536a7f-36ed-4856-a66e-9aa665c32e3d" providerId="ADAL" clId="{F3F4FBCB-D90F-0342-B8A0-669ED0E3E9E4}" dt="2025-09-22T04:04:09.716" v="8135" actId="931"/>
          <ac:picMkLst>
            <pc:docMk/>
            <pc:sldMk cId="3307359934" sldId="448"/>
            <ac:picMk id="26" creationId="{438FE97C-E183-1B60-4BFE-DBB8009B5411}"/>
          </ac:picMkLst>
        </pc:picChg>
        <pc:cxnChg chg="mod">
          <ac:chgData name="Shankar Rahul" userId="94536a7f-36ed-4856-a66e-9aa665c32e3d" providerId="ADAL" clId="{F3F4FBCB-D90F-0342-B8A0-669ED0E3E9E4}" dt="2025-09-22T03:24:06.179" v="7670" actId="1038"/>
          <ac:cxnSpMkLst>
            <pc:docMk/>
            <pc:sldMk cId="3307359934" sldId="448"/>
            <ac:cxnSpMk id="12" creationId="{83CB8A5B-2893-245D-EB17-1D71D124545A}"/>
          </ac:cxnSpMkLst>
        </pc:cxnChg>
        <pc:cxnChg chg="mod">
          <ac:chgData name="Shankar Rahul" userId="94536a7f-36ed-4856-a66e-9aa665c32e3d" providerId="ADAL" clId="{F3F4FBCB-D90F-0342-B8A0-669ED0E3E9E4}" dt="2025-09-21T21:17:05.641" v="6256" actId="404"/>
          <ac:cxnSpMkLst>
            <pc:docMk/>
            <pc:sldMk cId="3307359934" sldId="448"/>
            <ac:cxnSpMk id="13" creationId="{6FD1DAA8-B16E-02AC-B71C-96A938B0D3C0}"/>
          </ac:cxnSpMkLst>
        </pc:cxnChg>
        <pc:cxnChg chg="mod">
          <ac:chgData name="Shankar Rahul" userId="94536a7f-36ed-4856-a66e-9aa665c32e3d" providerId="ADAL" clId="{F3F4FBCB-D90F-0342-B8A0-669ED0E3E9E4}" dt="2025-09-22T03:24:24.106" v="7672" actId="14100"/>
          <ac:cxnSpMkLst>
            <pc:docMk/>
            <pc:sldMk cId="3307359934" sldId="448"/>
            <ac:cxnSpMk id="14" creationId="{4FC9ED00-867F-5663-4846-3418CB020E12}"/>
          </ac:cxnSpMkLst>
        </pc:cxnChg>
        <pc:cxnChg chg="mod">
          <ac:chgData name="Shankar Rahul" userId="94536a7f-36ed-4856-a66e-9aa665c32e3d" providerId="ADAL" clId="{F3F4FBCB-D90F-0342-B8A0-669ED0E3E9E4}" dt="2025-09-21T21:18:32.328" v="6303" actId="14100"/>
          <ac:cxnSpMkLst>
            <pc:docMk/>
            <pc:sldMk cId="3307359934" sldId="448"/>
            <ac:cxnSpMk id="15" creationId="{80209A15-DC0F-9936-377C-9C44455AB32E}"/>
          </ac:cxnSpMkLst>
        </pc:cxnChg>
        <pc:cxnChg chg="mod">
          <ac:chgData name="Shankar Rahul" userId="94536a7f-36ed-4856-a66e-9aa665c32e3d" providerId="ADAL" clId="{F3F4FBCB-D90F-0342-B8A0-669ED0E3E9E4}" dt="2025-09-21T21:17:40.316" v="6262" actId="20577"/>
          <ac:cxnSpMkLst>
            <pc:docMk/>
            <pc:sldMk cId="3307359934" sldId="448"/>
            <ac:cxnSpMk id="17" creationId="{44BF2BFD-17F8-74BF-B424-CDAFA6C36674}"/>
          </ac:cxnSpMkLst>
        </pc:cxnChg>
        <pc:cxnChg chg="mod">
          <ac:chgData name="Shankar Rahul" userId="94536a7f-36ed-4856-a66e-9aa665c32e3d" providerId="ADAL" clId="{F3F4FBCB-D90F-0342-B8A0-669ED0E3E9E4}" dt="2025-09-22T03:24:15.540" v="7671" actId="14100"/>
          <ac:cxnSpMkLst>
            <pc:docMk/>
            <pc:sldMk cId="3307359934" sldId="448"/>
            <ac:cxnSpMk id="32" creationId="{0DF31188-1E3C-899E-9B28-054D9FCEED4B}"/>
          </ac:cxnSpMkLst>
        </pc:cxnChg>
        <pc:cxnChg chg="mod">
          <ac:chgData name="Shankar Rahul" userId="94536a7f-36ed-4856-a66e-9aa665c32e3d" providerId="ADAL" clId="{F3F4FBCB-D90F-0342-B8A0-669ED0E3E9E4}" dt="2025-09-22T03:24:06.179" v="7670" actId="1038"/>
          <ac:cxnSpMkLst>
            <pc:docMk/>
            <pc:sldMk cId="3307359934" sldId="448"/>
            <ac:cxnSpMk id="40" creationId="{3D9B2061-B407-CD67-E07E-799C022C3C10}"/>
          </ac:cxnSpMkLst>
        </pc:cxnChg>
      </pc:sldChg>
      <pc:sldChg chg="addSp delSp modSp new mod modClrScheme modAnim chgLayout">
        <pc:chgData name="Shankar Rahul" userId="94536a7f-36ed-4856-a66e-9aa665c32e3d" providerId="ADAL" clId="{F3F4FBCB-D90F-0342-B8A0-669ED0E3E9E4}" dt="2025-09-23T05:20:44.176" v="12378" actId="1036"/>
        <pc:sldMkLst>
          <pc:docMk/>
          <pc:sldMk cId="2756673372" sldId="449"/>
        </pc:sldMkLst>
        <pc:spChg chg="mod ord">
          <ac:chgData name="Shankar Rahul" userId="94536a7f-36ed-4856-a66e-9aa665c32e3d" providerId="ADAL" clId="{F3F4FBCB-D90F-0342-B8A0-669ED0E3E9E4}" dt="2025-09-23T05:07:40.302" v="12216" actId="20577"/>
          <ac:spMkLst>
            <pc:docMk/>
            <pc:sldMk cId="2756673372" sldId="449"/>
            <ac:spMk id="2" creationId="{CDEB344F-B04C-C1B4-8ACF-4B0B550B8D8F}"/>
          </ac:spMkLst>
        </pc:spChg>
        <pc:spChg chg="add mod">
          <ac:chgData name="Shankar Rahul" userId="94536a7f-36ed-4856-a66e-9aa665c32e3d" providerId="ADAL" clId="{F3F4FBCB-D90F-0342-B8A0-669ED0E3E9E4}" dt="2025-09-23T05:20:44.176" v="12378" actId="1036"/>
          <ac:spMkLst>
            <pc:docMk/>
            <pc:sldMk cId="2756673372" sldId="449"/>
            <ac:spMk id="3" creationId="{ACB0A58E-B93E-FE16-1127-44D7E877B53F}"/>
          </ac:spMkLst>
        </pc:spChg>
        <pc:spChg chg="del mod ord">
          <ac:chgData name="Shankar Rahul" userId="94536a7f-36ed-4856-a66e-9aa665c32e3d" providerId="ADAL" clId="{F3F4FBCB-D90F-0342-B8A0-669ED0E3E9E4}" dt="2025-09-22T00:58:37.105" v="6567" actId="700"/>
          <ac:spMkLst>
            <pc:docMk/>
            <pc:sldMk cId="2756673372" sldId="449"/>
            <ac:spMk id="3" creationId="{F139681B-85D7-1365-D987-28A895356A80}"/>
          </ac:spMkLst>
        </pc:spChg>
        <pc:spChg chg="mod ord">
          <ac:chgData name="Shankar Rahul" userId="94536a7f-36ed-4856-a66e-9aa665c32e3d" providerId="ADAL" clId="{F3F4FBCB-D90F-0342-B8A0-669ED0E3E9E4}" dt="2025-09-23T05:12:36.438" v="12229" actId="20577"/>
          <ac:spMkLst>
            <pc:docMk/>
            <pc:sldMk cId="2756673372" sldId="449"/>
            <ac:spMk id="4" creationId="{6974491E-209A-B32A-6FD9-DF9521BF6273}"/>
          </ac:spMkLst>
        </pc:spChg>
        <pc:spChg chg="del mod ord">
          <ac:chgData name="Shankar Rahul" userId="94536a7f-36ed-4856-a66e-9aa665c32e3d" providerId="ADAL" clId="{F3F4FBCB-D90F-0342-B8A0-669ED0E3E9E4}" dt="2025-09-22T00:58:37.105" v="6567" actId="700"/>
          <ac:spMkLst>
            <pc:docMk/>
            <pc:sldMk cId="2756673372" sldId="449"/>
            <ac:spMk id="5" creationId="{56410DF4-77E1-EA78-C171-904BCFAA986E}"/>
          </ac:spMkLst>
        </pc:spChg>
        <pc:spChg chg="add del mod ord">
          <ac:chgData name="Shankar Rahul" userId="94536a7f-36ed-4856-a66e-9aa665c32e3d" providerId="ADAL" clId="{F3F4FBCB-D90F-0342-B8A0-669ED0E3E9E4}" dt="2025-09-22T01:05:38.112" v="6769" actId="478"/>
          <ac:spMkLst>
            <pc:docMk/>
            <pc:sldMk cId="2756673372" sldId="449"/>
            <ac:spMk id="6" creationId="{A13B2909-1AE4-AC92-AD4B-03CC6BCBF321}"/>
          </ac:spMkLst>
        </pc:spChg>
        <pc:spChg chg="add del mod ord">
          <ac:chgData name="Shankar Rahul" userId="94536a7f-36ed-4856-a66e-9aa665c32e3d" providerId="ADAL" clId="{F3F4FBCB-D90F-0342-B8A0-669ED0E3E9E4}" dt="2025-09-22T01:06:25.299" v="6774"/>
          <ac:spMkLst>
            <pc:docMk/>
            <pc:sldMk cId="2756673372" sldId="449"/>
            <ac:spMk id="7" creationId="{823290A9-9FE6-D7BB-5358-D4766EE888BD}"/>
          </ac:spMkLst>
        </pc:spChg>
        <pc:spChg chg="add del mod">
          <ac:chgData name="Shankar Rahul" userId="94536a7f-36ed-4856-a66e-9aa665c32e3d" providerId="ADAL" clId="{F3F4FBCB-D90F-0342-B8A0-669ED0E3E9E4}" dt="2025-09-22T04:03:38.631" v="8132" actId="931"/>
          <ac:spMkLst>
            <pc:docMk/>
            <pc:sldMk cId="2756673372" sldId="449"/>
            <ac:spMk id="17" creationId="{46FF8824-F915-8A35-83C3-9D501350D8F5}"/>
          </ac:spMkLst>
        </pc:spChg>
        <pc:picChg chg="add mod">
          <ac:chgData name="Shankar Rahul" userId="94536a7f-36ed-4856-a66e-9aa665c32e3d" providerId="ADAL" clId="{F3F4FBCB-D90F-0342-B8A0-669ED0E3E9E4}" dt="2025-09-22T01:05:57.070" v="6771" actId="931"/>
          <ac:picMkLst>
            <pc:docMk/>
            <pc:sldMk cId="2756673372" sldId="449"/>
            <ac:picMk id="9" creationId="{5EFC4665-CC85-AF10-7259-D0EA8BA80317}"/>
          </ac:picMkLst>
        </pc:picChg>
        <pc:picChg chg="add mod">
          <ac:chgData name="Shankar Rahul" userId="94536a7f-36ed-4856-a66e-9aa665c32e3d" providerId="ADAL" clId="{F3F4FBCB-D90F-0342-B8A0-669ED0E3E9E4}" dt="2025-09-22T01:06:08.934" v="6773" actId="931"/>
          <ac:picMkLst>
            <pc:docMk/>
            <pc:sldMk cId="2756673372" sldId="449"/>
            <ac:picMk id="11" creationId="{D7223B69-868A-72F3-AD39-CF2F675AEFBA}"/>
          </ac:picMkLst>
        </pc:picChg>
        <pc:picChg chg="add del mod">
          <ac:chgData name="Shankar Rahul" userId="94536a7f-36ed-4856-a66e-9aa665c32e3d" providerId="ADAL" clId="{F3F4FBCB-D90F-0342-B8A0-669ED0E3E9E4}" dt="2025-09-22T01:06:47.917" v="6776" actId="478"/>
          <ac:picMkLst>
            <pc:docMk/>
            <pc:sldMk cId="2756673372" sldId="449"/>
            <ac:picMk id="13" creationId="{5EB0BE84-1106-F494-07A5-97514F0DD476}"/>
          </ac:picMkLst>
        </pc:picChg>
        <pc:picChg chg="add mod">
          <ac:chgData name="Shankar Rahul" userId="94536a7f-36ed-4856-a66e-9aa665c32e3d" providerId="ADAL" clId="{F3F4FBCB-D90F-0342-B8A0-669ED0E3E9E4}" dt="2025-09-22T01:07:23.304" v="6784" actId="14100"/>
          <ac:picMkLst>
            <pc:docMk/>
            <pc:sldMk cId="2756673372" sldId="449"/>
            <ac:picMk id="15" creationId="{91841B21-CEEF-B162-D6FB-EAC7CA483ED7}"/>
          </ac:picMkLst>
        </pc:picChg>
        <pc:picChg chg="add mod">
          <ac:chgData name="Shankar Rahul" userId="94536a7f-36ed-4856-a66e-9aa665c32e3d" providerId="ADAL" clId="{F3F4FBCB-D90F-0342-B8A0-669ED0E3E9E4}" dt="2025-09-22T04:03:38.631" v="8132" actId="931"/>
          <ac:picMkLst>
            <pc:docMk/>
            <pc:sldMk cId="2756673372" sldId="449"/>
            <ac:picMk id="19" creationId="{D67011EA-E463-A207-ABBB-F6E25BDD3E46}"/>
          </ac:picMkLst>
        </pc:picChg>
      </pc:sldChg>
      <pc:sldChg chg="addSp delSp modSp new mod modClrScheme chgLayout">
        <pc:chgData name="Shankar Rahul" userId="94536a7f-36ed-4856-a66e-9aa665c32e3d" providerId="ADAL" clId="{F3F4FBCB-D90F-0342-B8A0-669ED0E3E9E4}" dt="2025-09-23T05:38:57.976" v="12535" actId="14100"/>
        <pc:sldMkLst>
          <pc:docMk/>
          <pc:sldMk cId="2176019710" sldId="450"/>
        </pc:sldMkLst>
        <pc:spChg chg="mod ord">
          <ac:chgData name="Shankar Rahul" userId="94536a7f-36ed-4856-a66e-9aa665c32e3d" providerId="ADAL" clId="{F3F4FBCB-D90F-0342-B8A0-669ED0E3E9E4}" dt="2025-09-22T09:35:12.226" v="8788" actId="790"/>
          <ac:spMkLst>
            <pc:docMk/>
            <pc:sldMk cId="2176019710" sldId="450"/>
            <ac:spMk id="2" creationId="{890D2184-6196-DF34-6ADF-6220673B767E}"/>
          </ac:spMkLst>
        </pc:spChg>
        <pc:spChg chg="mod ord">
          <ac:chgData name="Shankar Rahul" userId="94536a7f-36ed-4856-a66e-9aa665c32e3d" providerId="ADAL" clId="{F3F4FBCB-D90F-0342-B8A0-669ED0E3E9E4}" dt="2025-09-23T05:38:57.976" v="12535" actId="14100"/>
          <ac:spMkLst>
            <pc:docMk/>
            <pc:sldMk cId="2176019710" sldId="450"/>
            <ac:spMk id="3" creationId="{33C59D59-A192-8101-F05A-CE1223C22115}"/>
          </ac:spMkLst>
        </pc:spChg>
        <pc:spChg chg="del">
          <ac:chgData name="Shankar Rahul" userId="94536a7f-36ed-4856-a66e-9aa665c32e3d" providerId="ADAL" clId="{F3F4FBCB-D90F-0342-B8A0-669ED0E3E9E4}" dt="2025-09-22T01:27:47.282" v="6877" actId="931"/>
          <ac:spMkLst>
            <pc:docMk/>
            <pc:sldMk cId="2176019710" sldId="450"/>
            <ac:spMk id="4" creationId="{E3935F31-0BB1-3C54-51BE-274D427E9B66}"/>
          </ac:spMkLst>
        </pc:spChg>
        <pc:spChg chg="del mod ord">
          <ac:chgData name="Shankar Rahul" userId="94536a7f-36ed-4856-a66e-9aa665c32e3d" providerId="ADAL" clId="{F3F4FBCB-D90F-0342-B8A0-669ED0E3E9E4}" dt="2025-09-22T01:31:52.354" v="6883" actId="700"/>
          <ac:spMkLst>
            <pc:docMk/>
            <pc:sldMk cId="2176019710" sldId="450"/>
            <ac:spMk id="5" creationId="{EA11E687-91AC-D558-B6E9-7A3D3048E652}"/>
          </ac:spMkLst>
        </pc:spChg>
        <pc:spChg chg="add del mod ord">
          <ac:chgData name="Shankar Rahul" userId="94536a7f-36ed-4856-a66e-9aa665c32e3d" providerId="ADAL" clId="{F3F4FBCB-D90F-0342-B8A0-669ED0E3E9E4}" dt="2025-09-22T04:04:19.297" v="8136" actId="931"/>
          <ac:spMkLst>
            <pc:docMk/>
            <pc:sldMk cId="2176019710" sldId="450"/>
            <ac:spMk id="8" creationId="{96E15485-5705-F5B0-BF69-D6C879D0440D}"/>
          </ac:spMkLst>
        </pc:spChg>
        <pc:spChg chg="add mod">
          <ac:chgData name="Shankar Rahul" userId="94536a7f-36ed-4856-a66e-9aa665c32e3d" providerId="ADAL" clId="{F3F4FBCB-D90F-0342-B8A0-669ED0E3E9E4}" dt="2025-09-22T09:35:12.226" v="8788" actId="790"/>
          <ac:spMkLst>
            <pc:docMk/>
            <pc:sldMk cId="2176019710" sldId="450"/>
            <ac:spMk id="9" creationId="{0EA47572-D205-0762-E1BB-C0BF577E8DFF}"/>
          </ac:spMkLst>
        </pc:spChg>
        <pc:picChg chg="add mod ord">
          <ac:chgData name="Shankar Rahul" userId="94536a7f-36ed-4856-a66e-9aa665c32e3d" providerId="ADAL" clId="{F3F4FBCB-D90F-0342-B8A0-669ED0E3E9E4}" dt="2025-09-22T01:32:55.184" v="6893" actId="14100"/>
          <ac:picMkLst>
            <pc:docMk/>
            <pc:sldMk cId="2176019710" sldId="450"/>
            <ac:picMk id="7" creationId="{EA8AF4A1-0D2E-BE5C-6EF4-2F41C55BD9F6}"/>
          </ac:picMkLst>
        </pc:picChg>
        <pc:picChg chg="add mod">
          <ac:chgData name="Shankar Rahul" userId="94536a7f-36ed-4856-a66e-9aa665c32e3d" providerId="ADAL" clId="{F3F4FBCB-D90F-0342-B8A0-669ED0E3E9E4}" dt="2025-09-22T04:04:19.297" v="8136" actId="931"/>
          <ac:picMkLst>
            <pc:docMk/>
            <pc:sldMk cId="2176019710" sldId="450"/>
            <ac:picMk id="11" creationId="{4022FD96-6A73-B0AC-A924-202E03B47171}"/>
          </ac:picMkLst>
        </pc:picChg>
      </pc:sldChg>
      <pc:sldChg chg="addSp delSp modSp new mod">
        <pc:chgData name="Shankar Rahul" userId="94536a7f-36ed-4856-a66e-9aa665c32e3d" providerId="ADAL" clId="{F3F4FBCB-D90F-0342-B8A0-669ED0E3E9E4}" dt="2025-09-22T09:35:12.226" v="8788" actId="790"/>
        <pc:sldMkLst>
          <pc:docMk/>
          <pc:sldMk cId="3561611127" sldId="451"/>
        </pc:sldMkLst>
        <pc:spChg chg="del">
          <ac:chgData name="Shankar Rahul" userId="94536a7f-36ed-4856-a66e-9aa665c32e3d" providerId="ADAL" clId="{F3F4FBCB-D90F-0342-B8A0-669ED0E3E9E4}" dt="2025-09-22T04:04:29.828" v="8137" actId="931"/>
          <ac:spMkLst>
            <pc:docMk/>
            <pc:sldMk cId="3561611127" sldId="451"/>
            <ac:spMk id="2" creationId="{6639A984-DDEF-E518-2466-76C1B38D38CC}"/>
          </ac:spMkLst>
        </pc:spChg>
        <pc:spChg chg="del">
          <ac:chgData name="Shankar Rahul" userId="94536a7f-36ed-4856-a66e-9aa665c32e3d" providerId="ADAL" clId="{F3F4FBCB-D90F-0342-B8A0-669ED0E3E9E4}" dt="2025-09-22T01:30:49.211" v="6881" actId="931"/>
          <ac:spMkLst>
            <pc:docMk/>
            <pc:sldMk cId="3561611127" sldId="451"/>
            <ac:spMk id="3" creationId="{8B000C2C-8BC1-4412-E834-ABC0DC098244}"/>
          </ac:spMkLst>
        </pc:spChg>
        <pc:spChg chg="del">
          <ac:chgData name="Shankar Rahul" userId="94536a7f-36ed-4856-a66e-9aa665c32e3d" providerId="ADAL" clId="{F3F4FBCB-D90F-0342-B8A0-669ED0E3E9E4}" dt="2025-09-22T01:31:22.379" v="6882" actId="931"/>
          <ac:spMkLst>
            <pc:docMk/>
            <pc:sldMk cId="3561611127" sldId="451"/>
            <ac:spMk id="4" creationId="{AD74395F-004D-EFD5-9E36-A106AC5F9CF8}"/>
          </ac:spMkLst>
        </pc:spChg>
        <pc:spChg chg="del">
          <ac:chgData name="Shankar Rahul" userId="94536a7f-36ed-4856-a66e-9aa665c32e3d" providerId="ADAL" clId="{F3F4FBCB-D90F-0342-B8A0-669ED0E3E9E4}" dt="2025-09-22T01:29:06.756" v="6879" actId="478"/>
          <ac:spMkLst>
            <pc:docMk/>
            <pc:sldMk cId="3561611127" sldId="451"/>
            <ac:spMk id="5" creationId="{54602528-A804-0ABD-5A12-7661C47CD92E}"/>
          </ac:spMkLst>
        </pc:spChg>
        <pc:spChg chg="del">
          <ac:chgData name="Shankar Rahul" userId="94536a7f-36ed-4856-a66e-9aa665c32e3d" providerId="ADAL" clId="{F3F4FBCB-D90F-0342-B8A0-669ED0E3E9E4}" dt="2025-09-22T01:29:06.756" v="6879" actId="478"/>
          <ac:spMkLst>
            <pc:docMk/>
            <pc:sldMk cId="3561611127" sldId="451"/>
            <ac:spMk id="6" creationId="{FFF63EC9-69AF-7E7C-E421-12A10DEB9619}"/>
          </ac:spMkLst>
        </pc:spChg>
        <pc:spChg chg="add mod">
          <ac:chgData name="Shankar Rahul" userId="94536a7f-36ed-4856-a66e-9aa665c32e3d" providerId="ADAL" clId="{F3F4FBCB-D90F-0342-B8A0-669ED0E3E9E4}" dt="2025-09-22T09:35:12.226" v="8788" actId="790"/>
          <ac:spMkLst>
            <pc:docMk/>
            <pc:sldMk cId="3561611127" sldId="451"/>
            <ac:spMk id="7" creationId="{A0BC0DBA-9000-C64D-5E11-6EE6C911C2AB}"/>
          </ac:spMkLst>
        </pc:spChg>
        <pc:spChg chg="add mod">
          <ac:chgData name="Shankar Rahul" userId="94536a7f-36ed-4856-a66e-9aa665c32e3d" providerId="ADAL" clId="{F3F4FBCB-D90F-0342-B8A0-669ED0E3E9E4}" dt="2025-09-22T09:35:12.226" v="8788" actId="790"/>
          <ac:spMkLst>
            <pc:docMk/>
            <pc:sldMk cId="3561611127" sldId="451"/>
            <ac:spMk id="8" creationId="{EA52DE61-181B-A937-4EF0-1F3F4B0FCBA9}"/>
          </ac:spMkLst>
        </pc:spChg>
        <pc:spChg chg="add mod">
          <ac:chgData name="Shankar Rahul" userId="94536a7f-36ed-4856-a66e-9aa665c32e3d" providerId="ADAL" clId="{F3F4FBCB-D90F-0342-B8A0-669ED0E3E9E4}" dt="2025-09-22T09:35:12.226" v="8788" actId="790"/>
          <ac:spMkLst>
            <pc:docMk/>
            <pc:sldMk cId="3561611127" sldId="451"/>
            <ac:spMk id="14" creationId="{4F5564F7-460E-B28F-F7DC-6CC8DB6369CF}"/>
          </ac:spMkLst>
        </pc:spChg>
        <pc:spChg chg="add mod">
          <ac:chgData name="Shankar Rahul" userId="94536a7f-36ed-4856-a66e-9aa665c32e3d" providerId="ADAL" clId="{F3F4FBCB-D90F-0342-B8A0-669ED0E3E9E4}" dt="2025-09-22T09:35:12.226" v="8788" actId="790"/>
          <ac:spMkLst>
            <pc:docMk/>
            <pc:sldMk cId="3561611127" sldId="451"/>
            <ac:spMk id="15" creationId="{79871F58-B5A3-A91B-FABA-6B051F6F680E}"/>
          </ac:spMkLst>
        </pc:spChg>
        <pc:picChg chg="add mod">
          <ac:chgData name="Shankar Rahul" userId="94536a7f-36ed-4856-a66e-9aa665c32e3d" providerId="ADAL" clId="{F3F4FBCB-D90F-0342-B8A0-669ED0E3E9E4}" dt="2025-09-22T01:41:24.151" v="7050" actId="1035"/>
          <ac:picMkLst>
            <pc:docMk/>
            <pc:sldMk cId="3561611127" sldId="451"/>
            <ac:picMk id="10" creationId="{6E803D33-7840-1D2E-7A11-10B8E8481509}"/>
          </ac:picMkLst>
        </pc:picChg>
        <pc:picChg chg="add mod">
          <ac:chgData name="Shankar Rahul" userId="94536a7f-36ed-4856-a66e-9aa665c32e3d" providerId="ADAL" clId="{F3F4FBCB-D90F-0342-B8A0-669ED0E3E9E4}" dt="2025-09-22T01:41:24.151" v="7050" actId="1035"/>
          <ac:picMkLst>
            <pc:docMk/>
            <pc:sldMk cId="3561611127" sldId="451"/>
            <ac:picMk id="12" creationId="{62356DF0-009D-D59D-D611-74F7D4BE1DBC}"/>
          </ac:picMkLst>
        </pc:picChg>
        <pc:picChg chg="add mod">
          <ac:chgData name="Shankar Rahul" userId="94536a7f-36ed-4856-a66e-9aa665c32e3d" providerId="ADAL" clId="{F3F4FBCB-D90F-0342-B8A0-669ED0E3E9E4}" dt="2025-09-22T04:04:29.828" v="8137" actId="931"/>
          <ac:picMkLst>
            <pc:docMk/>
            <pc:sldMk cId="3561611127" sldId="451"/>
            <ac:picMk id="17" creationId="{CE813DFC-C008-F022-5565-82A6AD16C989}"/>
          </ac:picMkLst>
        </pc:picChg>
      </pc:sldChg>
      <pc:sldChg chg="addSp delSp modSp add mod modClrScheme modAnim chgLayout">
        <pc:chgData name="Shankar Rahul" userId="94536a7f-36ed-4856-a66e-9aa665c32e3d" providerId="ADAL" clId="{F3F4FBCB-D90F-0342-B8A0-669ED0E3E9E4}" dt="2025-09-23T01:08:03.344" v="11643" actId="1036"/>
        <pc:sldMkLst>
          <pc:docMk/>
          <pc:sldMk cId="2887919634" sldId="452"/>
        </pc:sldMkLst>
        <pc:spChg chg="mod ord">
          <ac:chgData name="Shankar Rahul" userId="94536a7f-36ed-4856-a66e-9aa665c32e3d" providerId="ADAL" clId="{F3F4FBCB-D90F-0342-B8A0-669ED0E3E9E4}" dt="2025-09-22T09:35:12.226" v="8788" actId="790"/>
          <ac:spMkLst>
            <pc:docMk/>
            <pc:sldMk cId="2887919634" sldId="452"/>
            <ac:spMk id="2" creationId="{72F48319-EBDF-C374-7125-C41967C1091D}"/>
          </ac:spMkLst>
        </pc:spChg>
        <pc:spChg chg="del">
          <ac:chgData name="Shankar Rahul" userId="94536a7f-36ed-4856-a66e-9aa665c32e3d" providerId="ADAL" clId="{F3F4FBCB-D90F-0342-B8A0-669ED0E3E9E4}" dt="2025-09-22T01:49:42.129" v="7053" actId="478"/>
          <ac:spMkLst>
            <pc:docMk/>
            <pc:sldMk cId="2887919634" sldId="452"/>
            <ac:spMk id="3" creationId="{48472215-572D-4282-5382-376D8BD98DFF}"/>
          </ac:spMkLst>
        </pc:spChg>
        <pc:spChg chg="add del mod ord">
          <ac:chgData name="Shankar Rahul" userId="94536a7f-36ed-4856-a66e-9aa665c32e3d" providerId="ADAL" clId="{F3F4FBCB-D90F-0342-B8A0-669ED0E3E9E4}" dt="2025-09-22T04:04:46.996" v="8139" actId="931"/>
          <ac:spMkLst>
            <pc:docMk/>
            <pc:sldMk cId="2887919634" sldId="452"/>
            <ac:spMk id="4" creationId="{FA06859D-A604-913C-C01E-308848E2FD7A}"/>
          </ac:spMkLst>
        </pc:spChg>
        <pc:spChg chg="del">
          <ac:chgData name="Shankar Rahul" userId="94536a7f-36ed-4856-a66e-9aa665c32e3d" providerId="ADAL" clId="{F3F4FBCB-D90F-0342-B8A0-669ED0E3E9E4}" dt="2025-09-22T01:49:42.129" v="7053" actId="478"/>
          <ac:spMkLst>
            <pc:docMk/>
            <pc:sldMk cId="2887919634" sldId="452"/>
            <ac:spMk id="5" creationId="{A48A9DF8-1FD3-FCE4-EFB5-CDA56AB2814F}"/>
          </ac:spMkLst>
        </pc:spChg>
        <pc:spChg chg="mod ord">
          <ac:chgData name="Shankar Rahul" userId="94536a7f-36ed-4856-a66e-9aa665c32e3d" providerId="ADAL" clId="{F3F4FBCB-D90F-0342-B8A0-669ED0E3E9E4}" dt="2025-09-22T16:00:35.069" v="10803" actId="20577"/>
          <ac:spMkLst>
            <pc:docMk/>
            <pc:sldMk cId="2887919634" sldId="452"/>
            <ac:spMk id="6" creationId="{7867C717-E811-09FA-1398-213F099FE9FA}"/>
          </ac:spMkLst>
        </pc:spChg>
        <pc:spChg chg="mod">
          <ac:chgData name="Shankar Rahul" userId="94536a7f-36ed-4856-a66e-9aa665c32e3d" providerId="ADAL" clId="{F3F4FBCB-D90F-0342-B8A0-669ED0E3E9E4}" dt="2025-09-22T09:45:03.267" v="8903" actId="1037"/>
          <ac:spMkLst>
            <pc:docMk/>
            <pc:sldMk cId="2887919634" sldId="452"/>
            <ac:spMk id="7" creationId="{629D7F49-5E23-0995-A4F0-0B5DF075D3B8}"/>
          </ac:spMkLst>
        </pc:spChg>
        <pc:spChg chg="mod">
          <ac:chgData name="Shankar Rahul" userId="94536a7f-36ed-4856-a66e-9aa665c32e3d" providerId="ADAL" clId="{F3F4FBCB-D90F-0342-B8A0-669ED0E3E9E4}" dt="2025-09-22T09:35:12.226" v="8788" actId="790"/>
          <ac:spMkLst>
            <pc:docMk/>
            <pc:sldMk cId="2887919634" sldId="452"/>
            <ac:spMk id="9" creationId="{D2BA8986-8C96-756B-517F-ACC0DA89AE03}"/>
          </ac:spMkLst>
        </pc:spChg>
        <pc:spChg chg="mod">
          <ac:chgData name="Shankar Rahul" userId="94536a7f-36ed-4856-a66e-9aa665c32e3d" providerId="ADAL" clId="{F3F4FBCB-D90F-0342-B8A0-669ED0E3E9E4}" dt="2025-09-22T09:45:10.763" v="8904" actId="1037"/>
          <ac:spMkLst>
            <pc:docMk/>
            <pc:sldMk cId="2887919634" sldId="452"/>
            <ac:spMk id="11" creationId="{20B78F42-7042-BED4-6FE0-66C88CB5984B}"/>
          </ac:spMkLst>
        </pc:spChg>
        <pc:spChg chg="mod">
          <ac:chgData name="Shankar Rahul" userId="94536a7f-36ed-4856-a66e-9aa665c32e3d" providerId="ADAL" clId="{F3F4FBCB-D90F-0342-B8A0-669ED0E3E9E4}" dt="2025-09-22T09:43:43.418" v="8880" actId="1076"/>
          <ac:spMkLst>
            <pc:docMk/>
            <pc:sldMk cId="2887919634" sldId="452"/>
            <ac:spMk id="12" creationId="{F97FDE05-39EF-4F03-8A5B-2E74A75240CF}"/>
          </ac:spMkLst>
        </pc:spChg>
        <pc:spChg chg="mod">
          <ac:chgData name="Shankar Rahul" userId="94536a7f-36ed-4856-a66e-9aa665c32e3d" providerId="ADAL" clId="{F3F4FBCB-D90F-0342-B8A0-669ED0E3E9E4}" dt="2025-09-23T01:08:03.344" v="11643" actId="1036"/>
          <ac:spMkLst>
            <pc:docMk/>
            <pc:sldMk cId="2887919634" sldId="452"/>
            <ac:spMk id="14" creationId="{11108A33-FC0B-50A2-9C63-7E27ACA19B70}"/>
          </ac:spMkLst>
        </pc:spChg>
        <pc:spChg chg="mod">
          <ac:chgData name="Shankar Rahul" userId="94536a7f-36ed-4856-a66e-9aa665c32e3d" providerId="ADAL" clId="{F3F4FBCB-D90F-0342-B8A0-669ED0E3E9E4}" dt="2025-09-22T09:35:12.226" v="8788" actId="790"/>
          <ac:spMkLst>
            <pc:docMk/>
            <pc:sldMk cId="2887919634" sldId="452"/>
            <ac:spMk id="15" creationId="{43834A14-46BA-4B24-37BD-2E18B94615CF}"/>
          </ac:spMkLst>
        </pc:spChg>
        <pc:spChg chg="add mod ord">
          <ac:chgData name="Shankar Rahul" userId="94536a7f-36ed-4856-a66e-9aa665c32e3d" providerId="ADAL" clId="{F3F4FBCB-D90F-0342-B8A0-669ED0E3E9E4}" dt="2025-09-22T09:35:12.226" v="8788" actId="790"/>
          <ac:spMkLst>
            <pc:docMk/>
            <pc:sldMk cId="2887919634" sldId="452"/>
            <ac:spMk id="16" creationId="{EFFB5BEE-30E8-47D3-77CC-2F77F311132D}"/>
          </ac:spMkLst>
        </pc:spChg>
        <pc:spChg chg="mod">
          <ac:chgData name="Shankar Rahul" userId="94536a7f-36ed-4856-a66e-9aa665c32e3d" providerId="ADAL" clId="{F3F4FBCB-D90F-0342-B8A0-669ED0E3E9E4}" dt="2025-09-22T09:35:12.226" v="8788" actId="790"/>
          <ac:spMkLst>
            <pc:docMk/>
            <pc:sldMk cId="2887919634" sldId="452"/>
            <ac:spMk id="19" creationId="{D1993DDF-AC9B-27AE-A9AD-5F33033C8B21}"/>
          </ac:spMkLst>
        </pc:spChg>
        <pc:spChg chg="mod">
          <ac:chgData name="Shankar Rahul" userId="94536a7f-36ed-4856-a66e-9aa665c32e3d" providerId="ADAL" clId="{F3F4FBCB-D90F-0342-B8A0-669ED0E3E9E4}" dt="2025-09-22T09:35:12.226" v="8788" actId="790"/>
          <ac:spMkLst>
            <pc:docMk/>
            <pc:sldMk cId="2887919634" sldId="452"/>
            <ac:spMk id="25" creationId="{843B0A09-B23F-DE58-864B-269CCDDE3E48}"/>
          </ac:spMkLst>
        </pc:spChg>
        <pc:picChg chg="add mod">
          <ac:chgData name="Shankar Rahul" userId="94536a7f-36ed-4856-a66e-9aa665c32e3d" providerId="ADAL" clId="{F3F4FBCB-D90F-0342-B8A0-669ED0E3E9E4}" dt="2025-09-22T04:04:46.996" v="8139" actId="931"/>
          <ac:picMkLst>
            <pc:docMk/>
            <pc:sldMk cId="2887919634" sldId="452"/>
            <ac:picMk id="23" creationId="{22950B3E-B4AD-8BE2-770A-F8C2449447C2}"/>
          </ac:picMkLst>
        </pc:picChg>
        <pc:cxnChg chg="mod">
          <ac:chgData name="Shankar Rahul" userId="94536a7f-36ed-4856-a66e-9aa665c32e3d" providerId="ADAL" clId="{F3F4FBCB-D90F-0342-B8A0-669ED0E3E9E4}" dt="2025-09-22T09:45:03.267" v="8903" actId="1037"/>
          <ac:cxnSpMkLst>
            <pc:docMk/>
            <pc:sldMk cId="2887919634" sldId="452"/>
            <ac:cxnSpMk id="8" creationId="{D58B44FE-0855-CC5C-4634-672D1FFBC023}"/>
          </ac:cxnSpMkLst>
        </pc:cxnChg>
        <pc:cxnChg chg="mod">
          <ac:chgData name="Shankar Rahul" userId="94536a7f-36ed-4856-a66e-9aa665c32e3d" providerId="ADAL" clId="{F3F4FBCB-D90F-0342-B8A0-669ED0E3E9E4}" dt="2025-09-22T09:45:10.763" v="8904" actId="1037"/>
          <ac:cxnSpMkLst>
            <pc:docMk/>
            <pc:sldMk cId="2887919634" sldId="452"/>
            <ac:cxnSpMk id="10" creationId="{561049E1-E5C7-589A-09B9-61082ED64457}"/>
          </ac:cxnSpMkLst>
        </pc:cxnChg>
        <pc:cxnChg chg="mod">
          <ac:chgData name="Shankar Rahul" userId="94536a7f-36ed-4856-a66e-9aa665c32e3d" providerId="ADAL" clId="{F3F4FBCB-D90F-0342-B8A0-669ED0E3E9E4}" dt="2025-09-22T09:45:10.763" v="8904" actId="1037"/>
          <ac:cxnSpMkLst>
            <pc:docMk/>
            <pc:sldMk cId="2887919634" sldId="452"/>
            <ac:cxnSpMk id="13" creationId="{773DBF29-1BFC-E329-A561-8E5E6B9F6ED2}"/>
          </ac:cxnSpMkLst>
        </pc:cxnChg>
      </pc:sldChg>
      <pc:sldChg chg="addSp delSp modSp add mod modClrScheme modAnim chgLayout">
        <pc:chgData name="Shankar Rahul" userId="94536a7f-36ed-4856-a66e-9aa665c32e3d" providerId="ADAL" clId="{F3F4FBCB-D90F-0342-B8A0-669ED0E3E9E4}" dt="2025-09-23T05:27:04.508" v="12413" actId="478"/>
        <pc:sldMkLst>
          <pc:docMk/>
          <pc:sldMk cId="1811535576" sldId="453"/>
        </pc:sldMkLst>
        <pc:spChg chg="mod ord">
          <ac:chgData name="Shankar Rahul" userId="94536a7f-36ed-4856-a66e-9aa665c32e3d" providerId="ADAL" clId="{F3F4FBCB-D90F-0342-B8A0-669ED0E3E9E4}" dt="2025-09-23T05:24:37.001" v="12380" actId="700"/>
          <ac:spMkLst>
            <pc:docMk/>
            <pc:sldMk cId="1811535576" sldId="453"/>
            <ac:spMk id="2" creationId="{4DAC83D3-7D96-8DD5-2B5B-26670B58158E}"/>
          </ac:spMkLst>
        </pc:spChg>
        <pc:spChg chg="mod">
          <ac:chgData name="Shankar Rahul" userId="94536a7f-36ed-4856-a66e-9aa665c32e3d" providerId="ADAL" clId="{F3F4FBCB-D90F-0342-B8A0-669ED0E3E9E4}" dt="2025-09-23T05:25:44.367" v="12383" actId="1076"/>
          <ac:spMkLst>
            <pc:docMk/>
            <pc:sldMk cId="1811535576" sldId="453"/>
            <ac:spMk id="3" creationId="{1E90A4F0-8086-10DA-516E-A774ECB7C982}"/>
          </ac:spMkLst>
        </pc:spChg>
        <pc:spChg chg="mod ord">
          <ac:chgData name="Shankar Rahul" userId="94536a7f-36ed-4856-a66e-9aa665c32e3d" providerId="ADAL" clId="{F3F4FBCB-D90F-0342-B8A0-669ED0E3E9E4}" dt="2025-09-23T05:24:37.001" v="12380" actId="700"/>
          <ac:spMkLst>
            <pc:docMk/>
            <pc:sldMk cId="1811535576" sldId="453"/>
            <ac:spMk id="4" creationId="{6034AFBD-1D6F-8300-0EBC-92EDC3E58C22}"/>
          </ac:spMkLst>
        </pc:spChg>
        <pc:spChg chg="del">
          <ac:chgData name="Shankar Rahul" userId="94536a7f-36ed-4856-a66e-9aa665c32e3d" providerId="ADAL" clId="{F3F4FBCB-D90F-0342-B8A0-669ED0E3E9E4}" dt="2025-09-23T05:25:50.638" v="12384" actId="478"/>
          <ac:spMkLst>
            <pc:docMk/>
            <pc:sldMk cId="1811535576" sldId="453"/>
            <ac:spMk id="5" creationId="{532B738A-947E-A346-F464-8683631E4852}"/>
          </ac:spMkLst>
        </pc:spChg>
        <pc:spChg chg="del mod ord">
          <ac:chgData name="Shankar Rahul" userId="94536a7f-36ed-4856-a66e-9aa665c32e3d" providerId="ADAL" clId="{F3F4FBCB-D90F-0342-B8A0-669ED0E3E9E4}" dt="2025-09-23T05:27:04.508" v="12413" actId="478"/>
          <ac:spMkLst>
            <pc:docMk/>
            <pc:sldMk cId="1811535576" sldId="453"/>
            <ac:spMk id="6" creationId="{098387CD-285E-24D2-3E94-60F000E07CAA}"/>
          </ac:spMkLst>
        </pc:spChg>
        <pc:spChg chg="mod ord">
          <ac:chgData name="Shankar Rahul" userId="94536a7f-36ed-4856-a66e-9aa665c32e3d" providerId="ADAL" clId="{F3F4FBCB-D90F-0342-B8A0-669ED0E3E9E4}" dt="2025-09-23T05:26:56.266" v="12412" actId="113"/>
          <ac:spMkLst>
            <pc:docMk/>
            <pc:sldMk cId="1811535576" sldId="453"/>
            <ac:spMk id="7" creationId="{F3B144C1-BC82-27C2-3479-9B8A2AFB1222}"/>
          </ac:spMkLst>
        </pc:spChg>
        <pc:spChg chg="add mod ord">
          <ac:chgData name="Shankar Rahul" userId="94536a7f-36ed-4856-a66e-9aa665c32e3d" providerId="ADAL" clId="{F3F4FBCB-D90F-0342-B8A0-669ED0E3E9E4}" dt="2025-09-23T05:24:37.001" v="12380" actId="700"/>
          <ac:spMkLst>
            <pc:docMk/>
            <pc:sldMk cId="1811535576" sldId="453"/>
            <ac:spMk id="8" creationId="{678B42A5-6490-3F3C-1F26-8572612EACBE}"/>
          </ac:spMkLst>
        </pc:spChg>
        <pc:spChg chg="mod">
          <ac:chgData name="Shankar Rahul" userId="94536a7f-36ed-4856-a66e-9aa665c32e3d" providerId="ADAL" clId="{F3F4FBCB-D90F-0342-B8A0-669ED0E3E9E4}" dt="2025-09-23T05:25:28.587" v="12381" actId="13822"/>
          <ac:spMkLst>
            <pc:docMk/>
            <pc:sldMk cId="1811535576" sldId="453"/>
            <ac:spMk id="15" creationId="{98669E57-4BE3-641D-7889-9572E80B5BB3}"/>
          </ac:spMkLst>
        </pc:spChg>
        <pc:picChg chg="mod ord">
          <ac:chgData name="Shankar Rahul" userId="94536a7f-36ed-4856-a66e-9aa665c32e3d" providerId="ADAL" clId="{F3F4FBCB-D90F-0342-B8A0-669ED0E3E9E4}" dt="2025-09-23T05:25:37.414" v="12382" actId="14826"/>
          <ac:picMkLst>
            <pc:docMk/>
            <pc:sldMk cId="1811535576" sldId="453"/>
            <ac:picMk id="11" creationId="{76220557-A106-9116-8891-4CB38EF11D15}"/>
          </ac:picMkLst>
        </pc:picChg>
      </pc:sldChg>
      <pc:sldChg chg="addSp delSp modSp add mod modClrScheme delAnim modAnim chgLayout">
        <pc:chgData name="Shankar Rahul" userId="94536a7f-36ed-4856-a66e-9aa665c32e3d" providerId="ADAL" clId="{F3F4FBCB-D90F-0342-B8A0-669ED0E3E9E4}" dt="2025-09-22T16:03:30.386" v="10816"/>
        <pc:sldMkLst>
          <pc:docMk/>
          <pc:sldMk cId="209051367" sldId="455"/>
        </pc:sldMkLst>
        <pc:spChg chg="mod ord">
          <ac:chgData name="Shankar Rahul" userId="94536a7f-36ed-4856-a66e-9aa665c32e3d" providerId="ADAL" clId="{F3F4FBCB-D90F-0342-B8A0-669ED0E3E9E4}" dt="2025-09-22T09:35:12.226" v="8788" actId="790"/>
          <ac:spMkLst>
            <pc:docMk/>
            <pc:sldMk cId="209051367" sldId="455"/>
            <ac:spMk id="2" creationId="{3C13CA3E-8D08-47BB-B21E-8EF546ABD2AA}"/>
          </ac:spMkLst>
        </pc:spChg>
        <pc:spChg chg="mod ord">
          <ac:chgData name="Shankar Rahul" userId="94536a7f-36ed-4856-a66e-9aa665c32e3d" providerId="ADAL" clId="{F3F4FBCB-D90F-0342-B8A0-669ED0E3E9E4}" dt="2025-09-22T16:00:58.372" v="10811" actId="20577"/>
          <ac:spMkLst>
            <pc:docMk/>
            <pc:sldMk cId="209051367" sldId="455"/>
            <ac:spMk id="3" creationId="{4AC5F1FA-DF9D-410A-C1E1-E1C4C25582BA}"/>
          </ac:spMkLst>
        </pc:spChg>
        <pc:spChg chg="del">
          <ac:chgData name="Shankar Rahul" userId="94536a7f-36ed-4856-a66e-9aa665c32e3d" providerId="ADAL" clId="{F3F4FBCB-D90F-0342-B8A0-669ED0E3E9E4}" dt="2025-09-22T01:49:48.072" v="7054" actId="478"/>
          <ac:spMkLst>
            <pc:docMk/>
            <pc:sldMk cId="209051367" sldId="455"/>
            <ac:spMk id="4" creationId="{094B37B9-47C2-1585-F7CA-C6F6FFC2C9B1}"/>
          </ac:spMkLst>
        </pc:spChg>
        <pc:spChg chg="add del mod ord">
          <ac:chgData name="Shankar Rahul" userId="94536a7f-36ed-4856-a66e-9aa665c32e3d" providerId="ADAL" clId="{F3F4FBCB-D90F-0342-B8A0-669ED0E3E9E4}" dt="2025-09-22T01:54:19.722" v="7185" actId="478"/>
          <ac:spMkLst>
            <pc:docMk/>
            <pc:sldMk cId="209051367" sldId="455"/>
            <ac:spMk id="5" creationId="{DB8E237E-9469-42B8-91C1-8F1F348B9E29}"/>
          </ac:spMkLst>
        </pc:spChg>
        <pc:spChg chg="del">
          <ac:chgData name="Shankar Rahul" userId="94536a7f-36ed-4856-a66e-9aa665c32e3d" providerId="ADAL" clId="{F3F4FBCB-D90F-0342-B8A0-669ED0E3E9E4}" dt="2025-09-22T01:49:48.072" v="7054" actId="478"/>
          <ac:spMkLst>
            <pc:docMk/>
            <pc:sldMk cId="209051367" sldId="455"/>
            <ac:spMk id="6" creationId="{726D4A67-55B4-97F8-381E-01C873614B64}"/>
          </ac:spMkLst>
        </pc:spChg>
        <pc:spChg chg="mod">
          <ac:chgData name="Shankar Rahul" userId="94536a7f-36ed-4856-a66e-9aa665c32e3d" providerId="ADAL" clId="{F3F4FBCB-D90F-0342-B8A0-669ED0E3E9E4}" dt="2025-09-22T09:35:12.226" v="8788" actId="790"/>
          <ac:spMkLst>
            <pc:docMk/>
            <pc:sldMk cId="209051367" sldId="455"/>
            <ac:spMk id="7" creationId="{975FB40E-D92C-E618-26B9-DA2280D4136A}"/>
          </ac:spMkLst>
        </pc:spChg>
        <pc:spChg chg="add del mod ord">
          <ac:chgData name="Shankar Rahul" userId="94536a7f-36ed-4856-a66e-9aa665c32e3d" providerId="ADAL" clId="{F3F4FBCB-D90F-0342-B8A0-669ED0E3E9E4}" dt="2025-09-22T01:56:04.910" v="7191" actId="931"/>
          <ac:spMkLst>
            <pc:docMk/>
            <pc:sldMk cId="209051367" sldId="455"/>
            <ac:spMk id="8" creationId="{1F20DFCC-EC77-FD0B-41A0-0500A57A7625}"/>
          </ac:spMkLst>
        </pc:spChg>
        <pc:spChg chg="add del mod">
          <ac:chgData name="Shankar Rahul" userId="94536a7f-36ed-4856-a66e-9aa665c32e3d" providerId="ADAL" clId="{F3F4FBCB-D90F-0342-B8A0-669ED0E3E9E4}" dt="2025-09-22T04:05:00.662" v="8140" actId="931"/>
          <ac:spMkLst>
            <pc:docMk/>
            <pc:sldMk cId="209051367" sldId="455"/>
            <ac:spMk id="15" creationId="{E7FAAD74-988F-BAD8-C718-286AF5B537B8}"/>
          </ac:spMkLst>
        </pc:spChg>
        <pc:grpChg chg="del">
          <ac:chgData name="Shankar Rahul" userId="94536a7f-36ed-4856-a66e-9aa665c32e3d" providerId="ADAL" clId="{F3F4FBCB-D90F-0342-B8A0-669ED0E3E9E4}" dt="2025-09-22T01:54:26.217" v="7186" actId="478"/>
          <ac:grpSpMkLst>
            <pc:docMk/>
            <pc:sldMk cId="209051367" sldId="455"/>
            <ac:grpSpMk id="20" creationId="{BDC3983F-5968-058A-6553-E3410294C17B}"/>
          </ac:grpSpMkLst>
        </pc:grpChg>
        <pc:picChg chg="add del mod">
          <ac:chgData name="Shankar Rahul" userId="94536a7f-36ed-4856-a66e-9aa665c32e3d" providerId="ADAL" clId="{F3F4FBCB-D90F-0342-B8A0-669ED0E3E9E4}" dt="2025-09-22T01:56:30.699" v="7193" actId="478"/>
          <ac:picMkLst>
            <pc:docMk/>
            <pc:sldMk cId="209051367" sldId="455"/>
            <ac:picMk id="10" creationId="{1FD04F9F-5FA6-AE67-2545-937F52EF4358}"/>
          </ac:picMkLst>
        </pc:picChg>
        <pc:picChg chg="add del mod">
          <ac:chgData name="Shankar Rahul" userId="94536a7f-36ed-4856-a66e-9aa665c32e3d" providerId="ADAL" clId="{F3F4FBCB-D90F-0342-B8A0-669ED0E3E9E4}" dt="2025-09-22T16:01:50.002" v="10813" actId="478"/>
          <ac:picMkLst>
            <pc:docMk/>
            <pc:sldMk cId="209051367" sldId="455"/>
            <ac:picMk id="12" creationId="{3F2BCD66-A8EA-0667-F740-92EC7068EE8B}"/>
          </ac:picMkLst>
        </pc:picChg>
        <pc:picChg chg="add mod">
          <ac:chgData name="Shankar Rahul" userId="94536a7f-36ed-4856-a66e-9aa665c32e3d" providerId="ADAL" clId="{F3F4FBCB-D90F-0342-B8A0-669ED0E3E9E4}" dt="2025-09-22T04:05:00.662" v="8140" actId="931"/>
          <ac:picMkLst>
            <pc:docMk/>
            <pc:sldMk cId="209051367" sldId="455"/>
            <ac:picMk id="21" creationId="{C31BA302-A74C-708A-9153-AD4A1CD6A6D7}"/>
          </ac:picMkLst>
        </pc:picChg>
      </pc:sldChg>
      <pc:sldChg chg="addSp delSp modSp new del mod">
        <pc:chgData name="Shankar Rahul" userId="94536a7f-36ed-4856-a66e-9aa665c32e3d" providerId="ADAL" clId="{F3F4FBCB-D90F-0342-B8A0-669ED0E3E9E4}" dt="2025-09-22T16:03:08.198" v="10814" actId="2696"/>
        <pc:sldMkLst>
          <pc:docMk/>
          <pc:sldMk cId="1236961417" sldId="456"/>
        </pc:sldMkLst>
        <pc:spChg chg="del">
          <ac:chgData name="Shankar Rahul" userId="94536a7f-36ed-4856-a66e-9aa665c32e3d" providerId="ADAL" clId="{F3F4FBCB-D90F-0342-B8A0-669ED0E3E9E4}" dt="2025-09-22T04:05:12.653" v="8141" actId="931"/>
          <ac:spMkLst>
            <pc:docMk/>
            <pc:sldMk cId="1236961417" sldId="456"/>
            <ac:spMk id="2" creationId="{B3EB605A-0DA1-F0C6-5DD6-28222C1EEA1B}"/>
          </ac:spMkLst>
        </pc:spChg>
        <pc:spChg chg="del">
          <ac:chgData name="Shankar Rahul" userId="94536a7f-36ed-4856-a66e-9aa665c32e3d" providerId="ADAL" clId="{F3F4FBCB-D90F-0342-B8A0-669ED0E3E9E4}" dt="2025-09-22T02:00:29.090" v="7240"/>
          <ac:spMkLst>
            <pc:docMk/>
            <pc:sldMk cId="1236961417" sldId="456"/>
            <ac:spMk id="3" creationId="{63391786-9C1D-2247-3DDC-B8D6851462D2}"/>
          </ac:spMkLst>
        </pc:spChg>
        <pc:spChg chg="mod">
          <ac:chgData name="Shankar Rahul" userId="94536a7f-36ed-4856-a66e-9aa665c32e3d" providerId="ADAL" clId="{F3F4FBCB-D90F-0342-B8A0-669ED0E3E9E4}" dt="2025-09-22T09:35:12.226" v="8788" actId="790"/>
          <ac:spMkLst>
            <pc:docMk/>
            <pc:sldMk cId="1236961417" sldId="456"/>
            <ac:spMk id="4" creationId="{8A2AFD5C-CA64-7437-9F5C-ACF4633FFB54}"/>
          </ac:spMkLst>
        </pc:spChg>
        <pc:spChg chg="mod">
          <ac:chgData name="Shankar Rahul" userId="94536a7f-36ed-4856-a66e-9aa665c32e3d" providerId="ADAL" clId="{F3F4FBCB-D90F-0342-B8A0-669ED0E3E9E4}" dt="2025-09-22T09:35:12.226" v="8788" actId="790"/>
          <ac:spMkLst>
            <pc:docMk/>
            <pc:sldMk cId="1236961417" sldId="456"/>
            <ac:spMk id="5" creationId="{2CED029D-4633-F5B6-CCB6-A17109CB9EB6}"/>
          </ac:spMkLst>
        </pc:spChg>
        <pc:spChg chg="add del mod">
          <ac:chgData name="Shankar Rahul" userId="94536a7f-36ed-4856-a66e-9aa665c32e3d" providerId="ADAL" clId="{F3F4FBCB-D90F-0342-B8A0-669ED0E3E9E4}" dt="2025-09-22T02:00:55.818" v="7242" actId="931"/>
          <ac:spMkLst>
            <pc:docMk/>
            <pc:sldMk cId="1236961417" sldId="456"/>
            <ac:spMk id="8" creationId="{E777F077-3CDD-FED2-ECF5-3E780584712D}"/>
          </ac:spMkLst>
        </pc:spChg>
        <pc:picChg chg="add del mod">
          <ac:chgData name="Shankar Rahul" userId="94536a7f-36ed-4856-a66e-9aa665c32e3d" providerId="ADAL" clId="{F3F4FBCB-D90F-0342-B8A0-669ED0E3E9E4}" dt="2025-09-22T02:00:52.456" v="7241" actId="478"/>
          <ac:picMkLst>
            <pc:docMk/>
            <pc:sldMk cId="1236961417" sldId="456"/>
            <ac:picMk id="6" creationId="{B07A082E-9138-B17F-E7C6-3D8A1F7CFFFE}"/>
          </ac:picMkLst>
        </pc:picChg>
        <pc:picChg chg="add mod">
          <ac:chgData name="Shankar Rahul" userId="94536a7f-36ed-4856-a66e-9aa665c32e3d" providerId="ADAL" clId="{F3F4FBCB-D90F-0342-B8A0-669ED0E3E9E4}" dt="2025-09-22T02:00:55.818" v="7242" actId="931"/>
          <ac:picMkLst>
            <pc:docMk/>
            <pc:sldMk cId="1236961417" sldId="456"/>
            <ac:picMk id="10" creationId="{909F7AE5-10B0-ED01-38CD-DD08392ACA4A}"/>
          </ac:picMkLst>
        </pc:picChg>
        <pc:picChg chg="add mod">
          <ac:chgData name="Shankar Rahul" userId="94536a7f-36ed-4856-a66e-9aa665c32e3d" providerId="ADAL" clId="{F3F4FBCB-D90F-0342-B8A0-669ED0E3E9E4}" dt="2025-09-22T04:05:12.653" v="8141" actId="931"/>
          <ac:picMkLst>
            <pc:docMk/>
            <pc:sldMk cId="1236961417" sldId="456"/>
            <ac:picMk id="12" creationId="{84BAB09F-E9DC-9C63-4F4E-58D1E90893A0}"/>
          </ac:picMkLst>
        </pc:picChg>
      </pc:sldChg>
      <pc:sldChg chg="add del">
        <pc:chgData name="Shankar Rahul" userId="94536a7f-36ed-4856-a66e-9aa665c32e3d" providerId="ADAL" clId="{F3F4FBCB-D90F-0342-B8A0-669ED0E3E9E4}" dt="2025-09-22T01:55:52.067" v="7190" actId="2696"/>
        <pc:sldMkLst>
          <pc:docMk/>
          <pc:sldMk cId="3567777173" sldId="456"/>
        </pc:sldMkLst>
      </pc:sldChg>
      <pc:sldChg chg="addSp delSp modSp new mod modAnim">
        <pc:chgData name="Shankar Rahul" userId="94536a7f-36ed-4856-a66e-9aa665c32e3d" providerId="ADAL" clId="{F3F4FBCB-D90F-0342-B8A0-669ED0E3E9E4}" dt="2025-09-22T16:15:02.906" v="10909" actId="20577"/>
        <pc:sldMkLst>
          <pc:docMk/>
          <pc:sldMk cId="206778908" sldId="457"/>
        </pc:sldMkLst>
        <pc:spChg chg="del">
          <ac:chgData name="Shankar Rahul" userId="94536a7f-36ed-4856-a66e-9aa665c32e3d" providerId="ADAL" clId="{F3F4FBCB-D90F-0342-B8A0-669ED0E3E9E4}" dt="2025-09-22T03:02:45.539" v="7458"/>
          <ac:spMkLst>
            <pc:docMk/>
            <pc:sldMk cId="206778908" sldId="457"/>
            <ac:spMk id="2" creationId="{1A8387FE-A9A6-4774-6AFA-D6177369371F}"/>
          </ac:spMkLst>
        </pc:spChg>
        <pc:spChg chg="mod">
          <ac:chgData name="Shankar Rahul" userId="94536a7f-36ed-4856-a66e-9aa665c32e3d" providerId="ADAL" clId="{F3F4FBCB-D90F-0342-B8A0-669ED0E3E9E4}" dt="2025-09-22T09:35:12.226" v="8788" actId="790"/>
          <ac:spMkLst>
            <pc:docMk/>
            <pc:sldMk cId="206778908" sldId="457"/>
            <ac:spMk id="3" creationId="{284CBDFD-A4C8-FBFD-84D4-38C8BF076E52}"/>
          </ac:spMkLst>
        </pc:spChg>
        <pc:spChg chg="del">
          <ac:chgData name="Shankar Rahul" userId="94536a7f-36ed-4856-a66e-9aa665c32e3d" providerId="ADAL" clId="{F3F4FBCB-D90F-0342-B8A0-669ED0E3E9E4}" dt="2025-09-22T03:02:11.671" v="7454"/>
          <ac:spMkLst>
            <pc:docMk/>
            <pc:sldMk cId="206778908" sldId="457"/>
            <ac:spMk id="4" creationId="{81B25F23-20A8-CBD9-AD53-9DAD6B45339A}"/>
          </ac:spMkLst>
        </pc:spChg>
        <pc:spChg chg="del">
          <ac:chgData name="Shankar Rahul" userId="94536a7f-36ed-4856-a66e-9aa665c32e3d" providerId="ADAL" clId="{F3F4FBCB-D90F-0342-B8A0-669ED0E3E9E4}" dt="2025-09-22T03:02:30.910" v="7456"/>
          <ac:spMkLst>
            <pc:docMk/>
            <pc:sldMk cId="206778908" sldId="457"/>
            <ac:spMk id="5" creationId="{833FA97F-5D8B-FF53-AF15-35A2B2491151}"/>
          </ac:spMkLst>
        </pc:spChg>
        <pc:spChg chg="del">
          <ac:chgData name="Shankar Rahul" userId="94536a7f-36ed-4856-a66e-9aa665c32e3d" providerId="ADAL" clId="{F3F4FBCB-D90F-0342-B8A0-669ED0E3E9E4}" dt="2025-09-22T03:01:01.276" v="7448"/>
          <ac:spMkLst>
            <pc:docMk/>
            <pc:sldMk cId="206778908" sldId="457"/>
            <ac:spMk id="6" creationId="{12CF1348-0E98-F452-DC99-E5F5FA5CCC77}"/>
          </ac:spMkLst>
        </pc:spChg>
        <pc:spChg chg="del mod">
          <ac:chgData name="Shankar Rahul" userId="94536a7f-36ed-4856-a66e-9aa665c32e3d" providerId="ADAL" clId="{F3F4FBCB-D90F-0342-B8A0-669ED0E3E9E4}" dt="2025-09-22T03:01:51.840" v="7452"/>
          <ac:spMkLst>
            <pc:docMk/>
            <pc:sldMk cId="206778908" sldId="457"/>
            <ac:spMk id="7" creationId="{380639B0-E201-A57E-1214-99DD44EF7763}"/>
          </ac:spMkLst>
        </pc:spChg>
        <pc:spChg chg="del">
          <ac:chgData name="Shankar Rahul" userId="94536a7f-36ed-4856-a66e-9aa665c32e3d" providerId="ADAL" clId="{F3F4FBCB-D90F-0342-B8A0-669ED0E3E9E4}" dt="2025-09-22T04:05:20.770" v="8142" actId="931"/>
          <ac:spMkLst>
            <pc:docMk/>
            <pc:sldMk cId="206778908" sldId="457"/>
            <ac:spMk id="8" creationId="{A80C2D86-D0B8-B0B0-106B-A8CEC72D541A}"/>
          </ac:spMkLst>
        </pc:spChg>
        <pc:spChg chg="mod">
          <ac:chgData name="Shankar Rahul" userId="94536a7f-36ed-4856-a66e-9aa665c32e3d" providerId="ADAL" clId="{F3F4FBCB-D90F-0342-B8A0-669ED0E3E9E4}" dt="2025-09-22T09:35:12.226" v="8788" actId="790"/>
          <ac:spMkLst>
            <pc:docMk/>
            <pc:sldMk cId="206778908" sldId="457"/>
            <ac:spMk id="9" creationId="{E467C04E-CA8A-7A8E-0269-517823FEEC81}"/>
          </ac:spMkLst>
        </pc:spChg>
        <pc:spChg chg="mod">
          <ac:chgData name="Shankar Rahul" userId="94536a7f-36ed-4856-a66e-9aa665c32e3d" providerId="ADAL" clId="{F3F4FBCB-D90F-0342-B8A0-669ED0E3E9E4}" dt="2025-09-22T09:35:12.226" v="8788" actId="790"/>
          <ac:spMkLst>
            <pc:docMk/>
            <pc:sldMk cId="206778908" sldId="457"/>
            <ac:spMk id="10" creationId="{AFB1DD41-F73B-889E-A8A8-5C5FF3690EF5}"/>
          </ac:spMkLst>
        </pc:spChg>
        <pc:spChg chg="del">
          <ac:chgData name="Shankar Rahul" userId="94536a7f-36ed-4856-a66e-9aa665c32e3d" providerId="ADAL" clId="{F3F4FBCB-D90F-0342-B8A0-669ED0E3E9E4}" dt="2025-09-22T02:08:59.586" v="7256" actId="3680"/>
          <ac:spMkLst>
            <pc:docMk/>
            <pc:sldMk cId="206778908" sldId="457"/>
            <ac:spMk id="11" creationId="{26E78CE4-9495-C71E-F252-C54CEF9470F2}"/>
          </ac:spMkLst>
        </pc:spChg>
        <pc:graphicFrameChg chg="add mod ord modGraphic">
          <ac:chgData name="Shankar Rahul" userId="94536a7f-36ed-4856-a66e-9aa665c32e3d" providerId="ADAL" clId="{F3F4FBCB-D90F-0342-B8A0-669ED0E3E9E4}" dt="2025-09-22T16:15:02.906" v="10909" actId="20577"/>
          <ac:graphicFrameMkLst>
            <pc:docMk/>
            <pc:sldMk cId="206778908" sldId="457"/>
            <ac:graphicFrameMk id="12" creationId="{1ACCAD6B-C149-4D53-814D-DCAED4E4E582}"/>
          </ac:graphicFrameMkLst>
        </pc:graphicFrameChg>
        <pc:picChg chg="add mod">
          <ac:chgData name="Shankar Rahul" userId="94536a7f-36ed-4856-a66e-9aa665c32e3d" providerId="ADAL" clId="{F3F4FBCB-D90F-0342-B8A0-669ED0E3E9E4}" dt="2025-09-22T03:15:43.395" v="7552" actId="207"/>
          <ac:picMkLst>
            <pc:docMk/>
            <pc:sldMk cId="206778908" sldId="457"/>
            <ac:picMk id="14" creationId="{E0455FCF-1B52-3184-8777-C14966661676}"/>
          </ac:picMkLst>
        </pc:picChg>
        <pc:picChg chg="add mod">
          <ac:chgData name="Shankar Rahul" userId="94536a7f-36ed-4856-a66e-9aa665c32e3d" providerId="ADAL" clId="{F3F4FBCB-D90F-0342-B8A0-669ED0E3E9E4}" dt="2025-09-22T03:01:55.934" v="7453" actId="18653"/>
          <ac:picMkLst>
            <pc:docMk/>
            <pc:sldMk cId="206778908" sldId="457"/>
            <ac:picMk id="16" creationId="{88B1491F-471C-49A4-0CBE-D737A755CFBC}"/>
          </ac:picMkLst>
        </pc:picChg>
        <pc:picChg chg="add mod">
          <ac:chgData name="Shankar Rahul" userId="94536a7f-36ed-4856-a66e-9aa665c32e3d" providerId="ADAL" clId="{F3F4FBCB-D90F-0342-B8A0-669ED0E3E9E4}" dt="2025-09-22T03:02:15.573" v="7455" actId="18653"/>
          <ac:picMkLst>
            <pc:docMk/>
            <pc:sldMk cId="206778908" sldId="457"/>
            <ac:picMk id="18" creationId="{A355E187-0520-D348-7B67-4ECC71D821A1}"/>
          </ac:picMkLst>
        </pc:picChg>
        <pc:picChg chg="add mod">
          <ac:chgData name="Shankar Rahul" userId="94536a7f-36ed-4856-a66e-9aa665c32e3d" providerId="ADAL" clId="{F3F4FBCB-D90F-0342-B8A0-669ED0E3E9E4}" dt="2025-09-22T16:14:36.889" v="10898" actId="207"/>
          <ac:picMkLst>
            <pc:docMk/>
            <pc:sldMk cId="206778908" sldId="457"/>
            <ac:picMk id="20" creationId="{99B5B4A7-F182-152E-3063-8D42B817A029}"/>
          </ac:picMkLst>
        </pc:picChg>
        <pc:picChg chg="add mod">
          <ac:chgData name="Shankar Rahul" userId="94536a7f-36ed-4856-a66e-9aa665c32e3d" providerId="ADAL" clId="{F3F4FBCB-D90F-0342-B8A0-669ED0E3E9E4}" dt="2025-09-22T03:02:53.240" v="7459" actId="18653"/>
          <ac:picMkLst>
            <pc:docMk/>
            <pc:sldMk cId="206778908" sldId="457"/>
            <ac:picMk id="21" creationId="{E9D3942F-248A-824F-9F1D-569D095AC7F0}"/>
          </ac:picMkLst>
        </pc:picChg>
        <pc:picChg chg="add mod">
          <ac:chgData name="Shankar Rahul" userId="94536a7f-36ed-4856-a66e-9aa665c32e3d" providerId="ADAL" clId="{F3F4FBCB-D90F-0342-B8A0-669ED0E3E9E4}" dt="2025-09-22T04:05:20.770" v="8142" actId="931"/>
          <ac:picMkLst>
            <pc:docMk/>
            <pc:sldMk cId="206778908" sldId="457"/>
            <ac:picMk id="23" creationId="{4EF68924-69B6-C35D-2375-6A345D61A83A}"/>
          </ac:picMkLst>
        </pc:picChg>
      </pc:sldChg>
      <pc:sldChg chg="modSp add del mod">
        <pc:chgData name="Shankar Rahul" userId="94536a7f-36ed-4856-a66e-9aa665c32e3d" providerId="ADAL" clId="{F3F4FBCB-D90F-0342-B8A0-669ED0E3E9E4}" dt="2025-09-22T01:55:42.296" v="7189" actId="2696"/>
        <pc:sldMkLst>
          <pc:docMk/>
          <pc:sldMk cId="3804020337" sldId="457"/>
        </pc:sldMkLst>
        <pc:spChg chg="mod">
          <ac:chgData name="Shankar Rahul" userId="94536a7f-36ed-4856-a66e-9aa665c32e3d" providerId="ADAL" clId="{F3F4FBCB-D90F-0342-B8A0-669ED0E3E9E4}" dt="2025-09-22T01:55:37.985" v="7188" actId="27636"/>
          <ac:spMkLst>
            <pc:docMk/>
            <pc:sldMk cId="3804020337" sldId="457"/>
            <ac:spMk id="2" creationId="{3C13CA3E-8D08-47BB-B21E-8EF546ABD2AA}"/>
          </ac:spMkLst>
        </pc:spChg>
      </pc:sldChg>
      <pc:sldChg chg="addSp delSp modSp add del mod chgLayout">
        <pc:chgData name="Shankar Rahul" userId="94536a7f-36ed-4856-a66e-9aa665c32e3d" providerId="ADAL" clId="{F3F4FBCB-D90F-0342-B8A0-669ED0E3E9E4}" dt="2025-09-22T03:12:34.888" v="7526" actId="2696"/>
        <pc:sldMkLst>
          <pc:docMk/>
          <pc:sldMk cId="3044089696" sldId="458"/>
        </pc:sldMkLst>
        <pc:spChg chg="add del mod ord">
          <ac:chgData name="Shankar Rahul" userId="94536a7f-36ed-4856-a66e-9aa665c32e3d" providerId="ADAL" clId="{F3F4FBCB-D90F-0342-B8A0-669ED0E3E9E4}" dt="2025-09-22T03:06:20.035" v="7464" actId="700"/>
          <ac:spMkLst>
            <pc:docMk/>
            <pc:sldMk cId="3044089696" sldId="458"/>
            <ac:spMk id="2" creationId="{AE7FD31E-0295-E164-C854-7A318DD8F676}"/>
          </ac:spMkLst>
        </pc:spChg>
        <pc:spChg chg="mod ord">
          <ac:chgData name="Shankar Rahul" userId="94536a7f-36ed-4856-a66e-9aa665c32e3d" providerId="ADAL" clId="{F3F4FBCB-D90F-0342-B8A0-669ED0E3E9E4}" dt="2025-09-22T03:06:20.035" v="7464" actId="700"/>
          <ac:spMkLst>
            <pc:docMk/>
            <pc:sldMk cId="3044089696" sldId="458"/>
            <ac:spMk id="9" creationId="{8DC71414-39FC-F4A5-89E8-FCCAE7E99C09}"/>
          </ac:spMkLst>
        </pc:spChg>
        <pc:spChg chg="mod ord">
          <ac:chgData name="Shankar Rahul" userId="94536a7f-36ed-4856-a66e-9aa665c32e3d" providerId="ADAL" clId="{F3F4FBCB-D90F-0342-B8A0-669ED0E3E9E4}" dt="2025-09-22T03:06:20.035" v="7464" actId="700"/>
          <ac:spMkLst>
            <pc:docMk/>
            <pc:sldMk cId="3044089696" sldId="458"/>
            <ac:spMk id="11" creationId="{52AEDEE6-7541-E87D-E157-D8013BEB51A5}"/>
          </ac:spMkLst>
        </pc:spChg>
        <pc:spChg chg="mod ord">
          <ac:chgData name="Shankar Rahul" userId="94536a7f-36ed-4856-a66e-9aa665c32e3d" providerId="ADAL" clId="{F3F4FBCB-D90F-0342-B8A0-669ED0E3E9E4}" dt="2025-09-22T03:06:20.035" v="7464" actId="700"/>
          <ac:spMkLst>
            <pc:docMk/>
            <pc:sldMk cId="3044089696" sldId="458"/>
            <ac:spMk id="12" creationId="{DCD7AA15-C918-8640-9FB5-6EBFC67A781C}"/>
          </ac:spMkLst>
        </pc:spChg>
        <pc:spChg chg="mod ord">
          <ac:chgData name="Shankar Rahul" userId="94536a7f-36ed-4856-a66e-9aa665c32e3d" providerId="ADAL" clId="{F3F4FBCB-D90F-0342-B8A0-669ED0E3E9E4}" dt="2025-09-22T03:06:20.035" v="7464" actId="700"/>
          <ac:spMkLst>
            <pc:docMk/>
            <pc:sldMk cId="3044089696" sldId="458"/>
            <ac:spMk id="13" creationId="{0E4439F1-D744-0793-1EA3-3995882F6423}"/>
          </ac:spMkLst>
        </pc:spChg>
        <pc:picChg chg="mod ord">
          <ac:chgData name="Shankar Rahul" userId="94536a7f-36ed-4856-a66e-9aa665c32e3d" providerId="ADAL" clId="{F3F4FBCB-D90F-0342-B8A0-669ED0E3E9E4}" dt="2025-09-22T03:06:20.035" v="7464" actId="700"/>
          <ac:picMkLst>
            <pc:docMk/>
            <pc:sldMk cId="3044089696" sldId="458"/>
            <ac:picMk id="16" creationId="{DBBBDE06-586C-C1BA-0C50-2F90DBE00FCF}"/>
          </ac:picMkLst>
        </pc:picChg>
        <pc:picChg chg="mod ord">
          <ac:chgData name="Shankar Rahul" userId="94536a7f-36ed-4856-a66e-9aa665c32e3d" providerId="ADAL" clId="{F3F4FBCB-D90F-0342-B8A0-669ED0E3E9E4}" dt="2025-09-22T03:06:20.035" v="7464" actId="700"/>
          <ac:picMkLst>
            <pc:docMk/>
            <pc:sldMk cId="3044089696" sldId="458"/>
            <ac:picMk id="17" creationId="{71A5D170-8551-B286-3F29-4CC6D8074885}"/>
          </ac:picMkLst>
        </pc:picChg>
      </pc:sldChg>
      <pc:sldChg chg="add">
        <pc:chgData name="Shankar Rahul" userId="94536a7f-36ed-4856-a66e-9aa665c32e3d" providerId="ADAL" clId="{F3F4FBCB-D90F-0342-B8A0-669ED0E3E9E4}" dt="2025-09-22T18:50:41.412" v="11605"/>
        <pc:sldMkLst>
          <pc:docMk/>
          <pc:sldMk cId="737288940" sldId="459"/>
        </pc:sldMkLst>
      </pc:sldChg>
      <pc:sldChg chg="addSp delSp modSp new del mod chgLayout">
        <pc:chgData name="Shankar Rahul" userId="94536a7f-36ed-4856-a66e-9aa665c32e3d" providerId="ADAL" clId="{F3F4FBCB-D90F-0342-B8A0-669ED0E3E9E4}" dt="2025-09-22T03:12:56.774" v="7527" actId="2696"/>
        <pc:sldMkLst>
          <pc:docMk/>
          <pc:sldMk cId="1649088825" sldId="459"/>
        </pc:sldMkLst>
        <pc:spChg chg="del">
          <ac:chgData name="Shankar Rahul" userId="94536a7f-36ed-4856-a66e-9aa665c32e3d" providerId="ADAL" clId="{F3F4FBCB-D90F-0342-B8A0-669ED0E3E9E4}" dt="2025-09-22T03:10:28.668" v="7511" actId="700"/>
          <ac:spMkLst>
            <pc:docMk/>
            <pc:sldMk cId="1649088825" sldId="459"/>
            <ac:spMk id="2" creationId="{A3795162-C6EF-EB0F-CA57-AD9005A6BF8A}"/>
          </ac:spMkLst>
        </pc:spChg>
        <pc:spChg chg="del">
          <ac:chgData name="Shankar Rahul" userId="94536a7f-36ed-4856-a66e-9aa665c32e3d" providerId="ADAL" clId="{F3F4FBCB-D90F-0342-B8A0-669ED0E3E9E4}" dt="2025-09-22T03:09:19.251" v="7510" actId="478"/>
          <ac:spMkLst>
            <pc:docMk/>
            <pc:sldMk cId="1649088825" sldId="459"/>
            <ac:spMk id="3" creationId="{E8FAFB4D-ADB4-9C8D-6D9D-48D682950157}"/>
          </ac:spMkLst>
        </pc:spChg>
        <pc:spChg chg="mod ord">
          <ac:chgData name="Shankar Rahul" userId="94536a7f-36ed-4856-a66e-9aa665c32e3d" providerId="ADAL" clId="{F3F4FBCB-D90F-0342-B8A0-669ED0E3E9E4}" dt="2025-09-22T03:11:44.493" v="7525" actId="20577"/>
          <ac:spMkLst>
            <pc:docMk/>
            <pc:sldMk cId="1649088825" sldId="459"/>
            <ac:spMk id="4" creationId="{71CBA708-B3D1-8D62-670E-10C7C0888366}"/>
          </ac:spMkLst>
        </pc:spChg>
        <pc:spChg chg="mod ord">
          <ac:chgData name="Shankar Rahul" userId="94536a7f-36ed-4856-a66e-9aa665c32e3d" providerId="ADAL" clId="{F3F4FBCB-D90F-0342-B8A0-669ED0E3E9E4}" dt="2025-09-22T03:10:28.668" v="7511" actId="700"/>
          <ac:spMkLst>
            <pc:docMk/>
            <pc:sldMk cId="1649088825" sldId="459"/>
            <ac:spMk id="5" creationId="{6BC6B231-238C-EFDB-EE9A-6463984A15FF}"/>
          </ac:spMkLst>
        </pc:spChg>
        <pc:spChg chg="add del mod ord">
          <ac:chgData name="Shankar Rahul" userId="94536a7f-36ed-4856-a66e-9aa665c32e3d" providerId="ADAL" clId="{F3F4FBCB-D90F-0342-B8A0-669ED0E3E9E4}" dt="2025-09-22T03:10:42.482" v="7515" actId="931"/>
          <ac:spMkLst>
            <pc:docMk/>
            <pc:sldMk cId="1649088825" sldId="459"/>
            <ac:spMk id="6" creationId="{B6D43901-F9BF-216A-E457-FE8FCB411BFE}"/>
          </ac:spMkLst>
        </pc:spChg>
        <pc:spChg chg="add mod ord">
          <ac:chgData name="Shankar Rahul" userId="94536a7f-36ed-4856-a66e-9aa665c32e3d" providerId="ADAL" clId="{F3F4FBCB-D90F-0342-B8A0-669ED0E3E9E4}" dt="2025-09-22T03:10:28.668" v="7511" actId="700"/>
          <ac:spMkLst>
            <pc:docMk/>
            <pc:sldMk cId="1649088825" sldId="459"/>
            <ac:spMk id="7" creationId="{5A3B0131-648D-5B37-B13C-C56791073A91}"/>
          </ac:spMkLst>
        </pc:spChg>
        <pc:picChg chg="add mod">
          <ac:chgData name="Shankar Rahul" userId="94536a7f-36ed-4856-a66e-9aa665c32e3d" providerId="ADAL" clId="{F3F4FBCB-D90F-0342-B8A0-669ED0E3E9E4}" dt="2025-09-22T03:11:01.683" v="7519"/>
          <ac:picMkLst>
            <pc:docMk/>
            <pc:sldMk cId="1649088825" sldId="459"/>
            <ac:picMk id="9" creationId="{8D3AFA91-8DEC-495C-833B-7B3FC41F1976}"/>
          </ac:picMkLst>
        </pc:picChg>
      </pc:sldChg>
      <pc:sldChg chg="addSp delSp modSp add del mod ord">
        <pc:chgData name="Shankar Rahul" userId="94536a7f-36ed-4856-a66e-9aa665c32e3d" providerId="ADAL" clId="{F3F4FBCB-D90F-0342-B8A0-669ED0E3E9E4}" dt="2025-09-22T18:50:27.580" v="11604" actId="2696"/>
        <pc:sldMkLst>
          <pc:docMk/>
          <pc:sldMk cId="2168992370" sldId="459"/>
        </pc:sldMkLst>
        <pc:spChg chg="mod">
          <ac:chgData name="Shankar Rahul" userId="94536a7f-36ed-4856-a66e-9aa665c32e3d" providerId="ADAL" clId="{F3F4FBCB-D90F-0342-B8A0-669ED0E3E9E4}" dt="2025-09-22T14:02:57.607" v="9704" actId="403"/>
          <ac:spMkLst>
            <pc:docMk/>
            <pc:sldMk cId="2168992370" sldId="459"/>
            <ac:spMk id="4" creationId="{71CBA708-B3D1-8D62-670E-10C7C0888366}"/>
          </ac:spMkLst>
        </pc:spChg>
        <pc:spChg chg="mod">
          <ac:chgData name="Shankar Rahul" userId="94536a7f-36ed-4856-a66e-9aa665c32e3d" providerId="ADAL" clId="{F3F4FBCB-D90F-0342-B8A0-669ED0E3E9E4}" dt="2025-09-22T09:35:12.226" v="8788" actId="790"/>
          <ac:spMkLst>
            <pc:docMk/>
            <pc:sldMk cId="2168992370" sldId="459"/>
            <ac:spMk id="5" creationId="{6BC6B231-238C-EFDB-EE9A-6463984A15FF}"/>
          </ac:spMkLst>
        </pc:spChg>
        <pc:spChg chg="del">
          <ac:chgData name="Shankar Rahul" userId="94536a7f-36ed-4856-a66e-9aa665c32e3d" providerId="ADAL" clId="{F3F4FBCB-D90F-0342-B8A0-669ED0E3E9E4}" dt="2025-09-22T03:56:53.091" v="7916" actId="931"/>
          <ac:spMkLst>
            <pc:docMk/>
            <pc:sldMk cId="2168992370" sldId="459"/>
            <ac:spMk id="7" creationId="{5A3B0131-648D-5B37-B13C-C56791073A91}"/>
          </ac:spMkLst>
        </pc:spChg>
        <pc:picChg chg="add mod">
          <ac:chgData name="Shankar Rahul" userId="94536a7f-36ed-4856-a66e-9aa665c32e3d" providerId="ADAL" clId="{F3F4FBCB-D90F-0342-B8A0-669ED0E3E9E4}" dt="2025-09-22T03:56:53.091" v="7916" actId="931"/>
          <ac:picMkLst>
            <pc:docMk/>
            <pc:sldMk cId="2168992370" sldId="459"/>
            <ac:picMk id="3" creationId="{F31BEA92-A402-0882-3F48-05B3B2752BA5}"/>
          </ac:picMkLst>
        </pc:picChg>
        <pc:picChg chg="mod modCrop">
          <ac:chgData name="Shankar Rahul" userId="94536a7f-36ed-4856-a66e-9aa665c32e3d" providerId="ADAL" clId="{F3F4FBCB-D90F-0342-B8A0-669ED0E3E9E4}" dt="2025-09-22T03:21:48.861" v="7577" actId="732"/>
          <ac:picMkLst>
            <pc:docMk/>
            <pc:sldMk cId="2168992370" sldId="459"/>
            <ac:picMk id="9" creationId="{8D3AFA91-8DEC-495C-833B-7B3FC41F1976}"/>
          </ac:picMkLst>
        </pc:picChg>
      </pc:sldChg>
      <pc:sldChg chg="addSp delSp modSp add mod ord modAnim">
        <pc:chgData name="Shankar Rahul" userId="94536a7f-36ed-4856-a66e-9aa665c32e3d" providerId="ADAL" clId="{F3F4FBCB-D90F-0342-B8A0-669ED0E3E9E4}" dt="2025-09-22T18:50:13.587" v="11602" actId="20578"/>
        <pc:sldMkLst>
          <pc:docMk/>
          <pc:sldMk cId="915873917" sldId="460"/>
        </pc:sldMkLst>
        <pc:spChg chg="mod">
          <ac:chgData name="Shankar Rahul" userId="94536a7f-36ed-4856-a66e-9aa665c32e3d" providerId="ADAL" clId="{F3F4FBCB-D90F-0342-B8A0-669ED0E3E9E4}" dt="2025-09-22T09:35:12.226" v="8788" actId="790"/>
          <ac:spMkLst>
            <pc:docMk/>
            <pc:sldMk cId="915873917" sldId="460"/>
            <ac:spMk id="2" creationId="{A6E0F165-EA7F-A530-6860-15EA8B84D46B}"/>
          </ac:spMkLst>
        </pc:spChg>
        <pc:spChg chg="mod">
          <ac:chgData name="Shankar Rahul" userId="94536a7f-36ed-4856-a66e-9aa665c32e3d" providerId="ADAL" clId="{F3F4FBCB-D90F-0342-B8A0-669ED0E3E9E4}" dt="2025-09-22T15:39:26.383" v="10703" actId="20577"/>
          <ac:spMkLst>
            <pc:docMk/>
            <pc:sldMk cId="915873917" sldId="460"/>
            <ac:spMk id="3" creationId="{5F377B87-F2EE-0722-CD72-D980338E2713}"/>
          </ac:spMkLst>
        </pc:spChg>
        <pc:spChg chg="add mod">
          <ac:chgData name="Shankar Rahul" userId="94536a7f-36ed-4856-a66e-9aa665c32e3d" providerId="ADAL" clId="{F3F4FBCB-D90F-0342-B8A0-669ED0E3E9E4}" dt="2025-09-22T15:38:25.584" v="10698" actId="1037"/>
          <ac:spMkLst>
            <pc:docMk/>
            <pc:sldMk cId="915873917" sldId="460"/>
            <ac:spMk id="5" creationId="{A64CD7C1-AD91-9888-EEDE-DA6B9408490E}"/>
          </ac:spMkLst>
        </pc:spChg>
        <pc:spChg chg="del">
          <ac:chgData name="Shankar Rahul" userId="94536a7f-36ed-4856-a66e-9aa665c32e3d" providerId="ADAL" clId="{F3F4FBCB-D90F-0342-B8A0-669ED0E3E9E4}" dt="2025-09-22T03:26:32.068" v="7681" actId="478"/>
          <ac:spMkLst>
            <pc:docMk/>
            <pc:sldMk cId="915873917" sldId="460"/>
            <ac:spMk id="7" creationId="{54B07099-ED7A-C2DB-2586-BF7AA711BD55}"/>
          </ac:spMkLst>
        </pc:spChg>
        <pc:spChg chg="add mod">
          <ac:chgData name="Shankar Rahul" userId="94536a7f-36ed-4856-a66e-9aa665c32e3d" providerId="ADAL" clId="{F3F4FBCB-D90F-0342-B8A0-669ED0E3E9E4}" dt="2025-09-22T15:38:42.775" v="10700" actId="1076"/>
          <ac:spMkLst>
            <pc:docMk/>
            <pc:sldMk cId="915873917" sldId="460"/>
            <ac:spMk id="8" creationId="{24740364-786A-CD14-FCE9-5885E019AF3F}"/>
          </ac:spMkLst>
        </pc:spChg>
        <pc:spChg chg="add mod">
          <ac:chgData name="Shankar Rahul" userId="94536a7f-36ed-4856-a66e-9aa665c32e3d" providerId="ADAL" clId="{F3F4FBCB-D90F-0342-B8A0-669ED0E3E9E4}" dt="2025-09-22T15:54:59.209" v="10764" actId="20577"/>
          <ac:spMkLst>
            <pc:docMk/>
            <pc:sldMk cId="915873917" sldId="460"/>
            <ac:spMk id="9" creationId="{6C89658A-D50E-C5BA-167C-67A668717BCD}"/>
          </ac:spMkLst>
        </pc:spChg>
        <pc:spChg chg="add mod">
          <ac:chgData name="Shankar Rahul" userId="94536a7f-36ed-4856-a66e-9aa665c32e3d" providerId="ADAL" clId="{F3F4FBCB-D90F-0342-B8A0-669ED0E3E9E4}" dt="2025-09-22T15:39:14.379" v="10701"/>
          <ac:spMkLst>
            <pc:docMk/>
            <pc:sldMk cId="915873917" sldId="460"/>
            <ac:spMk id="11" creationId="{2C7323DD-2D81-9611-B8D1-D529F84026D2}"/>
          </ac:spMkLst>
        </pc:spChg>
        <pc:spChg chg="del">
          <ac:chgData name="Shankar Rahul" userId="94536a7f-36ed-4856-a66e-9aa665c32e3d" providerId="ADAL" clId="{F3F4FBCB-D90F-0342-B8A0-669ED0E3E9E4}" dt="2025-09-22T04:04:36.265" v="8138"/>
          <ac:spMkLst>
            <pc:docMk/>
            <pc:sldMk cId="915873917" sldId="460"/>
            <ac:spMk id="15" creationId="{7C3A1F73-48ED-5B86-6B99-22A9AEFF1DB0}"/>
          </ac:spMkLst>
        </pc:spChg>
        <pc:picChg chg="add mod">
          <ac:chgData name="Shankar Rahul" userId="94536a7f-36ed-4856-a66e-9aa665c32e3d" providerId="ADAL" clId="{F3F4FBCB-D90F-0342-B8A0-669ED0E3E9E4}" dt="2025-09-22T04:04:36.265" v="8138"/>
          <ac:picMkLst>
            <pc:docMk/>
            <pc:sldMk cId="915873917" sldId="460"/>
            <ac:picMk id="10" creationId="{3FA6C630-AFAF-61FE-9865-F43E40453075}"/>
          </ac:picMkLst>
        </pc:picChg>
        <pc:picChg chg="mod">
          <ac:chgData name="Shankar Rahul" userId="94536a7f-36ed-4856-a66e-9aa665c32e3d" providerId="ADAL" clId="{F3F4FBCB-D90F-0342-B8A0-669ED0E3E9E4}" dt="2025-09-22T03:22:37.022" v="7578" actId="14826"/>
          <ac:picMkLst>
            <pc:docMk/>
            <pc:sldMk cId="915873917" sldId="460"/>
            <ac:picMk id="12" creationId="{0C4C05B1-BB34-CC9F-76FF-8CBBA29B58A7}"/>
          </ac:picMkLst>
        </pc:picChg>
      </pc:sldChg>
      <pc:sldChg chg="addSp delSp modSp new mod">
        <pc:chgData name="Shankar Rahul" userId="94536a7f-36ed-4856-a66e-9aa665c32e3d" providerId="ADAL" clId="{F3F4FBCB-D90F-0342-B8A0-669ED0E3E9E4}" dt="2025-09-22T09:35:12.226" v="8788" actId="790"/>
        <pc:sldMkLst>
          <pc:docMk/>
          <pc:sldMk cId="927275638" sldId="461"/>
        </pc:sldMkLst>
        <pc:spChg chg="mod">
          <ac:chgData name="Shankar Rahul" userId="94536a7f-36ed-4856-a66e-9aa665c32e3d" providerId="ADAL" clId="{F3F4FBCB-D90F-0342-B8A0-669ED0E3E9E4}" dt="2025-09-22T09:35:12.226" v="8788" actId="790"/>
          <ac:spMkLst>
            <pc:docMk/>
            <pc:sldMk cId="927275638" sldId="461"/>
            <ac:spMk id="2" creationId="{8D8B8D5F-3052-1B5E-A245-E4444109E7D2}"/>
          </ac:spMkLst>
        </pc:spChg>
        <pc:spChg chg="mod">
          <ac:chgData name="Shankar Rahul" userId="94536a7f-36ed-4856-a66e-9aa665c32e3d" providerId="ADAL" clId="{F3F4FBCB-D90F-0342-B8A0-669ED0E3E9E4}" dt="2025-09-22T09:35:12.226" v="8788" actId="790"/>
          <ac:spMkLst>
            <pc:docMk/>
            <pc:sldMk cId="927275638" sldId="461"/>
            <ac:spMk id="3" creationId="{8D13ED47-E64F-3DE4-D866-0002758406C0}"/>
          </ac:spMkLst>
        </pc:spChg>
        <pc:spChg chg="mod">
          <ac:chgData name="Shankar Rahul" userId="94536a7f-36ed-4856-a66e-9aa665c32e3d" providerId="ADAL" clId="{F3F4FBCB-D90F-0342-B8A0-669ED0E3E9E4}" dt="2025-09-22T09:35:12.226" v="8788" actId="790"/>
          <ac:spMkLst>
            <pc:docMk/>
            <pc:sldMk cId="927275638" sldId="461"/>
            <ac:spMk id="4" creationId="{A5484CE5-92F6-35CA-771E-44D918ABC6AC}"/>
          </ac:spMkLst>
        </pc:spChg>
        <pc:spChg chg="del">
          <ac:chgData name="Shankar Rahul" userId="94536a7f-36ed-4856-a66e-9aa665c32e3d" providerId="ADAL" clId="{F3F4FBCB-D90F-0342-B8A0-669ED0E3E9E4}" dt="2025-09-22T04:01:37.429" v="8127" actId="931"/>
          <ac:spMkLst>
            <pc:docMk/>
            <pc:sldMk cId="927275638" sldId="461"/>
            <ac:spMk id="5" creationId="{91B0CD22-979B-7F96-7AE4-92C01959F1E4}"/>
          </ac:spMkLst>
        </pc:spChg>
        <pc:picChg chg="add mod">
          <ac:chgData name="Shankar Rahul" userId="94536a7f-36ed-4856-a66e-9aa665c32e3d" providerId="ADAL" clId="{F3F4FBCB-D90F-0342-B8A0-669ED0E3E9E4}" dt="2025-09-22T04:01:37.429" v="8127" actId="931"/>
          <ac:picMkLst>
            <pc:docMk/>
            <pc:sldMk cId="927275638" sldId="461"/>
            <ac:picMk id="7" creationId="{2DF41C71-AC17-F33A-2ABB-C6FA1691C4E5}"/>
          </ac:picMkLst>
        </pc:picChg>
      </pc:sldChg>
      <pc:sldChg chg="modSp new mod">
        <pc:chgData name="Shankar Rahul" userId="94536a7f-36ed-4856-a66e-9aa665c32e3d" providerId="ADAL" clId="{F3F4FBCB-D90F-0342-B8A0-669ED0E3E9E4}" dt="2025-09-22T09:35:12.226" v="8788" actId="790"/>
        <pc:sldMkLst>
          <pc:docMk/>
          <pc:sldMk cId="3060170517" sldId="462"/>
        </pc:sldMkLst>
        <pc:spChg chg="mod">
          <ac:chgData name="Shankar Rahul" userId="94536a7f-36ed-4856-a66e-9aa665c32e3d" providerId="ADAL" clId="{F3F4FBCB-D90F-0342-B8A0-669ED0E3E9E4}" dt="2025-09-22T09:35:12.226" v="8788" actId="790"/>
          <ac:spMkLst>
            <pc:docMk/>
            <pc:sldMk cId="3060170517" sldId="462"/>
            <ac:spMk id="2" creationId="{1226B2F8-6294-FB7A-BCCE-DE8912FF91AC}"/>
          </ac:spMkLst>
        </pc:spChg>
        <pc:spChg chg="mod">
          <ac:chgData name="Shankar Rahul" userId="94536a7f-36ed-4856-a66e-9aa665c32e3d" providerId="ADAL" clId="{F3F4FBCB-D90F-0342-B8A0-669ED0E3E9E4}" dt="2025-09-22T09:35:12.226" v="8788" actId="790"/>
          <ac:spMkLst>
            <pc:docMk/>
            <pc:sldMk cId="3060170517" sldId="462"/>
            <ac:spMk id="3" creationId="{97366DBE-6C0D-3445-F23F-F24F026116AE}"/>
          </ac:spMkLst>
        </pc:spChg>
      </pc:sldChg>
      <pc:sldChg chg="addSp delSp modSp add mod">
        <pc:chgData name="Shankar Rahul" userId="94536a7f-36ed-4856-a66e-9aa665c32e3d" providerId="ADAL" clId="{F3F4FBCB-D90F-0342-B8A0-669ED0E3E9E4}" dt="2025-09-22T16:15:54.019" v="10983" actId="20577"/>
        <pc:sldMkLst>
          <pc:docMk/>
          <pc:sldMk cId="155591851" sldId="463"/>
        </pc:sldMkLst>
        <pc:spChg chg="mod">
          <ac:chgData name="Shankar Rahul" userId="94536a7f-36ed-4856-a66e-9aa665c32e3d" providerId="ADAL" clId="{F3F4FBCB-D90F-0342-B8A0-669ED0E3E9E4}" dt="2025-09-22T09:35:12.226" v="8788" actId="790"/>
          <ac:spMkLst>
            <pc:docMk/>
            <pc:sldMk cId="155591851" sldId="463"/>
            <ac:spMk id="2" creationId="{F98CAD3B-7562-4C5E-B493-2D4074A95933}"/>
          </ac:spMkLst>
        </pc:spChg>
        <pc:spChg chg="mod">
          <ac:chgData name="Shankar Rahul" userId="94536a7f-36ed-4856-a66e-9aa665c32e3d" providerId="ADAL" clId="{F3F4FBCB-D90F-0342-B8A0-669ED0E3E9E4}" dt="2025-09-22T09:35:12.226" v="8788" actId="790"/>
          <ac:spMkLst>
            <pc:docMk/>
            <pc:sldMk cId="155591851" sldId="463"/>
            <ac:spMk id="3" creationId="{A7B8F2FB-8EBA-7B33-E1F4-24CFECE70ADA}"/>
          </ac:spMkLst>
        </pc:spChg>
        <pc:spChg chg="mod">
          <ac:chgData name="Shankar Rahul" userId="94536a7f-36ed-4856-a66e-9aa665c32e3d" providerId="ADAL" clId="{F3F4FBCB-D90F-0342-B8A0-669ED0E3E9E4}" dt="2025-09-22T16:15:54.019" v="10983" actId="20577"/>
          <ac:spMkLst>
            <pc:docMk/>
            <pc:sldMk cId="155591851" sldId="463"/>
            <ac:spMk id="4" creationId="{2898EDAE-BB54-6D7A-1E7F-A0D31DBF8453}"/>
          </ac:spMkLst>
        </pc:spChg>
        <pc:spChg chg="del">
          <ac:chgData name="Shankar Rahul" userId="94536a7f-36ed-4856-a66e-9aa665c32e3d" providerId="ADAL" clId="{F3F4FBCB-D90F-0342-B8A0-669ED0E3E9E4}" dt="2025-09-22T04:01:45.161" v="8128" actId="931"/>
          <ac:spMkLst>
            <pc:docMk/>
            <pc:sldMk cId="155591851" sldId="463"/>
            <ac:spMk id="5" creationId="{53D11C26-671D-C2C1-0E9E-9F1266E79171}"/>
          </ac:spMkLst>
        </pc:spChg>
        <pc:picChg chg="add mod">
          <ac:chgData name="Shankar Rahul" userId="94536a7f-36ed-4856-a66e-9aa665c32e3d" providerId="ADAL" clId="{F3F4FBCB-D90F-0342-B8A0-669ED0E3E9E4}" dt="2025-09-22T04:01:45.161" v="8128" actId="931"/>
          <ac:picMkLst>
            <pc:docMk/>
            <pc:sldMk cId="155591851" sldId="463"/>
            <ac:picMk id="7" creationId="{3E035B36-4086-3A42-835C-0F0BD900CE0C}"/>
          </ac:picMkLst>
        </pc:picChg>
      </pc:sldChg>
      <pc:sldChg chg="addSp delSp modSp add del mod modClrScheme delAnim modAnim chgLayout">
        <pc:chgData name="Shankar Rahul" userId="94536a7f-36ed-4856-a66e-9aa665c32e3d" providerId="ADAL" clId="{F3F4FBCB-D90F-0342-B8A0-669ED0E3E9E4}" dt="2025-09-22T17:45:43.385" v="11303" actId="2696"/>
        <pc:sldMkLst>
          <pc:docMk/>
          <pc:sldMk cId="81955232" sldId="464"/>
        </pc:sldMkLst>
        <pc:spChg chg="add del mod ord">
          <ac:chgData name="Shankar Rahul" userId="94536a7f-36ed-4856-a66e-9aa665c32e3d" providerId="ADAL" clId="{F3F4FBCB-D90F-0342-B8A0-669ED0E3E9E4}" dt="2025-09-22T15:53:06.313" v="10752"/>
          <ac:spMkLst>
            <pc:docMk/>
            <pc:sldMk cId="81955232" sldId="464"/>
            <ac:spMk id="2" creationId="{4AAD459D-353C-F8D0-53FD-DA20DF480723}"/>
          </ac:spMkLst>
        </pc:spChg>
        <pc:spChg chg="mod">
          <ac:chgData name="Shankar Rahul" userId="94536a7f-36ed-4856-a66e-9aa665c32e3d" providerId="ADAL" clId="{F3F4FBCB-D90F-0342-B8A0-669ED0E3E9E4}" dt="2025-09-22T13:16:40.894" v="9148" actId="1037"/>
          <ac:spMkLst>
            <pc:docMk/>
            <pc:sldMk cId="81955232" sldId="464"/>
            <ac:spMk id="3" creationId="{3C8DEF93-66F6-6E62-E19C-D33C0231ED56}"/>
          </ac:spMkLst>
        </pc:spChg>
        <pc:spChg chg="mod ord">
          <ac:chgData name="Shankar Rahul" userId="94536a7f-36ed-4856-a66e-9aa665c32e3d" providerId="ADAL" clId="{F3F4FBCB-D90F-0342-B8A0-669ED0E3E9E4}" dt="2025-09-22T13:09:02.411" v="9039" actId="2710"/>
          <ac:spMkLst>
            <pc:docMk/>
            <pc:sldMk cId="81955232" sldId="464"/>
            <ac:spMk id="4" creationId="{D7FDCAC1-4805-4DFE-2C1C-5CA3DF2320DE}"/>
          </ac:spMkLst>
        </pc:spChg>
        <pc:spChg chg="mod ord">
          <ac:chgData name="Shankar Rahul" userId="94536a7f-36ed-4856-a66e-9aa665c32e3d" providerId="ADAL" clId="{F3F4FBCB-D90F-0342-B8A0-669ED0E3E9E4}" dt="2025-09-22T13:08:29.811" v="9035" actId="700"/>
          <ac:spMkLst>
            <pc:docMk/>
            <pc:sldMk cId="81955232" sldId="464"/>
            <ac:spMk id="5" creationId="{F62218A5-A2B6-C644-9A22-3956ADE160B5}"/>
          </ac:spMkLst>
        </pc:spChg>
        <pc:spChg chg="del mod ord">
          <ac:chgData name="Shankar Rahul" userId="94536a7f-36ed-4856-a66e-9aa665c32e3d" providerId="ADAL" clId="{F3F4FBCB-D90F-0342-B8A0-669ED0E3E9E4}" dt="2025-09-22T13:10:19.036" v="9046" actId="478"/>
          <ac:spMkLst>
            <pc:docMk/>
            <pc:sldMk cId="81955232" sldId="464"/>
            <ac:spMk id="6" creationId="{C8BF4089-1181-B978-1458-6501C88980AF}"/>
          </ac:spMkLst>
        </pc:spChg>
        <pc:spChg chg="mod">
          <ac:chgData name="Shankar Rahul" userId="94536a7f-36ed-4856-a66e-9aa665c32e3d" providerId="ADAL" clId="{F3F4FBCB-D90F-0342-B8A0-669ED0E3E9E4}" dt="2025-09-22T13:09:34.147" v="9041" actId="1076"/>
          <ac:spMkLst>
            <pc:docMk/>
            <pc:sldMk cId="81955232" sldId="464"/>
            <ac:spMk id="9" creationId="{996210C7-BC17-99D7-1E19-7310272082DC}"/>
          </ac:spMkLst>
        </pc:spChg>
        <pc:spChg chg="del mod ord">
          <ac:chgData name="Shankar Rahul" userId="94536a7f-36ed-4856-a66e-9aa665c32e3d" providerId="ADAL" clId="{F3F4FBCB-D90F-0342-B8A0-669ED0E3E9E4}" dt="2025-09-22T13:08:29.811" v="9035" actId="700"/>
          <ac:spMkLst>
            <pc:docMk/>
            <pc:sldMk cId="81955232" sldId="464"/>
            <ac:spMk id="11" creationId="{6C010F2B-C244-9C93-9178-2B84E8698194}"/>
          </ac:spMkLst>
        </pc:spChg>
        <pc:spChg chg="mod">
          <ac:chgData name="Shankar Rahul" userId="94536a7f-36ed-4856-a66e-9aa665c32e3d" providerId="ADAL" clId="{F3F4FBCB-D90F-0342-B8A0-669ED0E3E9E4}" dt="2025-09-22T13:16:57.706" v="9160" actId="1037"/>
          <ac:spMkLst>
            <pc:docMk/>
            <pc:sldMk cId="81955232" sldId="464"/>
            <ac:spMk id="13" creationId="{A3083716-CE86-2415-DA49-5F7A1D674BA5}"/>
          </ac:spMkLst>
        </pc:spChg>
        <pc:spChg chg="mod">
          <ac:chgData name="Shankar Rahul" userId="94536a7f-36ed-4856-a66e-9aa665c32e3d" providerId="ADAL" clId="{F3F4FBCB-D90F-0342-B8A0-669ED0E3E9E4}" dt="2025-09-22T13:09:25.304" v="9040" actId="1076"/>
          <ac:spMkLst>
            <pc:docMk/>
            <pc:sldMk cId="81955232" sldId="464"/>
            <ac:spMk id="16" creationId="{B833FAE8-F6CC-6E93-A752-F316F0A9264C}"/>
          </ac:spMkLst>
        </pc:spChg>
        <pc:spChg chg="add del mod">
          <ac:chgData name="Shankar Rahul" userId="94536a7f-36ed-4856-a66e-9aa665c32e3d" providerId="ADAL" clId="{F3F4FBCB-D90F-0342-B8A0-669ED0E3E9E4}" dt="2025-09-22T13:11:04.431" v="9047"/>
          <ac:spMkLst>
            <pc:docMk/>
            <pc:sldMk cId="81955232" sldId="464"/>
            <ac:spMk id="20" creationId="{B9440B32-4518-9B5D-EB53-31108942C224}"/>
          </ac:spMkLst>
        </pc:spChg>
        <pc:spChg chg="add del mod">
          <ac:chgData name="Shankar Rahul" userId="94536a7f-36ed-4856-a66e-9aa665c32e3d" providerId="ADAL" clId="{F3F4FBCB-D90F-0342-B8A0-669ED0E3E9E4}" dt="2025-09-22T13:11:55.388" v="9049" actId="931"/>
          <ac:spMkLst>
            <pc:docMk/>
            <pc:sldMk cId="81955232" sldId="464"/>
            <ac:spMk id="23" creationId="{DCFBC712-1C19-E9EE-3CD4-673E2DD65631}"/>
          </ac:spMkLst>
        </pc:spChg>
        <pc:spChg chg="add del mod">
          <ac:chgData name="Shankar Rahul" userId="94536a7f-36ed-4856-a66e-9aa665c32e3d" providerId="ADAL" clId="{F3F4FBCB-D90F-0342-B8A0-669ED0E3E9E4}" dt="2025-09-22T13:15:56.040" v="9110" actId="931"/>
          <ac:spMkLst>
            <pc:docMk/>
            <pc:sldMk cId="81955232" sldId="464"/>
            <ac:spMk id="27" creationId="{C290A0A5-762A-C828-DF77-8471FDACC592}"/>
          </ac:spMkLst>
        </pc:spChg>
        <pc:spChg chg="add del mod">
          <ac:chgData name="Shankar Rahul" userId="94536a7f-36ed-4856-a66e-9aa665c32e3d" providerId="ADAL" clId="{F3F4FBCB-D90F-0342-B8A0-669ED0E3E9E4}" dt="2025-09-22T13:17:37.239" v="9182" actId="931"/>
          <ac:spMkLst>
            <pc:docMk/>
            <pc:sldMk cId="81955232" sldId="464"/>
            <ac:spMk id="32" creationId="{15E9E06A-AB5D-3C1A-0F85-B110A88498E1}"/>
          </ac:spMkLst>
        </pc:spChg>
        <pc:spChg chg="add del mod">
          <ac:chgData name="Shankar Rahul" userId="94536a7f-36ed-4856-a66e-9aa665c32e3d" providerId="ADAL" clId="{F3F4FBCB-D90F-0342-B8A0-669ED0E3E9E4}" dt="2025-09-22T14:46:06.729" v="9894" actId="478"/>
          <ac:spMkLst>
            <pc:docMk/>
            <pc:sldMk cId="81955232" sldId="464"/>
            <ac:spMk id="35" creationId="{C4FD52DF-0B61-0E53-7960-CD3EDF3F6684}"/>
          </ac:spMkLst>
        </pc:spChg>
        <pc:picChg chg="add del mod">
          <ac:chgData name="Shankar Rahul" userId="94536a7f-36ed-4856-a66e-9aa665c32e3d" providerId="ADAL" clId="{F3F4FBCB-D90F-0342-B8A0-669ED0E3E9E4}" dt="2025-09-22T13:11:45.977" v="9048" actId="478"/>
          <ac:picMkLst>
            <pc:docMk/>
            <pc:sldMk cId="81955232" sldId="464"/>
            <ac:picMk id="21" creationId="{595F87CD-9F8E-DE77-B235-1CDA72431AA1}"/>
          </ac:picMkLst>
        </pc:picChg>
        <pc:picChg chg="add del mod">
          <ac:chgData name="Shankar Rahul" userId="94536a7f-36ed-4856-a66e-9aa665c32e3d" providerId="ADAL" clId="{F3F4FBCB-D90F-0342-B8A0-669ED0E3E9E4}" dt="2025-09-22T13:15:50.325" v="9109" actId="478"/>
          <ac:picMkLst>
            <pc:docMk/>
            <pc:sldMk cId="81955232" sldId="464"/>
            <ac:picMk id="25" creationId="{F07A19A1-53D4-8E2B-3024-160D3CA77317}"/>
          </ac:picMkLst>
        </pc:picChg>
        <pc:picChg chg="add del mod">
          <ac:chgData name="Shankar Rahul" userId="94536a7f-36ed-4856-a66e-9aa665c32e3d" providerId="ADAL" clId="{F3F4FBCB-D90F-0342-B8A0-669ED0E3E9E4}" dt="2025-09-22T13:17:32.890" v="9181" actId="478"/>
          <ac:picMkLst>
            <pc:docMk/>
            <pc:sldMk cId="81955232" sldId="464"/>
            <ac:picMk id="29" creationId="{73D724A4-671C-DAF0-5885-3416FB3D55F9}"/>
          </ac:picMkLst>
        </pc:picChg>
        <pc:picChg chg="add mod">
          <ac:chgData name="Shankar Rahul" userId="94536a7f-36ed-4856-a66e-9aa665c32e3d" providerId="ADAL" clId="{F3F4FBCB-D90F-0342-B8A0-669ED0E3E9E4}" dt="2025-09-22T14:46:10.075" v="9895" actId="14100"/>
          <ac:picMkLst>
            <pc:docMk/>
            <pc:sldMk cId="81955232" sldId="464"/>
            <ac:picMk id="34" creationId="{372BA69C-2B29-C600-F378-EEBD33CD2E71}"/>
          </ac:picMkLst>
        </pc:picChg>
        <pc:picChg chg="add del mod">
          <ac:chgData name="Shankar Rahul" userId="94536a7f-36ed-4856-a66e-9aa665c32e3d" providerId="ADAL" clId="{F3F4FBCB-D90F-0342-B8A0-669ED0E3E9E4}" dt="2025-09-22T14:46:06.729" v="9894" actId="478"/>
          <ac:picMkLst>
            <pc:docMk/>
            <pc:sldMk cId="81955232" sldId="464"/>
            <ac:picMk id="36" creationId="{BAD49526-E504-24EE-5418-F9A66634E95F}"/>
          </ac:picMkLst>
        </pc:picChg>
        <pc:picChg chg="add mod">
          <ac:chgData name="Shankar Rahul" userId="94536a7f-36ed-4856-a66e-9aa665c32e3d" providerId="ADAL" clId="{F3F4FBCB-D90F-0342-B8A0-669ED0E3E9E4}" dt="2025-09-22T15:53:08.058" v="10754" actId="962"/>
          <ac:picMkLst>
            <pc:docMk/>
            <pc:sldMk cId="81955232" sldId="464"/>
            <ac:picMk id="37" creationId="{EF654C29-566D-378D-7AB7-C7E7D46DD1DB}"/>
          </ac:picMkLst>
        </pc:picChg>
        <pc:cxnChg chg="mod">
          <ac:chgData name="Shankar Rahul" userId="94536a7f-36ed-4856-a66e-9aa665c32e3d" providerId="ADAL" clId="{F3F4FBCB-D90F-0342-B8A0-669ED0E3E9E4}" dt="2025-09-22T13:16:57.706" v="9160" actId="1037"/>
          <ac:cxnSpMkLst>
            <pc:docMk/>
            <pc:sldMk cId="81955232" sldId="464"/>
            <ac:cxnSpMk id="8" creationId="{334BCD5A-B856-2CA6-F6C2-78D2FA355258}"/>
          </ac:cxnSpMkLst>
        </pc:cxnChg>
        <pc:cxnChg chg="mod">
          <ac:chgData name="Shankar Rahul" userId="94536a7f-36ed-4856-a66e-9aa665c32e3d" providerId="ADAL" clId="{F3F4FBCB-D90F-0342-B8A0-669ED0E3E9E4}" dt="2025-09-22T13:09:34.147" v="9041" actId="1076"/>
          <ac:cxnSpMkLst>
            <pc:docMk/>
            <pc:sldMk cId="81955232" sldId="464"/>
            <ac:cxnSpMk id="10" creationId="{EDE533EF-42CE-C5AE-7FF4-0FAB9E64FB7C}"/>
          </ac:cxnSpMkLst>
        </pc:cxnChg>
      </pc:sldChg>
      <pc:sldChg chg="add del">
        <pc:chgData name="Shankar Rahul" userId="94536a7f-36ed-4856-a66e-9aa665c32e3d" providerId="ADAL" clId="{F3F4FBCB-D90F-0342-B8A0-669ED0E3E9E4}" dt="2025-09-22T17:55:17.544" v="11509" actId="2696"/>
        <pc:sldMkLst>
          <pc:docMk/>
          <pc:sldMk cId="3176709561" sldId="464"/>
        </pc:sldMkLst>
      </pc:sldChg>
      <pc:sldChg chg="addSp delSp modSp add mod">
        <pc:chgData name="Shankar Rahul" userId="94536a7f-36ed-4856-a66e-9aa665c32e3d" providerId="ADAL" clId="{F3F4FBCB-D90F-0342-B8A0-669ED0E3E9E4}" dt="2025-09-22T18:05:29.709" v="11570" actId="962"/>
        <pc:sldMkLst>
          <pc:docMk/>
          <pc:sldMk cId="4079489081" sldId="464"/>
        </pc:sldMkLst>
        <pc:spChg chg="add del mod">
          <ac:chgData name="Shankar Rahul" userId="94536a7f-36ed-4856-a66e-9aa665c32e3d" providerId="ADAL" clId="{F3F4FBCB-D90F-0342-B8A0-669ED0E3E9E4}" dt="2025-09-22T18:05:21.465" v="11568" actId="931"/>
          <ac:spMkLst>
            <pc:docMk/>
            <pc:sldMk cId="4079489081" sldId="464"/>
            <ac:spMk id="6" creationId="{8D692F2F-7AA8-5147-D848-AD40CFE7D05D}"/>
          </ac:spMkLst>
        </pc:spChg>
        <pc:picChg chg="add mod">
          <ac:chgData name="Shankar Rahul" userId="94536a7f-36ed-4856-a66e-9aa665c32e3d" providerId="ADAL" clId="{F3F4FBCB-D90F-0342-B8A0-669ED0E3E9E4}" dt="2025-09-22T18:05:29.709" v="11570" actId="962"/>
          <ac:picMkLst>
            <pc:docMk/>
            <pc:sldMk cId="4079489081" sldId="464"/>
            <ac:picMk id="11" creationId="{33A52FCA-C0D4-0379-817A-B9FBF91310F9}"/>
          </ac:picMkLst>
        </pc:picChg>
        <pc:picChg chg="del">
          <ac:chgData name="Shankar Rahul" userId="94536a7f-36ed-4856-a66e-9aa665c32e3d" providerId="ADAL" clId="{F3F4FBCB-D90F-0342-B8A0-669ED0E3E9E4}" dt="2025-09-22T18:04:59.866" v="11567" actId="478"/>
          <ac:picMkLst>
            <pc:docMk/>
            <pc:sldMk cId="4079489081" sldId="464"/>
            <ac:picMk id="37" creationId="{EF654C29-566D-378D-7AB7-C7E7D46DD1DB}"/>
          </ac:picMkLst>
        </pc:picChg>
      </pc:sldChg>
      <pc:sldChg chg="addSp delSp modSp add mod ord modClrScheme delAnim chgLayout">
        <pc:chgData name="Shankar Rahul" userId="94536a7f-36ed-4856-a66e-9aa665c32e3d" providerId="ADAL" clId="{F3F4FBCB-D90F-0342-B8A0-669ED0E3E9E4}" dt="2025-09-22T18:50:54.069" v="11607"/>
        <pc:sldMkLst>
          <pc:docMk/>
          <pc:sldMk cId="3958319135" sldId="465"/>
        </pc:sldMkLst>
        <pc:spChg chg="mod ord">
          <ac:chgData name="Shankar Rahul" userId="94536a7f-36ed-4856-a66e-9aa665c32e3d" providerId="ADAL" clId="{F3F4FBCB-D90F-0342-B8A0-669ED0E3E9E4}" dt="2025-09-22T15:30:29.657" v="10292" actId="403"/>
          <ac:spMkLst>
            <pc:docMk/>
            <pc:sldMk cId="3958319135" sldId="465"/>
            <ac:spMk id="2" creationId="{EDD3EDF1-A85A-C095-9EAB-096B5BB9DFD8}"/>
          </ac:spMkLst>
        </pc:spChg>
        <pc:spChg chg="mod ord">
          <ac:chgData name="Shankar Rahul" userId="94536a7f-36ed-4856-a66e-9aa665c32e3d" providerId="ADAL" clId="{F3F4FBCB-D90F-0342-B8A0-669ED0E3E9E4}" dt="2025-09-22T15:18:19.792" v="10164" actId="700"/>
          <ac:spMkLst>
            <pc:docMk/>
            <pc:sldMk cId="3958319135" sldId="465"/>
            <ac:spMk id="3" creationId="{CA4A5336-49A1-B013-C6B4-887AECF19C43}"/>
          </ac:spMkLst>
        </pc:spChg>
        <pc:spChg chg="mod ord">
          <ac:chgData name="Shankar Rahul" userId="94536a7f-36ed-4856-a66e-9aa665c32e3d" providerId="ADAL" clId="{F3F4FBCB-D90F-0342-B8A0-669ED0E3E9E4}" dt="2025-09-22T15:35:45.893" v="10666" actId="14100"/>
          <ac:spMkLst>
            <pc:docMk/>
            <pc:sldMk cId="3958319135" sldId="465"/>
            <ac:spMk id="4" creationId="{3F98F114-8831-6788-BC87-F8DE262A4975}"/>
          </ac:spMkLst>
        </pc:spChg>
        <pc:spChg chg="add mod ord">
          <ac:chgData name="Shankar Rahul" userId="94536a7f-36ed-4856-a66e-9aa665c32e3d" providerId="ADAL" clId="{F3F4FBCB-D90F-0342-B8A0-669ED0E3E9E4}" dt="2025-09-22T15:27:43.678" v="10278" actId="20577"/>
          <ac:spMkLst>
            <pc:docMk/>
            <pc:sldMk cId="3958319135" sldId="465"/>
            <ac:spMk id="5" creationId="{AA46DB61-BED0-C3FD-8469-7899760AF7AD}"/>
          </ac:spMkLst>
        </pc:spChg>
        <pc:spChg chg="add del mod">
          <ac:chgData name="Shankar Rahul" userId="94536a7f-36ed-4856-a66e-9aa665c32e3d" providerId="ADAL" clId="{F3F4FBCB-D90F-0342-B8A0-669ED0E3E9E4}" dt="2025-09-22T18:50:54.069" v="11607"/>
          <ac:spMkLst>
            <pc:docMk/>
            <pc:sldMk cId="3958319135" sldId="465"/>
            <ac:spMk id="7" creationId="{798FE9D8-5AAD-E77D-7955-4EA91CC18567}"/>
          </ac:spMkLst>
        </pc:spChg>
        <pc:spChg chg="del">
          <ac:chgData name="Shankar Rahul" userId="94536a7f-36ed-4856-a66e-9aa665c32e3d" providerId="ADAL" clId="{F3F4FBCB-D90F-0342-B8A0-669ED0E3E9E4}" dt="2025-09-22T15:18:11.044" v="10162" actId="478"/>
          <ac:spMkLst>
            <pc:docMk/>
            <pc:sldMk cId="3958319135" sldId="465"/>
            <ac:spMk id="11" creationId="{087830E1-9F56-E624-3A31-82A42E1589C2}"/>
          </ac:spMkLst>
        </pc:spChg>
        <pc:spChg chg="del">
          <ac:chgData name="Shankar Rahul" userId="94536a7f-36ed-4856-a66e-9aa665c32e3d" providerId="ADAL" clId="{F3F4FBCB-D90F-0342-B8A0-669ED0E3E9E4}" dt="2025-09-22T15:18:11.044" v="10162" actId="478"/>
          <ac:spMkLst>
            <pc:docMk/>
            <pc:sldMk cId="3958319135" sldId="465"/>
            <ac:spMk id="19" creationId="{DDCF51E1-8F30-3F26-EF96-A219A2CD77A3}"/>
          </ac:spMkLst>
        </pc:spChg>
        <pc:spChg chg="del">
          <ac:chgData name="Shankar Rahul" userId="94536a7f-36ed-4856-a66e-9aa665c32e3d" providerId="ADAL" clId="{F3F4FBCB-D90F-0342-B8A0-669ED0E3E9E4}" dt="2025-09-22T15:18:14.181" v="10163" actId="478"/>
          <ac:spMkLst>
            <pc:docMk/>
            <pc:sldMk cId="3958319135" sldId="465"/>
            <ac:spMk id="21" creationId="{E78CCF13-9FA0-D7F8-4CD0-A01B008AB363}"/>
          </ac:spMkLst>
        </pc:spChg>
        <pc:spChg chg="del">
          <ac:chgData name="Shankar Rahul" userId="94536a7f-36ed-4856-a66e-9aa665c32e3d" providerId="ADAL" clId="{F3F4FBCB-D90F-0342-B8A0-669ED0E3E9E4}" dt="2025-09-22T15:18:11.044" v="10162" actId="478"/>
          <ac:spMkLst>
            <pc:docMk/>
            <pc:sldMk cId="3958319135" sldId="465"/>
            <ac:spMk id="24" creationId="{E79D07CD-7411-A7DB-0C85-D9DA5AB29F6A}"/>
          </ac:spMkLst>
        </pc:spChg>
        <pc:spChg chg="del">
          <ac:chgData name="Shankar Rahul" userId="94536a7f-36ed-4856-a66e-9aa665c32e3d" providerId="ADAL" clId="{F3F4FBCB-D90F-0342-B8A0-669ED0E3E9E4}" dt="2025-09-22T15:18:11.044" v="10162" actId="478"/>
          <ac:spMkLst>
            <pc:docMk/>
            <pc:sldMk cId="3958319135" sldId="465"/>
            <ac:spMk id="29" creationId="{2F43D4FD-FC87-DE0F-024C-CCF7C9245C14}"/>
          </ac:spMkLst>
        </pc:spChg>
        <pc:spChg chg="del">
          <ac:chgData name="Shankar Rahul" userId="94536a7f-36ed-4856-a66e-9aa665c32e3d" providerId="ADAL" clId="{F3F4FBCB-D90F-0342-B8A0-669ED0E3E9E4}" dt="2025-09-22T15:18:11.044" v="10162" actId="478"/>
          <ac:spMkLst>
            <pc:docMk/>
            <pc:sldMk cId="3958319135" sldId="465"/>
            <ac:spMk id="31" creationId="{20126EDF-21EE-1CB0-118F-0F282E112457}"/>
          </ac:spMkLst>
        </pc:spChg>
        <pc:spChg chg="del">
          <ac:chgData name="Shankar Rahul" userId="94536a7f-36ed-4856-a66e-9aa665c32e3d" providerId="ADAL" clId="{F3F4FBCB-D90F-0342-B8A0-669ED0E3E9E4}" dt="2025-09-22T15:18:11.044" v="10162" actId="478"/>
          <ac:spMkLst>
            <pc:docMk/>
            <pc:sldMk cId="3958319135" sldId="465"/>
            <ac:spMk id="54" creationId="{AD0FADF8-ADE1-63DF-FD36-C81B44C78998}"/>
          </ac:spMkLst>
        </pc:spChg>
        <pc:spChg chg="del">
          <ac:chgData name="Shankar Rahul" userId="94536a7f-36ed-4856-a66e-9aa665c32e3d" providerId="ADAL" clId="{F3F4FBCB-D90F-0342-B8A0-669ED0E3E9E4}" dt="2025-09-22T15:18:11.044" v="10162" actId="478"/>
          <ac:spMkLst>
            <pc:docMk/>
            <pc:sldMk cId="3958319135" sldId="465"/>
            <ac:spMk id="60" creationId="{A80305F8-7F2B-8C5C-6042-362017A27C44}"/>
          </ac:spMkLst>
        </pc:spChg>
        <pc:picChg chg="add mod">
          <ac:chgData name="Shankar Rahul" userId="94536a7f-36ed-4856-a66e-9aa665c32e3d" providerId="ADAL" clId="{F3F4FBCB-D90F-0342-B8A0-669ED0E3E9E4}" dt="2025-09-22T18:50:54.069" v="11607"/>
          <ac:picMkLst>
            <pc:docMk/>
            <pc:sldMk cId="3958319135" sldId="465"/>
            <ac:picMk id="8" creationId="{E55DF0E4-D30E-B6D1-7823-0D1C4314E2C6}"/>
          </ac:picMkLst>
        </pc:picChg>
        <pc:picChg chg="del mod ord">
          <ac:chgData name="Shankar Rahul" userId="94536a7f-36ed-4856-a66e-9aa665c32e3d" providerId="ADAL" clId="{F3F4FBCB-D90F-0342-B8A0-669ED0E3E9E4}" dt="2025-09-22T18:50:52.191" v="11606" actId="478"/>
          <ac:picMkLst>
            <pc:docMk/>
            <pc:sldMk cId="3958319135" sldId="465"/>
            <ac:picMk id="52" creationId="{4CA8FC5A-8848-214E-6E7C-D8C51E240181}"/>
          </ac:picMkLst>
        </pc:picChg>
        <pc:cxnChg chg="del mod">
          <ac:chgData name="Shankar Rahul" userId="94536a7f-36ed-4856-a66e-9aa665c32e3d" providerId="ADAL" clId="{F3F4FBCB-D90F-0342-B8A0-669ED0E3E9E4}" dt="2025-09-22T15:18:11.044" v="10162" actId="478"/>
          <ac:cxnSpMkLst>
            <pc:docMk/>
            <pc:sldMk cId="3958319135" sldId="465"/>
            <ac:cxnSpMk id="28" creationId="{0AC541F9-D320-2759-AA83-89306C8F5EEE}"/>
          </ac:cxnSpMkLst>
        </pc:cxnChg>
        <pc:cxnChg chg="del mod">
          <ac:chgData name="Shankar Rahul" userId="94536a7f-36ed-4856-a66e-9aa665c32e3d" providerId="ADAL" clId="{F3F4FBCB-D90F-0342-B8A0-669ED0E3E9E4}" dt="2025-09-22T15:18:11.044" v="10162" actId="478"/>
          <ac:cxnSpMkLst>
            <pc:docMk/>
            <pc:sldMk cId="3958319135" sldId="465"/>
            <ac:cxnSpMk id="36" creationId="{B4223DC5-DD40-1A60-375F-D4B942A7882C}"/>
          </ac:cxnSpMkLst>
        </pc:cxnChg>
        <pc:cxnChg chg="del mod">
          <ac:chgData name="Shankar Rahul" userId="94536a7f-36ed-4856-a66e-9aa665c32e3d" providerId="ADAL" clId="{F3F4FBCB-D90F-0342-B8A0-669ED0E3E9E4}" dt="2025-09-22T15:18:11.044" v="10162" actId="478"/>
          <ac:cxnSpMkLst>
            <pc:docMk/>
            <pc:sldMk cId="3958319135" sldId="465"/>
            <ac:cxnSpMk id="40" creationId="{53D14F04-4A22-B7DA-6FE0-B7FB35B4727E}"/>
          </ac:cxnSpMkLst>
        </pc:cxnChg>
      </pc:sldChg>
      <pc:sldChg chg="add">
        <pc:chgData name="Shankar Rahul" userId="94536a7f-36ed-4856-a66e-9aa665c32e3d" providerId="ADAL" clId="{F3F4FBCB-D90F-0342-B8A0-669ED0E3E9E4}" dt="2025-09-23T02:41:22.110" v="11690" actId="2890"/>
        <pc:sldMkLst>
          <pc:docMk/>
          <pc:sldMk cId="2923366154" sldId="466"/>
        </pc:sldMkLst>
      </pc:sldChg>
      <pc:sldChg chg="add del ord">
        <pc:chgData name="Shankar Rahul" userId="94536a7f-36ed-4856-a66e-9aa665c32e3d" providerId="ADAL" clId="{F3F4FBCB-D90F-0342-B8A0-669ED0E3E9E4}" dt="2025-09-23T03:18:39.628" v="12080" actId="2696"/>
        <pc:sldMkLst>
          <pc:docMk/>
          <pc:sldMk cId="2876455171" sldId="467"/>
        </pc:sldMkLst>
      </pc:sldChg>
      <pc:sldChg chg="add">
        <pc:chgData name="Shankar Rahul" userId="94536a7f-36ed-4856-a66e-9aa665c32e3d" providerId="ADAL" clId="{F3F4FBCB-D90F-0342-B8A0-669ED0E3E9E4}" dt="2025-09-23T03:19:03.046" v="12081"/>
        <pc:sldMkLst>
          <pc:docMk/>
          <pc:sldMk cId="3120222131" sldId="467"/>
        </pc:sldMkLst>
      </pc:sldChg>
      <pc:sldChg chg="add del">
        <pc:chgData name="Shankar Rahul" userId="94536a7f-36ed-4856-a66e-9aa665c32e3d" providerId="ADAL" clId="{F3F4FBCB-D90F-0342-B8A0-669ED0E3E9E4}" dt="2025-09-23T05:27:17.276" v="12414" actId="2696"/>
        <pc:sldMkLst>
          <pc:docMk/>
          <pc:sldMk cId="4074801644" sldId="468"/>
        </pc:sldMkLst>
      </pc:sldChg>
      <pc:sldChg chg="add del">
        <pc:chgData name="Shankar Rahul" userId="94536a7f-36ed-4856-a66e-9aa665c32e3d" providerId="ADAL" clId="{F3F4FBCB-D90F-0342-B8A0-669ED0E3E9E4}" dt="2025-09-23T05:27:23.272" v="12415" actId="2696"/>
        <pc:sldMkLst>
          <pc:docMk/>
          <pc:sldMk cId="3148573905" sldId="469"/>
        </pc:sldMkLst>
      </pc:sldChg>
      <pc:sldChg chg="add del">
        <pc:chgData name="Shankar Rahul" userId="94536a7f-36ed-4856-a66e-9aa665c32e3d" providerId="ADAL" clId="{F3F4FBCB-D90F-0342-B8A0-669ED0E3E9E4}" dt="2025-09-23T05:27:29.454" v="12416" actId="2696"/>
        <pc:sldMkLst>
          <pc:docMk/>
          <pc:sldMk cId="1381815761" sldId="470"/>
        </pc:sldMkLst>
      </pc:sldChg>
      <pc:sldChg chg="add del">
        <pc:chgData name="Shankar Rahul" userId="94536a7f-36ed-4856-a66e-9aa665c32e3d" providerId="ADAL" clId="{F3F4FBCB-D90F-0342-B8A0-669ED0E3E9E4}" dt="2025-09-23T05:27:30.594" v="12417" actId="2696"/>
        <pc:sldMkLst>
          <pc:docMk/>
          <pc:sldMk cId="987553685" sldId="471"/>
        </pc:sldMkLst>
      </pc:sldChg>
      <pc:sldChg chg="add del">
        <pc:chgData name="Shankar Rahul" userId="94536a7f-36ed-4856-a66e-9aa665c32e3d" providerId="ADAL" clId="{F3F4FBCB-D90F-0342-B8A0-669ED0E3E9E4}" dt="2025-09-23T05:27:32.289" v="12418" actId="2696"/>
        <pc:sldMkLst>
          <pc:docMk/>
          <pc:sldMk cId="858500961" sldId="472"/>
        </pc:sldMkLst>
      </pc:sldChg>
      <pc:sldChg chg="add del">
        <pc:chgData name="Shankar Rahul" userId="94536a7f-36ed-4856-a66e-9aa665c32e3d" providerId="ADAL" clId="{F3F4FBCB-D90F-0342-B8A0-669ED0E3E9E4}" dt="2025-09-23T05:27:39.395" v="12419" actId="2696"/>
        <pc:sldMkLst>
          <pc:docMk/>
          <pc:sldMk cId="2108765016" sldId="473"/>
        </pc:sldMkLst>
      </pc:sldChg>
      <pc:sldChg chg="add del">
        <pc:chgData name="Shankar Rahul" userId="94536a7f-36ed-4856-a66e-9aa665c32e3d" providerId="ADAL" clId="{F3F4FBCB-D90F-0342-B8A0-669ED0E3E9E4}" dt="2025-09-23T05:27:42.389" v="12420" actId="2696"/>
        <pc:sldMkLst>
          <pc:docMk/>
          <pc:sldMk cId="1203552591" sldId="474"/>
        </pc:sldMkLst>
      </pc:sldChg>
      <pc:sldChg chg="new del">
        <pc:chgData name="Shankar Rahul" userId="94536a7f-36ed-4856-a66e-9aa665c32e3d" providerId="ADAL" clId="{F3F4FBCB-D90F-0342-B8A0-669ED0E3E9E4}" dt="2025-09-23T03:49:22.660" v="12124" actId="2696"/>
        <pc:sldMkLst>
          <pc:docMk/>
          <pc:sldMk cId="1711983904" sldId="475"/>
        </pc:sldMkLst>
      </pc:sldChg>
      <pc:sldMasterChg chg="modSldLayout">
        <pc:chgData name="Shankar Rahul" userId="94536a7f-36ed-4856-a66e-9aa665c32e3d" providerId="ADAL" clId="{F3F4FBCB-D90F-0342-B8A0-669ED0E3E9E4}" dt="2025-09-22T13:37:51.890" v="9390" actId="208"/>
        <pc:sldMasterMkLst>
          <pc:docMk/>
          <pc:sldMasterMk cId="1352253924" sldId="2147483660"/>
        </pc:sldMasterMkLst>
        <pc:sldLayoutChg chg="modSp mod">
          <pc:chgData name="Shankar Rahul" userId="94536a7f-36ed-4856-a66e-9aa665c32e3d" providerId="ADAL" clId="{F3F4FBCB-D90F-0342-B8A0-669ED0E3E9E4}" dt="2025-09-22T13:37:51.890" v="9390" actId="208"/>
          <pc:sldLayoutMkLst>
            <pc:docMk/>
            <pc:sldMasterMk cId="1352253924" sldId="2147483660"/>
            <pc:sldLayoutMk cId="3324028614" sldId="2147483661"/>
          </pc:sldLayoutMkLst>
          <pc:spChg chg="mod">
            <ac:chgData name="Shankar Rahul" userId="94536a7f-36ed-4856-a66e-9aa665c32e3d" providerId="ADAL" clId="{F3F4FBCB-D90F-0342-B8A0-669ED0E3E9E4}" dt="2025-09-22T13:37:51.890" v="9390" actId="208"/>
            <ac:spMkLst>
              <pc:docMk/>
              <pc:sldMasterMk cId="1352253924" sldId="2147483660"/>
              <pc:sldLayoutMk cId="3324028614" sldId="2147483661"/>
              <ac:spMk id="7" creationId="{54BAE1D8-3DF8-48CA-92C4-2E2064E4A3C5}"/>
            </ac:spMkLst>
          </pc:spChg>
        </pc:sldLayoutChg>
        <pc:sldLayoutChg chg="delSp">
          <pc:chgData name="Shankar Rahul" userId="94536a7f-36ed-4856-a66e-9aa665c32e3d" providerId="ADAL" clId="{F3F4FBCB-D90F-0342-B8A0-669ED0E3E9E4}" dt="2025-09-17T09:08:09.711" v="0" actId="21"/>
          <pc:sldLayoutMkLst>
            <pc:docMk/>
            <pc:sldMasterMk cId="1352253924" sldId="2147483660"/>
            <pc:sldLayoutMk cId="69098858" sldId="2147483673"/>
          </pc:sldLayoutMkLst>
        </pc:sldLayoutChg>
        <pc:sldLayoutChg chg="modSp mod">
          <pc:chgData name="Shankar Rahul" userId="94536a7f-36ed-4856-a66e-9aa665c32e3d" providerId="ADAL" clId="{F3F4FBCB-D90F-0342-B8A0-669ED0E3E9E4}" dt="2025-09-22T13:37:28.769" v="9388" actId="208"/>
          <pc:sldLayoutMkLst>
            <pc:docMk/>
            <pc:sldMasterMk cId="1352253924" sldId="2147483660"/>
            <pc:sldLayoutMk cId="2706938450" sldId="2147483674"/>
          </pc:sldLayoutMkLst>
          <pc:spChg chg="mod">
            <ac:chgData name="Shankar Rahul" userId="94536a7f-36ed-4856-a66e-9aa665c32e3d" providerId="ADAL" clId="{F3F4FBCB-D90F-0342-B8A0-669ED0E3E9E4}" dt="2025-09-22T13:37:13.419" v="9387" actId="1076"/>
            <ac:spMkLst>
              <pc:docMk/>
              <pc:sldMasterMk cId="1352253924" sldId="2147483660"/>
              <pc:sldLayoutMk cId="2706938450" sldId="2147483674"/>
              <ac:spMk id="5" creationId="{C7524B29-B525-4E47-862B-FD57B403D539}"/>
            </ac:spMkLst>
          </pc:spChg>
          <pc:spChg chg="mod">
            <ac:chgData name="Shankar Rahul" userId="94536a7f-36ed-4856-a66e-9aa665c32e3d" providerId="ADAL" clId="{F3F4FBCB-D90F-0342-B8A0-669ED0E3E9E4}" dt="2025-09-22T13:37:28.769" v="9388" actId="208"/>
            <ac:spMkLst>
              <pc:docMk/>
              <pc:sldMasterMk cId="1352253924" sldId="2147483660"/>
              <pc:sldLayoutMk cId="2706938450" sldId="2147483674"/>
              <ac:spMk id="7" creationId="{54BAE1D8-3DF8-48CA-92C4-2E2064E4A3C5}"/>
            </ac:spMkLst>
          </pc:spChg>
          <pc:picChg chg="mod">
            <ac:chgData name="Shankar Rahul" userId="94536a7f-36ed-4856-a66e-9aa665c32e3d" providerId="ADAL" clId="{F3F4FBCB-D90F-0342-B8A0-669ED0E3E9E4}" dt="2025-09-22T13:37:12.790" v="9385" actId="1076"/>
            <ac:picMkLst>
              <pc:docMk/>
              <pc:sldMasterMk cId="1352253924" sldId="2147483660"/>
              <pc:sldLayoutMk cId="2706938450" sldId="2147483674"/>
              <ac:picMk id="4" creationId="{0EDC41CF-C094-2D68-CB53-BC199BB65E83}"/>
            </ac:picMkLst>
          </pc:picChg>
          <pc:picChg chg="mod">
            <ac:chgData name="Shankar Rahul" userId="94536a7f-36ed-4856-a66e-9aa665c32e3d" providerId="ADAL" clId="{F3F4FBCB-D90F-0342-B8A0-669ED0E3E9E4}" dt="2025-09-22T13:37:13.135" v="9386" actId="1076"/>
            <ac:picMkLst>
              <pc:docMk/>
              <pc:sldMasterMk cId="1352253924" sldId="2147483660"/>
              <pc:sldLayoutMk cId="2706938450" sldId="2147483674"/>
              <ac:picMk id="13" creationId="{0945AC3A-7D9B-423E-A2BF-B883C9B2D241}"/>
            </ac:picMkLst>
          </pc:picChg>
        </pc:sldLayoutChg>
        <pc:sldLayoutChg chg="modSp mod">
          <pc:chgData name="Shankar Rahul" userId="94536a7f-36ed-4856-a66e-9aa665c32e3d" providerId="ADAL" clId="{F3F4FBCB-D90F-0342-B8A0-669ED0E3E9E4}" dt="2025-09-22T13:37:39.892" v="9389" actId="208"/>
          <pc:sldLayoutMkLst>
            <pc:docMk/>
            <pc:sldMasterMk cId="1352253924" sldId="2147483660"/>
            <pc:sldLayoutMk cId="3799657509" sldId="2147483679"/>
          </pc:sldLayoutMkLst>
          <pc:spChg chg="mod">
            <ac:chgData name="Shankar Rahul" userId="94536a7f-36ed-4856-a66e-9aa665c32e3d" providerId="ADAL" clId="{F3F4FBCB-D90F-0342-B8A0-669ED0E3E9E4}" dt="2025-09-22T13:37:39.892" v="9389" actId="208"/>
            <ac:spMkLst>
              <pc:docMk/>
              <pc:sldMasterMk cId="1352253924" sldId="2147483660"/>
              <pc:sldLayoutMk cId="3799657509" sldId="2147483679"/>
              <ac:spMk id="7" creationId="{54BAE1D8-3DF8-48CA-92C4-2E2064E4A3C5}"/>
            </ac:spMkLst>
          </pc:sp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4T15:39:01.411"/>
    </inkml:context>
    <inkml:brush xml:id="br0">
      <inkml:brushProperty name="width" value="0.05" units="cm"/>
      <inkml:brushProperty name="height" value="0.05" units="cm"/>
      <inkml:brushProperty name="color" value="#00A0D7"/>
    </inkml:brush>
  </inkml:definitions>
  <inkml:trace contextRef="#ctx0" brushRef="#br0">1 1 2369,'2'3'10369,"2"5"-5380,24 49-5208,30 58 211,-50-97 8,1 0 0,1-1 0,1 0 0,0-1 0,1 0 0,1-1 0,0 0 0,16 12 0,11 14 3,-31-30 6,0-1 0,21 16 0,-11-13 3,0-2 0,1 0 0,0-1 0,31 11-1,88 20 16,-103-31-22,285 56 77,-263-56-63,-28-5 0,1 1 0,-2 2-1,33 12 1,-43-15 5,0 0-1,1-2 1,0 0-1,-1-1 1,40-1-1,-25-1-5,25-2 545,1-2 0,-1-3-1,66-17 1,91-10-439,-173 28-103,69-17-1,-69 12-3,70-8 0,133-8 20,-84 8-24,-99 9 30,122-3 0,-108 13 22,-43-1 3,0 1 0,0 2-1,-1 1 1,34 8 0,145 37-11,-161-33-51,-1 1 1,0 3-1,88 49 0,-110-53-3,-5-3 4,-1 2 0,30 22 0,-31-21 20,0 0-1,46 23 0,-21-14 0,-43-22 128,1-1 0,0 0 0,0 0 0,-1-1 0,1 1 0,0-1 0,0 0 0,0 0 1,-1 0-1,1 0 0,0-1 0,0 1 0,-1-1 0,1 0 0,0 0 0,5-3 0,53-26-342,-60 30 236,7-6-35,0 0 0,-1 0 1,1-1-1,-1 0 1,11-14-1,-14 15-11,1 0 0,0 0 0,0 1 1,0 0-1,1 0 0,0 0 0,8-4 0,25-7 1,0 2-1,0 1 1,2 3 0,-1 1-1,52-5 1,23 5 1,28-4-1,-130 12-5,0 0 0,0 1 0,0 1 1,0 0-1,23 6 0,27 1-2,-53-7 2,1 0 0,-1 1 0,0 0-1,0 1 1,1 0 0,-1 1 0,-1 0 0,1 0-1,-1 1 1,14 9 0,-7-5 2,0-1 0,0 0 0,1-2 0,27 8 0,-22-8 0,26 6 9,1-2 0,77 5 0,-45-6-3,39 4 5,221-3 0,-227-12-21,-56 2 110,111-13 0,-96 1 412,146-29-26,-195 36-443,41-3 0,-44 7-13,0-2 0,-1 0 0,24-7-1,17-9 122,-21 7 268,63-26 0,-63 25-228,-34 11-84,0 1-1,0-2 1,0 1-1,0-1 1,0 0 0,9-7-1,32-20 167,71-32 1,-89 47-189,44-32 137,-71 43-115,1 0 0,-1 0 0,0-1 0,-1 1 1,1-1-1,-1 1 0,0-1 0,0 0 0,0 0 0,-1 0 1,2-5-1,7-18 91,-6 18-303,0-1 1,-1 1-1,0-1 1,-1 0-1,0 0 1,0 0-1,-1-21 1,-1 30-708,-2 0 253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48:59.891"/>
    </inkml:context>
    <inkml:brush xml:id="br0">
      <inkml:brushProperty name="width" value="0.1" units="cm"/>
      <inkml:brushProperty name="height" value="0.1" units="cm"/>
      <inkml:brushProperty name="color" value="#66CC00"/>
    </inkml:brush>
  </inkml:definitions>
  <inkml:trace contextRef="#ctx0" brushRef="#br0">4 5 5353,'-4'-4'14257,"13"4"-14188,5 3 93,-2 1 0,1 0 0,0 1 0,-1 0 0,0 1 0,0 1 0,0 0 0,-1 0 0,13 12 0,14 14-14,38 43 0,-60-59-116,-9-11-15,1 0-1,-1 0 1,1 0-1,0-1 1,1 0-1,-1-1 0,1 0 1,0 0-1,14 3 1,-12-3 12,-6-1-1,0-1 1,0 1 0,-1-1 0,1 1 0,-1 1 0,0-1 0,6 6-1,-10-8 67,0 0-52,-1 0 1,1-1-1,0 1 1,-1 0-1,1 0 1,0 0-1,0 0 0,0 0 1,0-1-1,-1 1 1,1 0-1,0 0 1,1 0-1,-1 0 0,0 0 1,0 0-1,0 0 1,0 0-1,1-1 1,-1 1-1,0 0 0,1 0 1,0 1-1,8 24-34,-4-12 1,-2-7 53,0 0-1,-1 0 1,1 0-1,-2 0 0,1 0 1,0 10-1,-2-13-17,0 0 0,-1 0-1,1 0 1,-1 0 0,0 0-1,0 0 1,-1-1 0,1 1 0,-1 0-1,1 0 1,-1-1 0,-1 1 0,1-1-1,0 0 1,-6 6 0,-18 22 37,8-7-16,-1-2 0,-1 0 0,-1-1 0,-37 28 0,52-45-46,1 1-1,-1-1 1,1 1 0,0 0-1,0 0 1,1 0 0,-5 8-1,-15 14 1202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7T06:50:59.125"/>
    </inkml:context>
    <inkml:brush xml:id="br0">
      <inkml:brushProperty name="width" value="0.2" units="cm"/>
      <inkml:brushProperty name="height" value="1.2" units="cm"/>
      <inkml:brushProperty name="color" value="#FFFFFF"/>
      <inkml:brushProperty name="ignorePressure" value="1"/>
      <inkml:brushProperty name="inkEffects" value="pencil"/>
    </inkml:brush>
  </inkml:definitions>
  <inkml:trace contextRef="#ctx0" brushRef="#br0">3 0,'0'0,"-1"0,0 0,1 0,1 0,4 0,5 0,11 0,6 0,2 0,1 0,1 0,0 0,0 0,1 0,0 0,0 0,-1 0,1 0,-2 0,0 0,0 0,1 0,2 0,3 0,5 0,2 0,2 0,1 0,-2 0,-1 0,-1 0,-2 0,1 0,-1 0,0 0,0 0,0 0,-1 0,0 0,0 0,2 0,2 0,3 0,0 0,0 0,-1 0,-2 0,-2 0,-1 0,0 0,1 0,2 0,1 0,1 0,0 0,-1 0,-2 0,2 0,2 0,4 0,5 0,2 0,3 0,2 0,2 0,0 0,-1 0,-1 0,-1 0,1 0,1 0,2 0,0 0,1 0,-1 0,0 0,0 0,0 0,-2 0,-2 0,-2 0,-1 0,1 0,1 0,2 0,3 0,2 0,1 0,1 0,-1 0,-2 0,-2 0,0 0,-1 0,2 0,3 0,1 0,3 0,1 0,1 0,0 0,-2 0,-2 0,1 0,2 0,5 0,4 0,3 0,3 0,0 0,-3 0,-2 0,-4 0,-1 0,1 0,3 0,2 0,0 0,1 0,-4 0,-3 0,-3 0,-1 0,1 0,3 0,2 0,1 0,1 0,-1 0,-4 0,-4 0,-2 0,-1 0,0 0,1 0,3 0,0 0,-1 0,0 0,-2 0,-4 0,-1 0,-2 0,1 0,2 0,3 0,3 0,2 0,1 0,-4 0,-3 0,-6 0,-6 0,-3 0,0 0,3 0,2 0,5 0,3 0,0 0,1 0,-3 0,-4 0,-4 0,-4 0,-4 0,-2 0,-3 0,-1 0,-1 0,-2 0,1 0,1 0,0 0,3 0,1 0,1 0,-1 0,-2 0,-2 0,-2 0,-2 0,0 0,0 0,1 0,3 0,2 0,2 0,0 0,-1 0,-1 0,0 0,-2 0,0 0,-2 0,-4 0,-3 0,-4 0,-4 0,-1 0,-2 0,-2 0,-1 0,-1 0,-1 0,2 0,1 0,0 0,0 0,1 0,1 0,-1 0,0 0,-2 0,0 0,-1 0,0 0,0 0,0 0,-1 0,0 0,-1 0,-2 0,-1 0,0 0,-1 0,1 0,2 0,0 0,3 0,1 0,1 0,-1 0,0 0,-3 0,-2 0,-2 0,-2 0,-1 0,1 0,1 0,1 0,1 0,-2 0,-1 0,-3 0,-2 0,-2 0,-1 0,-2 0,0 0,0 0,-1 0,1 0,1 0,2 0,3 0,1 0,2 0,-2 0,-1 0,-2 0,-2 0,-1 0,-1 0,0 0,0 0,2 0,0 0,0 0,0 0,1 0,-1 0,-1 0,1 0,-2 0,1 0,-1 0,0 0,0 0,0 0,0 0,0 0,0 0,0 0,0 0,-1 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51:02.560"/>
    </inkml:context>
    <inkml:brush xml:id="br0">
      <inkml:brushProperty name="width" value="0.2" units="cm"/>
      <inkml:brushProperty name="height" value="1.2" units="cm"/>
      <inkml:brushProperty name="color" value="#FFFFFF"/>
      <inkml:brushProperty name="inkEffects" value="pencil"/>
    </inkml:brush>
  </inkml:definitions>
  <inkml:trace contextRef="#ctx0" brushRef="#br0">13 52 11354,'-1'0'2921,"-1"-2"-376,1 1-473,-1-1-264,1-1-439,-1 1-137,1-1-280,0 1-88,0 0-127,1 0-49,0 0-40,1 0-8,4-3-32,10-3-48,5 0-96,3 2-48,0 4-80,1 5-39,-2 2-73,-1 1-48,-3 2-80,-1 1-24,-2 2-24,1 2-8,0 2 0,0 2 8,0 2-16,0 1 8,-1 1-8,0 0 0,-1 0 16,0 0-16,-2-1 8,-1-2 0,0-2 8,-1-2 0,1-2 0,-1-2 0,0-1-8,-1-1 0,-1-1 0,0 0-16,0-1 0,-1-1 0,-1-1 0,-1-1 0,-2-1-8,-1 0 8,-1-2-8,0 0-8,-1 0 8,2 1-8,1 0 0,2 2 0,1-1 8,-1 1-8,0-1-8,-2-1 8,0 0 0,-2 0 8,0-1 16,-1 0-8,0 0 8,0 0 0,0 0-8,0 0 8,0 0-8,1 0 8,-1 1-8,1-1 0,-1 0-8,0 0 0,0 0 0,0 0-8,0 0 8,0 0-16,0 0 0,0 0 0,0 2-8,-2 3 8,-3 4 0,-7 10 0,-6 6 0,-4 3 0,-4 2 0,-1 1 0,-2 1 0,0 0 8,1 0-8,-1-1 8,2 0 0,1-3 8,3-1-8,4-3 8,3-3 8,3-3-8,2-5 0,3-3 8,2-3-8,2-3-8,0-2 8,2-1-8,1-1-8,0 0 8,1-1-8,0 1 8,0-1 8,0 1-8,0 0 0,1 0 8,-1 0-16,0 0 8,0 0-80,0 0-128,0 0-248,0 0-232,-1 1-433,1 2-167,-2 3 784,0 1-27966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7T06:51:50.524"/>
    </inkml:context>
    <inkml:brush xml:id="br0">
      <inkml:brushProperty name="width" value="0.2" units="cm"/>
      <inkml:brushProperty name="height" value="1.2" units="cm"/>
      <inkml:brushProperty name="color" value="#FFFFFF"/>
      <inkml:brushProperty name="ignorePressure" value="1"/>
      <inkml:brushProperty name="inkEffects" value="pencil"/>
    </inkml:brush>
  </inkml:definitions>
  <inkml:trace contextRef="#ctx0" brushRef="#br0">3 4,'0'0,"0"0,0 0,0-1,-1 1,1-1,0 0,-1 1,1 0,0 0,0-1,0 1,0 1,1 0,1 2,1 2,2 2,6 11,3 4,2 1,-1 1,0-2,-1 0,0-1,-1 0,0-1,0 0,1 1,1 2,2 4,2 2,1 2,2 3,1 1,0 0,-1-1,-2-3,-1-1,0-2,-1 0,0 0,0 0,1 1,0 0,-1 0,1 0,0 0,0-1,-1 1,1 0,0 1,1 0,-1-1,1 1,-1 1,2 1,0 0,1 1,-1 0,0-1,-1-1,-1-1,0-1,0 0,-1-2,-1 0,0-2,-1 0,-1-1,0-1,0-1,-1 1,1 0,1 1,1 2,1 2,0 0,1 2,1-1,0 2,0 1,1 1,0-2,-1 0,-1-1,1 0,0 0,0 2,1 0,-1-1,-1-2,0 0,-1-1,1 2,2 1,0 2,2 2,0 1,1 1,1 1,1 2,-1-1,1 1,-1-2,-1-1,0 0,-1-2,-2-2,0-1,-1-2,-1 1,1 0,0-1,0 1,-1-2,1 1,-1 0,1 1,1 1,0 1,1 0,0 1,0 0,1 1,-2-1,0-2,-1-2,-1 0,0-2,-1 1,0-2,-1-1,-1-2,-1 0,0-1,-1-1,1 1,0 0,1 2,0 0,1 0,0 1,0 1,0-1,1 2,1 1,1 1,1 3,0 0,0-1,-2-3,-1-1,-1-3,-1 0,0 0,0 0,0 0,0-2,-1 1,0-1,-1-1,1 1,0 0,1 2,1 0,0 1,0 1,0-1,0 0,-1-1,0 0,0 0,1 0,0 1,0 1,0-1,0 1,0-2,-2-2,-1-1,0-1,-1 0,1 0,-1 0,0-1,0 0,0-1,-1 0,0-1,-1 0,1-1,-1 1,1 0,-1-1,0 0,1 1,0 1,0 0,0-1,1 1,-1 1,1-1,0 1,1 1,-1 0,1 0,-1 0,0-1,1 1,0 1,1 0,0 2,1 0,0 1,0 0,1 2,1 0,1 2,-1-1,1 0,-1 0,-1-1,0 0,0-1,1 1,0 1,1 2,1-1,-1 1,-1-2,1 1,-1-1,1 1,0 0,0 0,-1-1,0 0,0 0,0-1,0 0,-1 1,1-1,0 0,-2-1,0-2,0 0,-2-2,0 0,0-1,-1-1,0 0,-1-1,1 0,0 1,0 0,0 1,1 0,0 1,0 0,0-1,-1 0,0-2,0 1,0-1,-1 0,0 0,0 0,0-1,0 0,-1 0,1 0,0 1,0-2,-1 1,0-1,0 0,0 0,0-1,0 1,0 0,-1-1,1 0,-1 0,0-1,0 1,0-1,0 1,1 0,0 1,0 1,1 0,-1-1,1 1,-1-1,0 0,0 0,0-1,-1 1,2 0,-1 1,0 0,1 0,1 1,0 2,1-1,-1 1,0 0,0-1,0-1,-2-1,1-1,-1 0,-1-1,0 0,0-1,1 1,-1 0,1 1,0 0,0 0,0 0,1 0,-1 1,1 0,0 1,0 0,1 0,-1 0,1 1,0-1,-1 1,1 0,0 0,0-1,0 1,0 1,1 1,1 1,1 0,-1 2,1-1,-1-1,0 0,-1-2,-1 0,1 0,0 1,1 1,0 0,1 1,-1-1,0 1,0-2,-1 0,0 0,0 0,1 0,-1 0,0 0,-1-2,0 0,-1-1,1 0,-1 0,1 1,1 1,0 0,0 2,1 0,1 1,1 2,1 2,0 0,1 1,0 0,-2-3,-2-2,0-2,-2-1,0-1,-1-2,0 0,-1 0,0-1,0-1,-1 0,-1-2,0 0,0-1,-1-1,-1-1,0 0,0 0,0 0,1 1,0 0,0 1,1 1,0-1,0 1,-1-1,1 0,-1 0,0-1,1 2,-1-1,2 1,-1 1,2 1,-1 0,1 1,0 0,0-1,0 1,-1 0,1 0,0-1,0 0,-2-1,0-1,-1-2,0 0,-1-1,0 0,1 1,0 0,0 0,0 1,0 0,0-1,0 0,-1-1,0-1,-1-1,-1 0,0-1,0 0,0-1,0 0,0 1,0 0,1 1,0 0,0 0,0 0,-1-1,-1-1,0-1,0-1,-1 1,0-2,-1 0,1 0,-1-1,0-1,-1 0,-1-1,0-1,1 0,-2 0,1 0,0 0,0 0,0 0,1 1,0 0,0 2,1 0,0 0,0-1,-1 0,1 0,-1 0,0 0,1 1,0 0,0 1,1 0,-1-1,0 1,0-1,0-1,0 1,-1-1,0-1,0 1,1 1,0 1,1-1,-1 1,0-1,0 0,0 0,0 0,-1-1,1 0,-1 0,-1-1,1-1,-1 0,0 0,0 0,0 1,0-1,0 0,0 0,0 0,1 1,0 0,0 1,-1-1,1 0,-1-1,0 0,-1-2,-1-1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51:54.001"/>
    </inkml:context>
    <inkml:brush xml:id="br0">
      <inkml:brushProperty name="width" value="0.2" units="cm"/>
      <inkml:brushProperty name="height" value="1.2" units="cm"/>
      <inkml:brushProperty name="color" value="#FFFFFF"/>
      <inkml:brushProperty name="inkEffects" value="pencil"/>
    </inkml:brush>
  </inkml:definitions>
  <inkml:trace contextRef="#ctx0" brushRef="#br0">19 674 5217,'-2'0'2577,"-1"0"-353,1-1-600,-1 1-159,1 0-185,0 0-88,0 0-175,1 0-81,0 0-80,1 0 8,0 2-40,1 1-24,0 1 1,1-1-9,3 2-32,3 0-40,9 4-120,3 0-64,0 0-112,-2 2-39,-3 1-65,-1 3-40,0 1-104,1 0-24,3-1-48,3-1 0,4-3-16,4-2 0,5-3 0,4-1-16,2 1-8,3 1-16,-3 4-8,-2 4 0,-5 3-8,-3 4 0,-3 2 0,-2 0 0,-2-1-16,0-1 8,0-3-8,-2-2-8,0-3 8,-2-2 0,-3-2 8,-4 0-8,-2-2 0,-3-1 8,-3-2 0,-2-2 0,-1-1 8,0-2-8,-2-1 0,1-1-16,-1 1 0,1-1 0,0 0 0,-1 0 8,1 0-8,0 1 0,0-1 8,0 1 0,0-1 0,0-1 8,0-3 0,0-5-8,-1-9 0,-1-5 0,0-1-8,-2-1 8,0 1 0,0-3 8,0-3 16,0-6 8,1-8 24,1-8 0,3-7-8,1-7-8,1-4-24,2 0-8,1 0-8,-2 2-8,1 4 8,-2 4 0,-1 5-8,-1 6 8,-3 9 0,-3 9 0,-2 9 8,-3 10-8,-1 8-8,0 8-8,0 7 0,2 4 0,2 4-8,2 2-48,2 1-168,2 0-88,1-4-176,0-4-56,1-5-712,-2-3-1105,1-4 1545,-1-1-21949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7T06:52:17.621"/>
    </inkml:context>
    <inkml:brush xml:id="br0">
      <inkml:brushProperty name="width" value="0.1" units="cm"/>
      <inkml:brushProperty name="height" value="0.1" units="cm"/>
      <inkml:brushProperty name="color" value="#66CC00"/>
      <inkml:brushProperty name="ignorePressure" value="1"/>
    </inkml:brush>
  </inkml:definitions>
  <inkml:trace contextRef="#ctx0" brushRef="#br0">1 1,'0'4783,"0"-4677,0-104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52:27.481"/>
    </inkml:context>
    <inkml:brush xml:id="br0">
      <inkml:brushProperty name="width" value="0.1" units="cm"/>
      <inkml:brushProperty name="height" value="0.1" units="cm"/>
      <inkml:brushProperty name="color" value="#66CC00"/>
    </inkml:brush>
  </inkml:definitions>
  <inkml:trace contextRef="#ctx0" brushRef="#br0">17 84 6649,'-17'-32'19545,"17"28"-18827,3 3-613,1 1-1,-1 0 1,0 0 0,0 0-1,0 0 1,1 1-1,-1-1 1,0 1-1,0 0 1,0 0-1,0 0 1,3 2-1,2 0-58,-1 0 0,0 0-1,0 1 1,0 0 0,-1 1-1,0-1 1,1 1 0,-2 0-1,1 1 1,-1 0 0,1 0-1,4 7 1,17 38 130,35 88 1,-38-81-126,-9-16-12,-10-25-14,1-1 0,12 25 0,-16-37-20,0 0 0,1-1 0,-1 1 0,1-1 0,0 1 0,0-1 1,0 0-1,0 0 0,1 0 0,-1-1 0,1 1 0,0-1 0,-1 0 0,1 0 0,5 2 0,-8-4 8,0 0 1,0 0-1,0 0 0,0 0 1,0 0-1,1 0 1,-1 0-1,0-1 1,0 1-1,0 0 1,0-1-1,0 1 1,0 0-1,0-1 1,-1 0-1,1 1 0,0-1 1,0 1-1,0-1 1,0 0-1,0-1 1,28-28 8,-15 12-8,-2 0 0,1-1 0,-2-1 0,-1 0 0,10-26 0,73-169 186,-63 151-156,-17 30-12,3-7 0,-16 41-32,0 0 0,0 1 0,0-1 0,0 0-1,0 0 1,0 0 0,0 0 0,0 0 0,0 0-1,0 0 1,0 0 0,0 0 0,-1 0 0,1 0-1,0 0 1,0 0 0,0 0 0,0 0 0,0 0-1,0 0 1,0 0 0,0 0 0,0 0 0,0 0-1,0 0 1,0 0 0,-1 0 0,1 0 0,0 0-1,0 0 1,0-1 0,0 1 0,0 0 0,0 0-1,0 0 1,0 0 0,0 0 0,0 0 0,0 0-1,0 0 1,0 0 0,0 0 0,-7 5-144,-1 7-4809,5-8 3809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52:36.611"/>
    </inkml:context>
    <inkml:brush xml:id="br0">
      <inkml:brushProperty name="width" value="0.2" units="cm"/>
      <inkml:brushProperty name="height" value="1.2" units="cm"/>
      <inkml:brushProperty name="color" value="#FFFFFF"/>
      <inkml:brushProperty name="inkEffects" value="pencil"/>
    </inkml:brush>
  </inkml:definitions>
  <inkml:trace contextRef="#ctx0" brushRef="#br0">0 257 8650,'1'0'3577,"2"1"-1169,3 1-335,2 0-433,1 1-200,1-2-384,0 1-151,-1-1-233,-1-1-112,-1 0-136,0 0-40,-1 0-88,-1 1 0,0-1-32,0 0-8,1 0-16,0 1-16,0 0-40,1 0-8,-1 0-23,1 0-9,-1-1-24,1 0-8,1 0-8,0 0-8,2-1-8,-1 0 8,3 0 8,6-2-8,2-1 8,0-1-8,-1 0-16,0-1 0,0 0-24,-1 1 0,0-1-16,0 0-8,0 1 0,0 0-8,1 0 0,-1 0-8,0-1 8,-2 0 0,-2 1 0,-1-1 0,-2 0 0,-1 1 0,-1 0 8,-1 0-16,1 0 0,-2 1 8,0-1-16,-1 0 8,1 0 0,0 0-8,-1 0 0,0 0 0,-1 0 0,1 1 8,-1 0-8,-1 0 0,-1 2 0,-1-1 0,-1 2 0,0-1 0,2 0-8,2-1 8,1 1 8,0 0-8,0-1 0,0 0 0,-1 1 0,-1-1 8,-1 1 0,0 0-8,0 0 0,0-1 0,0 1-8,1-1 8,0-1 0,1 1-8,-1 0 8,1-1-8,-1 1 0,1-1 8,0 0 0,-1 0 0,1 1-8,-2 0 0,0 1 0,-1 0 0,-1 0 0,0 0 0,0 1 8,-1-1-8,1 1 0,-1 0 0,1-1 0,-1 1 0,0-1 0,0 1 0,0-1 0,0 1 0,0-1 8,0 1 72,0-1-32,0 1 1144,0 1-872,0 0-29982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4:11:41.814"/>
    </inkml:context>
    <inkml:brush xml:id="br0">
      <inkml:brushProperty name="width" value="0.05" units="cm"/>
      <inkml:brushProperty name="height" value="0.05" units="cm"/>
      <inkml:brushProperty name="color" value="#00A0D7"/>
    </inkml:brush>
  </inkml:definitions>
  <inkml:trace contextRef="#ctx0" brushRef="#br0">1 1 2369,'2'3'10369,"2"5"-5380,24 49-5208,30 58 211,-50-97 8,1 0 0,1-1 0,1 0 0,0-1 0,1 0 0,1-1 0,0 0 0,16 12 0,11 14 3,-31-30 6,0-1 0,21 16 0,-11-13 3,0-2 0,1 0 0,0-1 0,31 11-1,88 20 16,-103-31-22,285 56 77,-263-56-63,-28-5 0,1 1 0,-2 2-1,33 12 1,-43-15 5,0 0-1,1-2 1,0 0-1,-1-1 1,40-1-1,-25-1-5,25-2 545,1-2 0,-1-3-1,66-17 1,91-10-439,-173 28-103,69-17-1,-69 12-3,70-8 0,133-8 20,-84 8-24,-99 9 30,122-3 0,-108 13 22,-43-1 3,0 1 0,0 2-1,-1 1 1,34 8 0,145 37-11,-161-33-51,-1 1 1,0 3-1,88 49 0,-110-53-3,-5-3 4,-1 2 0,30 22 0,-31-21 20,0 0-1,46 23 0,-21-14 0,-43-22 128,1-1 0,0 0 0,0 0 0,-1-1 0,1 1 0,0-1 0,0 0 0,0 0 1,-1 0-1,1 0 0,0-1 0,0 1 0,-1-1 0,1 0 0,0 0 0,5-3 0,53-26-342,-60 30 236,7-6-35,0 0 0,-1 0 1,1-1-1,-1 0 1,11-14-1,-14 15-11,1 0 0,0 0 0,0 1 1,0 0-1,1 0 0,0 0 0,8-4 0,25-7 1,0 2-1,0 1 1,2 3 0,-1 1-1,52-5 1,23 5 1,28-4-1,-130 12-5,0 0 0,0 1 0,0 1 1,0 0-1,23 6 0,27 1-2,-53-7 2,1 0 0,-1 1 0,0 0-1,0 1 1,1 0 0,-1 1 0,-1 0 0,1 0-1,-1 1 1,14 9 0,-7-5 2,0-1 0,0 0 0,1-2 0,27 8 0,-22-8 0,26 6 9,1-2 0,77 5 0,-45-6-3,39 4 5,221-3 0,-227-12-21,-56 2 110,111-13 0,-96 1 412,146-29-26,-195 36-443,41-3 0,-44 7-13,0-2 0,-1 0 0,24-7-1,17-9 122,-21 7 268,63-26 0,-63 25-228,-34 11-84,0 1-1,0-2 1,0 1-1,0-1 1,0 0 0,9-7-1,32-20 167,71-32 1,-89 47-189,44-32 137,-71 43-115,1 0 0,-1 0 0,0-1 0,-1 1 1,1-1-1,-1 1 0,0-1 0,0 0 0,0 0 0,-1 0 1,2-5-1,7-18 91,-6 18-303,0-1 1,-1 1-1,0-1 1,-1 0-1,0 0 1,0 0-1,-1-21 1,-1 30-708,-2 0 253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4:11:41.815"/>
    </inkml:context>
    <inkml:brush xml:id="br0">
      <inkml:brushProperty name="width" value="0.05" units="cm"/>
      <inkml:brushProperty name="height" value="0.05" units="cm"/>
      <inkml:brushProperty name="color" value="#E71224"/>
    </inkml:brush>
  </inkml:definitions>
  <inkml:trace contextRef="#ctx0" brushRef="#br0">1 39 3225,'0'0'13795,"11"24"-13191,21 18-254,-27-33-305,1-1 0,0 1 1,14 12-1,14 13 55,-24-22-83,1-2 0,0 1 1,0-2-1,17 11 0,-23-17-13,0 1 0,0-1 0,0 1 0,0 0 0,0 0 0,-1 0 0,8 10 0,1 1 3,-8-10 2,1-1 1,-1 0 0,1 0-1,0-1 1,0 0-1,0 0 1,1 0-1,12 2 1,5 4 16,-8-4 3,1 0 0,30 5 0,-14-4-12,-13-3-4,0-2 0,1 0 0,-1-1 0,38-6 0,3 0 50,-51 5-45,1-1 1,-2 0-1,1-1 0,15-7 0,26-6 116,-38 12-91,-1 0 0,0 0 0,0-1 0,21-13 0,28-11 68,132-27-37,-153 45-60,48-4 0,-79 14-12,122-7-1,-44 5 15,-72 3-29,-1 1-1,0 0 1,1 1-1,-1 0 1,0 2-1,0 0 1,0 0-1,21 12 1,-4-5-11,-21-8 26,-1 1 0,0-1 0,15 10 0,48 32-6,-34-22 10,-1 1 0,40 36 0,-73-57-4,-1 0-1,0-1 0,0 1 0,0 0 0,0 0-1,0 0 1,0 0 0,-1 0 0,1 1 0,2 5 0,-6-8 0,1-1 6,8 32 329,-8-31-228,1-1 0,0 1 0,0-1 0,0 1 0,0-1 0,0 1 1,0-1-1,0 0 0,0 1 0,0-1 0,0 0 0,0 0 0,0 0 0,0 0 0,0 0 0,0 0 0,-1 0 0,1 0 0,0 0 0,0 0 0,0-1 0,0 1 0,0-1 0,0 1 0,0 0 0,0-1 0,0 0 0,1 0 1,29-21-306,1-8 206,-9 9-2,1 1 0,27-19 0,-20 21-68,37-14-1,-34 16 5,-2 4 30,0 2-1,56-10 0,-88 19 27,44-7-23,0 1 0,1 2 0,-1 3 0,1 2 0,-1 2 0,80 15 0,-99-12 8,-18-4 6,0 0-1,0 1 1,0 0 0,0 0-1,9 5 1,16 7 15,0-1 0,1-2 0,36 7 0,28 9-17,31 4 35,-75-21 19,-40-7-32,-10-1-8,0-2-1,1 1 0,-1 0 0,1-1 1,-1 0-1,1 0 0,-1 0 0,7-1 0,3-1 2,1 1-1,0 0 1,26 3-1,14 0 8,61-16 80,-47 4-77,-56 8 45,0 0 0,0-2 0,-1 0-1,1 0 1,-1-1 0,0-1 0,0 0 0,-1 0 0,1-1-1,10-11 1,-6 7 330,30-26-61,-43 34-314,0 1-1,0-1 1,1 1 0,-2-1-1,1 0 1,0 0-1,0 0 1,-1 0 0,1 0-1,-1-1 1,0 1 0,0 0-1,0-1 1,0-4-1,0 7 4,-1-1-1,0 1 0,1 0 0,-1 0 0,1 0 1,-1-1-1,1 1 0,0 0 0,-1 0 0,1 0 0,0 0 1,0 0-1,-1 0 0,1 1 0,0-1 0,0 0 1,0 0-1,0 1 0,0-1 0,1 0 0,-1 0 14,1 1-1,-1-1 0,0 0 1,0 0-1,0 0 0,1 0 1,-1 0-1,0 0 0,0-1 1,0 1-1,-1 0 0,1 0 1,0-1-1,0 1 0,-1-1 1,1 1-1,0-1 0,-1 1 1,1-3-1,1-3 38,0-1 0,0 1 1,1 0-1,0 0 0,0 0 0,1 0 0,6-10 1,10-19-5,-20 4-135,0 30-9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4T15:39:01.412"/>
    </inkml:context>
    <inkml:brush xml:id="br0">
      <inkml:brushProperty name="width" value="0.05" units="cm"/>
      <inkml:brushProperty name="height" value="0.05" units="cm"/>
      <inkml:brushProperty name="color" value="#E71224"/>
    </inkml:brush>
  </inkml:definitions>
  <inkml:trace contextRef="#ctx0" brushRef="#br0">1 39 3225,'0'0'13795,"11"24"-13191,21 18-254,-27-33-305,1-1 0,0 1 1,14 12-1,14 13 55,-24-22-83,1-2 0,0 1 1,0-2-1,17 11 0,-23-17-13,0 1 0,0-1 0,0 1 0,0 0 0,0 0 0,-1 0 0,8 10 0,1 1 3,-8-10 2,1-1 1,-1 0 0,1 0-1,0-1 1,0 0-1,0 0 1,1 0-1,12 2 1,5 4 16,-8-4 3,1 0 0,30 5 0,-14-4-12,-13-3-4,0-2 0,1 0 0,-1-1 0,38-6 0,3 0 50,-51 5-45,1-1 1,-2 0-1,1-1 0,15-7 0,26-6 116,-38 12-91,-1 0 0,0 0 0,0-1 0,21-13 0,28-11 68,132-27-37,-153 45-60,48-4 0,-79 14-12,122-7-1,-44 5 15,-72 3-29,-1 1-1,0 0 1,1 1-1,-1 0 1,0 2-1,0 0 1,0 0-1,21 12 1,-4-5-11,-21-8 26,-1 1 0,0-1 0,15 10 0,48 32-6,-34-22 10,-1 1 0,40 36 0,-73-57-4,-1 0-1,0-1 0,0 1 0,0 0 0,0 0-1,0 0 1,0 0 0,-1 0 0,1 1 0,2 5 0,-6-8 0,1-1 6,8 32 329,-8-31-228,1-1 0,0 1 0,0-1 0,0 1 0,0-1 0,0 1 1,0-1-1,0 0 0,0 1 0,0-1 0,0 0 0,0 0 0,0 0 0,0 0 0,0 0 0,0 0 0,-1 0 0,1 0 0,0 0 0,0 0 0,0-1 0,0 1 0,0-1 0,0 1 0,0 0 0,0-1 0,0 0 0,1 0 1,29-21-306,1-8 206,-9 9-2,1 1 0,27-19 0,-20 21-68,37-14-1,-34 16 5,-2 4 30,0 2-1,56-10 0,-88 19 27,44-7-23,0 1 0,1 2 0,-1 3 0,1 2 0,-1 2 0,80 15 0,-99-12 8,-18-4 6,0 0-1,0 1 1,0 0 0,0 0-1,9 5 1,16 7 15,0-1 0,1-2 0,36 7 0,28 9-17,31 4 35,-75-21 19,-40-7-32,-10-1-8,0-2-1,1 1 0,-1 0 0,1-1 1,-1 0-1,1 0 0,-1 0 0,7-1 0,3-1 2,1 1-1,0 0 1,26 3-1,14 0 8,61-16 80,-47 4-77,-56 8 45,0 0 0,0-2 0,-1 0-1,1 0 1,-1-1 0,0-1 0,0 0 0,-1 0 0,1-1-1,10-11 1,-6 7 330,30-26-61,-43 34-314,0 1-1,0-1 1,1 1 0,-2-1-1,1 0 1,0 0-1,0 0 1,-1 0 0,1 0-1,-1-1 1,0 1 0,0 0-1,0-1 1,0-4-1,0 7 4,-1-1-1,0 1 0,1 0 0,-1 0 0,1 0 1,-1-1-1,1 1 0,0 0 0,-1 0 0,1 0 0,0 0 1,0 0-1,-1 0 0,1 1 0,0-1 0,0 0 1,0 0-1,0 1 0,0-1 0,1 0 0,-1 0 14,1 1-1,-1-1 0,0 0 1,0 0-1,0 0 0,1 0 1,-1 0-1,0 0 0,0-1 1,0 1-1,-1 0 0,1 0 1,0-1-1,0 1 0,-1-1 1,1 1-1,0-1 0,-1 1 1,1-3-1,1-3 38,0-1 0,0 1 1,1 0-1,0 0 0,0 0 0,1 0 0,6-10 1,10-19-5,-20 4-135,0 30-9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24:06.488"/>
    </inkml:context>
    <inkml:brush xml:id="br0">
      <inkml:brushProperty name="width" value="0.05" units="cm"/>
      <inkml:brushProperty name="height" value="0.05" units="cm"/>
      <inkml:brushProperty name="color" value="#EEE65A"/>
    </inkml:brush>
  </inkml:definitions>
  <inkml:trace contextRef="#ctx0" brushRef="#br0">0 12 1528,'5'-8'6874,"7"5"-4637,15 5-1566,-25-2-285,70 15 923,-18-1-578,170 42-66,292 114 0,7 31-536,-145-57-59,189 52 4,-11-4 5,-223-62-46,601 221 26,-250-80-155,-497-181 105,842 376 187,-390-207-53,-19 38-20,-369-182-40,-79-40 27,-136-64 35,-18-5-102,-37-7-2246,-4-3 1391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24:06.989"/>
    </inkml:context>
    <inkml:brush xml:id="br0">
      <inkml:brushProperty name="width" value="0.05" units="cm"/>
      <inkml:brushProperty name="height" value="0.05" units="cm"/>
      <inkml:brushProperty name="color" value="#EEE65A"/>
    </inkml:brush>
  </inkml:definitions>
  <inkml:trace contextRef="#ctx0" brushRef="#br0">133 15 3697,'3'-2'695,"0"1"1,0-1-1,0 0 1,0 1-1,0 0 0,0-1 1,0 1-1,0 1 1,6-2-1,30 4 1511,-26 1-2096,-1 0 0,0 2 0,17 7 1,-28-11-33,9 4-39,-1 0 1,0 1-1,0 1 0,0-1 0,0 1 0,-1 1 0,-1 0 1,1 0-1,-1 0 0,-1 1 0,1 0 0,-1 0 0,-1 1 1,0 0-1,0 0 0,-1 0 0,0 0 0,-1 1 0,0-1 1,-1 1-1,0 0 0,-1 0 0,0 0 0,-1 0 0,0 0 1,-1 14-1,-1-19 45,1 1 0,-1-1 1,-1 0-1,1 1 1,-1-1-1,0-1 0,0 1 1,0 0-1,-1-1 0,0 1 1,0-1-1,0 0 0,-1-1 1,0 1-1,0-1 0,0 0 1,0 0-1,-1 0 0,0-1 1,1 0-1,-1 0 1,-11 3-1,-10 4 338,-1-1-1,-1-2 1,-47 7 0,74-14-420,-51 5 216,36-4-119,0 1-1,-32 7 1,48-9-130,1 0-4,0 0 0,-1 0-1,1 0 1,-1 0 0,1 0-1,0 0 1,-1 0 0,1 0-1,-1 0 1,1 0 0,0 0-1,-1 1 1,1-1 0,0 0-1,-1 0 1,1 0 0,-1 0-1,1 1 1,0-1 0,0 0-1,-1 1 1,1-1 0,0 0-1,-1 0 1,1 1 0,0-1-1,0 0 1,0 1 0,-1-1-1,1 1 1,0-1 0,0 0-1,0 1 1,0-1 0,0 0-1,0 1 1,0-1 0,-1 1-1,1-1 1,0 0 0,1 2-1,8 4-566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24:07.549"/>
    </inkml:context>
    <inkml:brush xml:id="br0">
      <inkml:brushProperty name="width" value="0.05" units="cm"/>
      <inkml:brushProperty name="height" value="0.05" units="cm"/>
      <inkml:brushProperty name="color" value="#EEE65A"/>
    </inkml:brush>
  </inkml:definitions>
  <inkml:trace contextRef="#ctx0" brushRef="#br0">35 159 2128,'1'-6'319,"-1"-1"0,2 1 0,-1 0-1,0 0 1,1 0 0,0 0 0,1 0-1,0 0 1,-1 0 0,2 1 0,-1 0-1,1-1 1,-1 1 0,1 0-1,1 1 1,-1-1 0,1 1 0,0 0-1,0 0 1,0 0 0,0 1 0,1 0-1,-1 0 1,7-3 0,7-1 394,-1 1 0,37-8 1,-45 13-554,0-1 1,0 1 0,0 1 0,-1 0 0,1 0-1,0 1 1,16 3 0,-24-3-149,0-1 1,0 1-1,0 0 1,0 0-1,1 0 1,-2 0-1,1 0 1,0 0-1,0 1 1,0-1-1,0 0 1,-1 1-1,1 0 1,-1-1-1,1 1 1,-1 0-1,0 0 0,1 0 1,-1 0-1,0 0 1,1 3-1,-1 0-8,0 0-1,0-1 1,0 1-1,-1 0 0,0 0 1,0 0-1,0-1 1,0 1-1,-3 8 0,-1 5-9,-1-1 0,-1 0 1,-1 0-1,-11 21 0,11-25 130,0-1 0,-1 0 0,-1-1 0,1 0 1,-2 0-1,1-1 0,-1 0 0,-13 9 1,19-16 2,0 0 0,0 0 0,-1-1 0,1 1 1,0-1-1,-1 0 0,0 0 0,1 0 1,-1-1-1,0 0 0,0 0 0,0 0 0,0-1 1,0 1-1,0-1 0,0 0 0,0-1 1,0 1-1,0-1 0,1 0 0,-1 0 0,0 0 1,0-1-1,0 0 0,1 0 0,-6-3 1,3 1-21,1-1 0,-1 0 0,1 0 0,0-1-1,0 0 1,0 0 0,1 0 0,0-1 0,1 1 0,-1-1 0,1-1 0,0 1 0,1 0 0,0-1 0,0 0 0,1 1 0,0-1 0,0 0 0,-1-16 0,2 17-148,1 1-1,0-1 1,1 1 0,-1 0-1,1-1 1,1 1-1,-1 0 1,1-1 0,0 1-1,0 0 1,1 0-1,0 1 1,0-1-1,0 1 1,1-1 0,-1 1-1,1 0 1,1 0-1,-1 0 1,1 1 0,0 0-1,0 0 1,0 0-1,0 0 1,1 1 0,5-3-1,32-10-482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4:11:47.564"/>
    </inkml:context>
    <inkml:brush xml:id="br0">
      <inkml:brushProperty name="width" value="0.05" units="cm"/>
      <inkml:brushProperty name="height" value="0.05" units="cm"/>
      <inkml:brushProperty name="color" value="#00A0D7"/>
    </inkml:brush>
  </inkml:definitions>
  <inkml:trace contextRef="#ctx0" brushRef="#br0">1 1 2369,'2'3'10369,"2"5"-5380,24 49-5208,30 58 211,-50-97 8,1 0 0,1-1 0,1 0 0,0-1 0,1 0 0,1-1 0,0 0 0,16 12 0,11 14 3,-31-30 6,0-1 0,21 16 0,-11-13 3,0-2 0,1 0 0,0-1 0,31 11-1,88 20 16,-103-31-22,285 56 77,-263-56-63,-28-5 0,1 1 0,-2 2-1,33 12 1,-43-15 5,0 0-1,1-2 1,0 0-1,-1-1 1,40-1-1,-25-1-5,25-2 545,1-2 0,-1-3-1,66-17 1,91-10-439,-173 28-103,69-17-1,-69 12-3,70-8 0,133-8 20,-84 8-24,-99 9 30,122-3 0,-108 13 22,-43-1 3,0 1 0,0 2-1,-1 1 1,34 8 0,145 37-11,-161-33-51,-1 1 1,0 3-1,88 49 0,-110-53-3,-5-3 4,-1 2 0,30 22 0,-31-21 20,0 0-1,46 23 0,-21-14 0,-43-22 128,1-1 0,0 0 0,0 0 0,-1-1 0,1 1 0,0-1 0,0 0 0,0 0 1,-1 0-1,1 0 0,0-1 0,0 1 0,-1-1 0,1 0 0,0 0 0,5-3 0,53-26-342,-60 30 236,7-6-35,0 0 0,-1 0 1,1-1-1,-1 0 1,11-14-1,-14 15-11,1 0 0,0 0 0,0 1 1,0 0-1,1 0 0,0 0 0,8-4 0,25-7 1,0 2-1,0 1 1,2 3 0,-1 1-1,52-5 1,23 5 1,28-4-1,-130 12-5,0 0 0,0 1 0,0 1 1,0 0-1,23 6 0,27 1-2,-53-7 2,1 0 0,-1 1 0,0 0-1,0 1 1,1 0 0,-1 1 0,-1 0 0,1 0-1,-1 1 1,14 9 0,-7-5 2,0-1 0,0 0 0,1-2 0,27 8 0,-22-8 0,26 6 9,1-2 0,77 5 0,-45-6-3,39 4 5,221-3 0,-227-12-21,-56 2 110,111-13 0,-96 1 412,146-29-26,-195 36-443,41-3 0,-44 7-13,0-2 0,-1 0 0,24-7-1,17-9 122,-21 7 268,63-26 0,-63 25-228,-34 11-84,0 1-1,0-2 1,0 1-1,0-1 1,0 0 0,9-7-1,32-20 167,71-32 1,-89 47-189,44-32 137,-71 43-115,1 0 0,-1 0 0,0-1 0,-1 1 1,1-1-1,-1 1 0,0-1 0,0 0 0,0 0 0,-1 0 1,2-5-1,7-18 91,-6 18-303,0-1 1,-1 1-1,0-1 1,-1 0-1,0 0 1,0 0-1,-1-21 1,-1 30-708,-2 0 253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4:11:47.565"/>
    </inkml:context>
    <inkml:brush xml:id="br0">
      <inkml:brushProperty name="width" value="0.05" units="cm"/>
      <inkml:brushProperty name="height" value="0.05" units="cm"/>
      <inkml:brushProperty name="color" value="#E71224"/>
    </inkml:brush>
  </inkml:definitions>
  <inkml:trace contextRef="#ctx0" brushRef="#br0">1 39 3225,'0'0'13795,"11"24"-13191,21 18-254,-27-33-305,1-1 0,0 1 1,14 12-1,14 13 55,-24-22-83,1-2 0,0 1 1,0-2-1,17 11 0,-23-17-13,0 1 0,0-1 0,0 1 0,0 0 0,0 0 0,-1 0 0,8 10 0,1 1 3,-8-10 2,1-1 1,-1 0 0,1 0-1,0-1 1,0 0-1,0 0 1,1 0-1,12 2 1,5 4 16,-8-4 3,1 0 0,30 5 0,-14-4-12,-13-3-4,0-2 0,1 0 0,-1-1 0,38-6 0,3 0 50,-51 5-45,1-1 1,-2 0-1,1-1 0,15-7 0,26-6 116,-38 12-91,-1 0 0,0 0 0,0-1 0,21-13 0,28-11 68,132-27-37,-153 45-60,48-4 0,-79 14-12,122-7-1,-44 5 15,-72 3-29,-1 1-1,0 0 1,1 1-1,-1 0 1,0 2-1,0 0 1,0 0-1,21 12 1,-4-5-11,-21-8 26,-1 1 0,0-1 0,15 10 0,48 32-6,-34-22 10,-1 1 0,40 36 0,-73-57-4,-1 0-1,0-1 0,0 1 0,0 0 0,0 0-1,0 0 1,0 0 0,-1 0 0,1 1 0,2 5 0,-6-8 0,1-1 6,8 32 329,-8-31-228,1-1 0,0 1 0,0-1 0,0 1 0,0-1 0,0 1 1,0-1-1,0 0 0,0 1 0,0-1 0,0 0 0,0 0 0,0 0 0,0 0 0,0 0 0,0 0 0,-1 0 0,1 0 0,0 0 0,0 0 0,0-1 0,0 1 0,0-1 0,0 1 0,0 0 0,0-1 0,0 0 0,1 0 1,29-21-306,1-8 206,-9 9-2,1 1 0,27-19 0,-20 21-68,37-14-1,-34 16 5,-2 4 30,0 2-1,56-10 0,-88 19 27,44-7-23,0 1 0,1 2 0,-1 3 0,1 2 0,-1 2 0,80 15 0,-99-12 8,-18-4 6,0 0-1,0 1 1,0 0 0,0 0-1,9 5 1,16 7 15,0-1 0,1-2 0,36 7 0,28 9-17,31 4 35,-75-21 19,-40-7-32,-10-1-8,0-2-1,1 1 0,-1 0 0,1-1 1,-1 0-1,1 0 0,-1 0 0,7-1 0,3-1 2,1 1-1,0 0 1,26 3-1,14 0 8,61-16 80,-47 4-77,-56 8 45,0 0 0,0-2 0,-1 0-1,1 0 1,-1-1 0,0-1 0,0 0 0,-1 0 0,1-1-1,10-11 1,-6 7 330,30-26-61,-43 34-314,0 1-1,0-1 1,1 1 0,-2-1-1,1 0 1,0 0-1,0 0 1,-1 0 0,1 0-1,-1-1 1,0 1 0,0 0-1,0-1 1,0-4-1,0 7 4,-1-1-1,0 1 0,1 0 0,-1 0 0,1 0 1,-1-1-1,1 1 0,0 0 0,-1 0 0,1 0 0,0 0 1,0 0-1,-1 0 0,1 1 0,0-1 0,0 0 1,0 0-1,0 1 0,0-1 0,1 0 0,-1 0 14,1 1-1,-1-1 0,0 0 1,0 0-1,0 0 0,1 0 1,-1 0-1,0 0 0,0-1 1,0 1-1,-1 0 0,1 0 1,0-1-1,0 1 0,-1-1 1,1 1-1,0-1 0,-1 1 1,1-3-1,1-3 38,0-1 0,0 1 1,1 0-1,0 0 0,0 0 0,1 0 0,6-10 1,10-19-5,-20 4-135,0 30-9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27.118"/>
    </inkml:context>
    <inkml:brush xml:id="br0">
      <inkml:brushProperty name="width" value="0.05" units="cm"/>
      <inkml:brushProperty name="height" value="0.05" units="cm"/>
      <inkml:brushProperty name="color" value="#EEE65A"/>
    </inkml:brush>
  </inkml:definitions>
  <inkml:trace contextRef="#ctx0" brushRef="#br0">9 22 1608,'0'-1'514,"-1"1"-1,0-1 1,0 0-1,1 1 0,-1-1 1,1 0-1,-1 1 1,1-1-1,-1 0 1,1 0-1,-1 0 0,1 1 1,0-1-1,-1 0 1,1 0-1,0 0 1,0 0-1,-1-1 0,1 2-364,1-1 0,-1 1 0,0 0 0,0-1 0,1 1-1,-1 0 1,0-1 0,1 1 0,-1 0 0,0 0 0,1-1 0,-1 1-1,1 0 1,-1 0 0,0-1 0,1 1 0,-1 0 0,1 0-1,-1 0 1,0 0 0,1 0 0,-1 0 0,1 0 0,-1 0 0,1 0-1,0 0 1,6 0 144,0 1-1,0-1 0,-1 1 0,13 4 1,18 7 44,-1 1 0,-1 1 0,-1 3 0,38 22 0,-21-5-224,174 118 23,-158-102-131,74 72 0,33 32 34,-144-130-9,1-3 0,1 0 1,1-2-1,39 16 1,-52-26-164,0 1 1,0 1 0,-2 0 0,1 1-1,17 16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27.617"/>
    </inkml:context>
    <inkml:brush xml:id="br0">
      <inkml:brushProperty name="width" value="0.05" units="cm"/>
      <inkml:brushProperty name="height" value="0.05" units="cm"/>
      <inkml:brushProperty name="color" value="#EEE65A"/>
    </inkml:brush>
  </inkml:definitions>
  <inkml:trace contextRef="#ctx0" brushRef="#br0">90 25 4905,'4'-18'8612,"-3"17"-8520,-1 1 0,1-1 1,-1 1-1,1-1 1,-1 1-1,1 0 1,0-1-1,-1 1 1,1-1-1,-1 1 1,1 0-1,0 0 1,-1-1-1,1 1 0,0 0 1,0 0-1,-1 0 1,1 0-1,0-1 1,2 2-120,0-1 1,0 1-1,0 0 1,-1 0-1,1 0 1,-1 0-1,1 0 1,-1 1-1,1-1 1,-1 1-1,0-1 1,1 1-1,-1 0 1,0 0-1,0 0 1,2 3-1,67 85 27,-56-74-7,-12-13 7,0 0-1,1 0 1,-1 0-1,-1 1 0,1-1 1,0 1-1,-1 0 1,0-1-1,0 1 0,0 0 1,0 0-1,-1 0 0,1 1 1,0 3-1,1 9-6,-2-16 22,-1 0-1,1 0 0,-1 0 1,0 0-1,1 0 0,-1 0 0,0 0 1,0 0-1,1 0 0,-1 0 1,0 1-1,0-1 0,0 0 0,0 0 1,-1 0-1,1 0 0,0 0 1,0 0-1,-1 0 0,1 1 0,0-1 1,-1 0-1,1 0 0,-1 0 1,0 0-1,1-1 0,-1 1 0,0 0 1,1 0-1,-1 0 0,0 0 1,0-1-1,0 1 0,0 0 0,0-1 1,0 1-1,-1 0 0,-16 6 331,0 0-1,0-2 0,0 0 0,-1-1 1,1-1-1,-1 0 0,-31-1 0,45-2-362,1 0 0,0 0 0,0 0 0,0 1 0,0-1 0,0 1-1,0 0 1,0 1 0,-6 2 0,7-2-536,-1 1-1,1-1 0,0 1 1,0 0-1,0 0 0,-4 5 1,-6 7-729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28.240"/>
    </inkml:context>
    <inkml:brush xml:id="br0">
      <inkml:brushProperty name="width" value="0.05" units="cm"/>
      <inkml:brushProperty name="height" value="0.05" units="cm"/>
      <inkml:brushProperty name="color" value="#EEE65A"/>
    </inkml:brush>
  </inkml:definitions>
  <inkml:trace contextRef="#ctx0" brushRef="#br0">127 77 3465,'-1'-1'500,"0"0"1,1 1 0,-1-1-1,0 0 1,1 0 0,-1 0 0,0 0-1,1 0 1,-1 0 0,1 0-1,0 0 1,-1 0 0,1 0-1,0 0 1,-1 0 0,1-1-1,0 1 1,0-1 0,0 1-339,0-1 0,1 1 0,-1 0 0,1 0 0,-1-1 1,1 1-1,-1 0 0,1 0 0,-1 0 0,1 0 0,0 0 0,0 0 0,-1 0 1,2-1-1,2-2-182,0 1 0,0 0 0,1 1 0,-1-1 1,0 1-1,1-1 0,0 1 0,8-2 0,34-8 46,-46 12-32,1 0 1,-1 0-1,1 0 1,0 0 0,-1 0-1,1 0 1,0 0-1,-1 1 1,1-1-1,-1 0 1,1 1 0,-1-1-1,1 1 1,-1 0-1,1 0 1,-1-1 0,1 1-1,-1 0 1,0 0-1,0 0 1,1 0-1,-1 1 1,0-1 0,0 0-1,0 0 1,0 1-1,0-1 1,-1 1 0,1-1-1,0 1 1,-1-1-1,2 3 1,0 3-20,0 0-1,-1 1 1,1-1 0,0 15-1,-2-14 23,0 0 0,-1 0 0,0 0-1,0 0 1,0 0 0,-1 0 0,0 0 0,-1 0-1,0-1 1,0 1 0,-1-1 0,0 0 0,0 0-1,0 0 1,-6 6 0,5-8 60,1 0 1,-1 0-1,0-1 0,0 0 0,0 0 1,0 0-1,-1 0 0,0-1 1,0 0-1,0 0 0,0-1 1,0 1-1,0-1 0,-1-1 1,1 1-1,-1-1 0,1 0 0,-1-1 1,-7 0-1,8 0 67,0 0 1,0-1-1,1 0 1,-1-1-1,0 1 0,1-1 1,-1 0-1,1 0 0,-1-1 1,1 1-1,0-1 1,0-1-1,0 1 0,1-1 1,-1 1-1,1-1 1,0-1-1,-5-4 0,8 7-97,1 0 0,-1-1 0,0 1 0,1 0-1,-1-1 1,1 1 0,-1 0 0,1-1 0,0 1 0,0-1 0,1 1-1,-1 0 1,0-1 0,1 1 0,-1 0 0,1-1 0,0 1-1,0 0 1,-1 0 0,2 0 0,-1-1 0,0 1 0,0 0 0,1 0-1,-1 1 1,3-3 0,2-4-232,1 1 0,0 0 1,0 1-1,0 0 0,11-7 0,22-9-2690,7 4 1264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31.044"/>
    </inkml:context>
    <inkml:brush xml:id="br0">
      <inkml:brushProperty name="width" value="0.05" units="cm"/>
      <inkml:brushProperty name="height" value="0.05" units="cm"/>
      <inkml:brushProperty name="color" value="#EEE65A"/>
    </inkml:brush>
  </inkml:definitions>
  <inkml:trace contextRef="#ctx0" brushRef="#br0">1 0 1824,'0'0'4949,"5"1"-2315,12 2-1802,0 1 1,-1 1-1,1 1 0,22 11 0,-27-12-696,150 60 1366,34 16-766,170 70-241,-8-50-148,-132-43-191,306 106-5,-18 42-85,-324-117 57,234 76-1,107 17 71,-280-93-114,-161-55-46,105 57 0,77 60 32,-247-137-57,443 228 143,-285-161-109,66 32 36,-178-80-46,143 44 0,-178-65-24,7-3 1,-34-8 5,-1 1-1,0 0 1,0 0 0,1 0-1,8 5 1,-9-1 516,-7-3-1855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31.666"/>
    </inkml:context>
    <inkml:brush xml:id="br0">
      <inkml:brushProperty name="width" value="0.05" units="cm"/>
      <inkml:brushProperty name="height" value="0.05" units="cm"/>
      <inkml:brushProperty name="color" value="#EEE65A"/>
    </inkml:brush>
  </inkml:definitions>
  <inkml:trace contextRef="#ctx0" brushRef="#br0">63 14 1072,'-36'-14'13260,"36"14"-13150,24 17 574,6 1-645,49 31 7,-69-40-47,0 1-1,-1 0 1,0 1-1,-1 0 0,0 1 1,0 0-1,-2 0 1,1 0-1,-2 1 0,8 23 1,-11-32 4,-1 1 0,0 0 0,0 0 1,0 0-1,0 0 0,-1-1 0,0 1 0,0 0 1,0 0-1,0 0 0,-1 0 0,0 0 0,0 0 0,0 0 1,-1 0-1,0-1 0,0 1 0,0-1 0,0 1 0,-1-1 1,1 0-1,-1 0 0,0 0 0,0 0 0,-1 0 1,1-1-1,-1 1 0,0-1 0,0 0 0,0 0 0,0-1 1,-1 1-1,-8 3 0,-65 21 222,51-19-84,-41 19 0,67-26-213,0-1 1,1 0-1,-1 1 0,0-1 1,0 1-1,1 0 0,-1-1 1,0 1-1,0-1 1,1 1-1,-1 0 0,1-1 1,-1 1-1,1 0 1,-1 0-1,1 0 0,-1-1 1,1 1-1,0 0 1,-1 0-1,1 0 0,0 0 1,0 0-1,0 0 1,0-1-1,0 1 0,0 0 1,0 0-1,0 0 1,0 0-1,0 0 0,0 0 1,0 0-1,1 0 1,-1-1-1,0 1 0,1 0 1,0 1-1,8 16-901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33:33.898"/>
    </inkml:context>
    <inkml:brush xml:id="br0">
      <inkml:brushProperty name="width" value="0.35" units="cm"/>
      <inkml:brushProperty name="height" value="0.35" units="cm"/>
      <inkml:brushProperty name="color" value="#FFC114"/>
    </inkml:brush>
  </inkml:definitions>
  <inkml:trace contextRef="#ctx0" brushRef="#br0">434 42 3601,'-20'-20'15265,"-10"6"-13964,24 12-1171,1 1 0,-1-1 0,0 1 1,0 0-1,0 1 0,0 0 0,1 0 0,-1 0 1,0 0-1,0 1 0,0 0 0,0 1 0,1-1 0,-1 1 1,0 0-1,1 0 0,0 1 0,-1-1 0,1 1 0,0 0 1,0 1-1,-8 7 0,-39 32 0,36-30-95,0 0 0,-16 18 0,23-22-29,0 0 0,1 0-1,0 1 1,0 0 0,1 1 0,1 0 0,-1 0 0,2 0 0,0 0 0,-5 15 0,-9 34 15,-2 8 6,18-48-18,0 0 0,2 0 0,0 0 0,1 0 0,1 0 0,1 0 0,1 0 0,6 24 0,-4-34-4,0 1-1,0-2 0,1 1 1,0 0-1,1-1 1,0 0-1,1-1 0,0 0 1,0 0-1,17 12 0,-13-9 3,-8-8-3,0-1-1,0 1 1,1-1-1,-1 0 1,1 0 0,-1 0-1,7 1 1,-7-2-1,0 0 0,0 1 0,0-1 1,0 1-1,0 0 0,0 0 0,0 0 0,5 5 0,-9-6 4,58 11 17,-39-10-14,-1-2-1,1 0 1,33-5 0,-35 3 2,-12 1-6,1 1-1,-1-1 1,1 0 0,-1 0-1,0-1 1,0 1-1,0-1 1,9-5-1,17-6 10,-26 11-13,0 1 0,-1-1 0,1 0-1,-1 0 1,1-1 0,-1 1 0,5-5 0,33-23 49,-30 22 26,0-1 1,15-14 0,-15 12 52,-1 0 0,-1 0 0,0-1 1,-1 0-1,0-1 0,-1 0 0,9-18 0,1-6 168,-11 23-134,-1 0 0,0 0-1,0-1 1,-1 0 0,3-19 0,-7 29-130,-1 0 1,1 0 0,-1 0-1,0 0 1,-1-1 0,1 1 0,-1 0-1,0 0 1,0 1 0,-2-7-1,-2 1 39,0 0 0,0 1-1,-11-16 1,5 11-41,0 0 0,-1 1 1,0 0-1,-20-15 0,26 24-30,-1 1 0,0-1-1,0 1 1,-1 1 0,1-1 0,-1 1-1,1 1 1,-1 0 0,0 0-1,1 0 1,-10 1 0,0-2 0,4 2-4,0-1 0,0 2 1,0-1-1,0 2 0,0 0 1,0 1-1,-19 6 0,-4 0 0,25-5 0,0 0 0,1 1-1,0 0 1,0 0 0,0 1 0,0 1 0,-14 12 0,21-16-1,1 0 1,-1 0-1,0 0 1,1 1-1,0-1 1,0 1-1,0-1 1,0 1-1,1 0 1,-3 7-1,3-6-2,-1-1-1,0 0 0,0 1 1,0-1-1,-5 7 0,6-8 4,0 0 1,0 0-1,0 0 0,1 0 1,-1-1-1,1 1 0,0 0 1,0 0-1,0 0 0,0 0 1,0 0-1,0 0 0,1 0 1,1 3-1,0 29 4,-3-32 0,0 0 0,0 0-1,1 0 1,0 1 0,0-1-1,0 0 1,0 0 0,0 1-1,1-1 1,-1 0-1,1 0 1,0 1 0,0-1-1,0 0 1,0 0 0,1 0-1,-1 0 1,1-1-1,0 1 1,0 0 0,0-1-1,0 1 1,0-1 0,1 1-1,-1-1 1,0 0-1,1 0 1,0 0 0,0-1-1,-1 1 1,1 0 0,0-1-1,0 0 1,1 0-1,4 1 1,-1 0 2,0-1 0,0 0 0,0 0 0,1-1 1,-1 0-1,0 0 0,0 0 0,1-1 0,-1 0 0,0-1 0,0 0 0,0 0 0,-1 0 0,1-1 0,0 0 0,10-7 1,-11 6-93,1 0-122,0-1 0,-1 1 0,1-2 0,-1 1 0,0-1 0,10-12 0,-1 4-1556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32.087"/>
    </inkml:context>
    <inkml:brush xml:id="br0">
      <inkml:brushProperty name="width" value="0.05" units="cm"/>
      <inkml:brushProperty name="height" value="0.05" units="cm"/>
      <inkml:brushProperty name="color" value="#EEE65A"/>
    </inkml:brush>
  </inkml:definitions>
  <inkml:trace contextRef="#ctx0" brushRef="#br0">0 204 4681,'11'-17'962,"-1"0"-1,2 1 1,0 0 0,2 1-1,-1 1 1,25-20 0,-27 25-817,1 0 1,0 1 0,0 0-1,1 1 1,0 0 0,1 1-1,-1 1 1,1 0 0,21-4-1,-33 8-152,0 1-1,0 0 0,0 0 0,0 0 0,0 0 0,0 0 0,0 0 0,0 0 0,0 1 0,0-1 0,0 0 0,0 1 1,0 0-1,0 0 0,0-1 0,0 1 0,0 0 0,-1 1 0,1-1 0,0 0 0,-1 0 0,1 1 0,-1-1 1,0 1-1,1-1 0,-1 1 0,0 0 0,0-1 0,0 1 0,0 0 0,0 0 0,0 0 0,0 0 0,-1 0 1,1 0-1,-1 0 0,1 0 0,-1 0 0,0 0 0,0 3 0,1 3-6,-1 1-1,0-1 1,0 0-1,-1 1 1,0-1-1,-1 0 1,0 1-1,-5 14 1,2-11 168,-1 0 0,0-1 0,-1 1 0,0-1 0,0-1 0,-19 20 0,24-27-61,0-1-1,0 0 1,0 0-1,0-1 1,0 1-1,-1 0 1,1-1 0,-1 1-1,1-1 1,-1 0-1,0 0 1,1 0-1,-1 0 1,0 0-1,0-1 1,1 1-1,-1-1 1,0 1-1,0-1 1,0 0 0,0-1-1,0 1 1,1 0-1,-1-1 1,0 1-1,0-1 1,0 0-1,1 0 1,-1 0-1,0 0 1,1-1 0,-1 1-1,1-1 1,0 1-1,-1-1 1,1 0-1,0 0 1,-3-3-1,3 3-64,0 0-1,0 0 1,0 0-1,1-1 1,-1 1-1,0 0 1,1-1-1,-1 1 1,1-1-1,0 1 1,0-1-1,0 0 1,0 1-1,1-1 1,-1 0-1,1 0 1,-1 1-1,1-6 1,1 3-82,0 0 1,1 0 0,-1 0-1,1 0 1,0 0 0,0 1-1,0-1 1,1 1 0,0 0 0,3-5-1,14-17-1198,8 1 517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43.534"/>
    </inkml:context>
    <inkml:brush xml:id="br0">
      <inkml:brushProperty name="width" value="0.05" units="cm"/>
      <inkml:brushProperty name="height" value="0.05" units="cm"/>
      <inkml:brushProperty name="color" value="#EEE65A"/>
    </inkml:brush>
  </inkml:definitions>
  <inkml:trace contextRef="#ctx0" brushRef="#br0">0 39 3241,'7'-10'6906,"8"1"-4237,14-3-711,-17 10-1633,0 0 1,1 0 0,-1 1-1,1 1 1,16 1-1,-23-1-203,11 2 245,-1 0-1,0 1 1,0 1 0,0 0-1,-1 1 1,25 12 0,0-1 159,121 41 427,75 28-519,-176-60-344,105 61 1,8 29 58,-100-65-90,1-2 1,143 67-1,247 76 90,-414-171-135,166 73 71,-175-74-16,1-1 0,56 14 0,-81-27-75,9 3 13,2 0 10,-1 1 1,0 1 0,37 20-1,-8-2 4,-32-18-10,-18-9-15,-8-2-12,-25-5-7913,15 4 5382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44.050"/>
    </inkml:context>
    <inkml:brush xml:id="br0">
      <inkml:brushProperty name="width" value="0.05" units="cm"/>
      <inkml:brushProperty name="height" value="0.05" units="cm"/>
      <inkml:brushProperty name="color" value="#EEE65A"/>
    </inkml:brush>
  </inkml:definitions>
  <inkml:trace contextRef="#ctx0" brushRef="#br0">54 21 4209,'0'-1'402,"0"0"-1,0 0 1,1 1 0,-1-1-1,0 0 1,0 1 0,0-1-1,1 0 1,-1 1 0,0-1-1,0 0 1,1 1 0,-1-1-1,1 0 1,-1 1 0,1-1-1,-1 1 1,1-1 0,-1 1-1,1-1 1,-1 1 0,1 0 0,-1-1-1,2 0 1,22-4 2089,-16 5-2376,1 1 0,-1 0-1,1 0 1,13 5 0,5 4 44,-1 1 1,0 2-1,-1 0 1,0 2 0,35 28-1,-52-38-148,-1 1 0,0 0 0,0 0-1,-1 1 1,0 0 0,0 0 0,-1 0-1,1 1 1,-2 0 0,1 0 0,4 12 0,-9-19-9,0 1 1,1 0-1,-2 0 1,1 0-1,0 0 1,0 0-1,-1-1 1,1 1-1,-1 0 1,1 0 0,-1-1-1,0 1 1,0 0-1,0-1 1,0 1-1,0-1 1,0 1-1,0-1 1,0 1-1,0-1 1,-1 0 0,1 1-1,-1-1 1,1 0-1,-1 0 1,1 0-1,-1 0 1,-3 1-1,-7 4 98,0 0 1,-22 7-1,28-11-46,-30 8 155,-1-1 0,0-2 1,-1-1-1,-50 1 1,82-7-182,-1 1 0,1 0 1,-1 0-1,1 0 0,0 1 1,-9 3-1,13-4-181,1-1 1,-1 1-1,0 0 1,1 0-1,-1 0 1,1 1-1,-1-1 1,1 0-1,0 0 0,-1 1 1,1-1-1,0 1 1,0-1-1,0 1 1,0 0-1,0-1 1,0 1-1,1 0 0,-1-1 1,0 1-1,1 0 1,0 0-1,-1 0 1,1 2-1,0 10-1282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6:56:44.517"/>
    </inkml:context>
    <inkml:brush xml:id="br0">
      <inkml:brushProperty name="width" value="0.05" units="cm"/>
      <inkml:brushProperty name="height" value="0.05" units="cm"/>
      <inkml:brushProperty name="color" value="#EEE65A"/>
    </inkml:brush>
  </inkml:definitions>
  <inkml:trace contextRef="#ctx0" brushRef="#br0">0 128 6873,'5'-7'5464,"14"-5"-4696,-4 3-254,-9 5-435,10-6 197,-1 0 0,2 1 0,-1 1 0,29-10 0,-37 16-138,0 0 0,0 0 1,0 0-1,0 1 0,0 1 0,15 0 0,-21 0-123,-1 0 0,0 0-1,1 1 1,-1-1-1,1 1 1,-1-1-1,0 1 1,1-1-1,-1 1 1,0 0-1,0 0 1,0 0 0,1-1-1,-1 1 1,0 0-1,0 0 1,1 3-1,-1-3-16,0 1 0,0 0 0,-1 0 0,1 0 1,-1 0-1,1 0 0,-1 1 0,0-1 0,1 0 0,-1 0 0,-1 0 0,1 0 0,0 0 0,0 0 0,-1 0 0,0 2 0,-2 8 85,0 0 0,-2-1 0,1 1 0,-1-1 0,-1 0-1,-9 14 1,13-23-5,0-1 0,0 1 0,0 0-1,0-1 1,0 1 0,0-1 0,-1 1-1,1-1 1,-1 0 0,1 0 0,-1 0-1,1 0 1,-1-1 0,0 1 0,1-1 0,-1 1-1,0-1 1,1 0 0,-1 0 0,0 0-1,1-1 1,-1 1 0,0-1 0,1 1-1,-1-1 1,0 0 0,-2-1 0,0 0-2,-1 0 0,1 0 0,0-1 0,-1 1 1,1-1-1,1 0 0,-1-1 0,0 1 0,1-1 0,0 0 0,0 0 0,-4-5 1,6 7-66,1 0 0,0 0 0,0 0 0,0 0 0,0-1 0,0 1-1,1 0 1,-1 0 0,1-1 0,-1 1 0,1-1 0,0 1 0,0 0 0,0-1 0,0 1 0,0 0 0,1-1 0,-1 1 0,1 0 0,0-1 0,-1 1 0,1 0 0,0 0 0,0-1 0,0 1 0,1 0 0,-1 0 0,0 0 0,4-3 0,4-4 243,0 0 1,0 1-1,1 0 0,15-10 0,-16 13 349,17-12 169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33:38.094"/>
    </inkml:context>
    <inkml:brush xml:id="br0">
      <inkml:brushProperty name="width" value="0.35" units="cm"/>
      <inkml:brushProperty name="height" value="0.35" units="cm"/>
      <inkml:brushProperty name="color" value="#FFC114"/>
    </inkml:brush>
  </inkml:definitions>
  <inkml:trace contextRef="#ctx0" brushRef="#br0">478 78 1696,'0'-36'22138,"-1"34"-22045,1 1 0,-1-1 0,0 0 0,0 1 0,0-1-1,-1 1 1,1 0 0,0-1 0,0 1 0,-1 0 0,1 0 0,-1 0 0,1 0 0,-1 0 0,1 0 0,-1 0 0,-3 0 0,-3-3-54,-1 1 0,0 0 0,0 0 0,0 1 0,-13-1 1,18 3-25,-1 0 0,1 0 1,0 0-1,0 1 1,0-1-1,0 1 1,0 0-1,0 0 0,0 1 1,-5 1-1,-4 2 14,-8 3-1,0 1-1,2 0 0,-35 23 0,12-7-8,30-17-15,0 1-1,0 0 1,1 1-1,0 1 1,-11 12-1,-27 25 10,46-44-13,-1 0 0,1 1 0,-1-1 0,1 1 0,0-1 1,1 1-1,-1 0 0,1 0 0,0 0 0,0 0 0,1 0 1,0 1-1,-1-1 0,2 0 0,-1 1 0,1 6 0,-1 0 1,1-1 0,1 1 0,0-1 0,1 1 0,0-1 0,6 21 0,-3-21 6,0 0 0,0-1 0,1 0 0,0 0 0,0 0 0,14 14 0,3 0 8,26 21 1,-15-15-1,-27-24-13,-1-1 1,1 0 0,0-1 0,1 0 0,-1 0 0,1 0 0,14 4-1,59 11 33,-48-12-19,-19-5-7,1 0-1,0-2 1,26-1-1,-7 0 5,1-3-11,-34 3 2,1 1 0,-1-1-1,1 0 1,-1 0 0,1 0-1,-1 0 1,1 0 0,-1-1 0,0 1-1,0 0 1,0-1 0,0 1-1,0 0 1,0-1 0,0 0-1,1-1 1,0 0 0,1 1 0,-1-1-1,1 1 1,0 0 0,0 0 0,0 0 0,0 0 0,4-2-1,10-6 24,-13 6-22,0 0-1,0-1 1,0 1 0,0-1-1,-1 0 1,1 0-1,-1 0 1,2-6-1,18-26 21,-21 35-22,-1 0 0,0 0 0,1 0 0,-1 0 0,0 0 0,0 0 0,-1 0 0,1 0 0,0 0 0,-1 0 0,1-1 0,-1 1 0,0 0 1,0 0-1,0-1 0,0 1 0,0-4 0,0-15 7,0 18-7,1 0-1,-1-1 1,1 1-1,0 0 1,0 0-1,1 0 1,-1 0-1,1 0 1,-1 0-1,3-3 1,-2 3-1,0 1 0,-1-1 0,1 0 0,-1 0 0,1 0 0,-1 0 0,0 0 0,0 0 0,-1 0 0,1 0 0,-1 0 0,1-1 0,-1-2 0,0-7 16,0 1 1,0-1-1,2 1 1,-1-1-1,8-23 1,-9 34-15,1 0-1,-1 0 1,0 0 0,1-1 0,-1 1 0,0 0 0,0 0 0,0 0-1,-1 0 1,1 0 0,-1-1 0,1 1 0,-1 0 0,1 0 0,-1 0 0,0 0-1,0 0 1,0 0 0,0 1 0,-1-1 0,1 0 0,0 0 0,-1 1-1,1-1 1,-1 1 0,1-1 0,-4-1 0,1-1 6,-24-38 80,-32-16-26,57 56-64,1 1 0,-1-1 0,0 1 0,0-1 0,0 1 0,0 0 0,0 0 0,0 0 0,0 0 0,0 1 0,0-1 0,0 1 0,-5 0 0,-44 2 0,45-2 0,-4 1-3,1 0 1,0 1 0,0 0-1,0 0 1,1 1-1,-1 0 1,0 1 0,1 0-1,-14 9 1,9-3-3,0 1 0,0 0 0,1 1 1,-20 25-1,31-35 2,-1 1 1,1 0 0,0-1-1,1 1 1,-1 0 0,1 0-1,-1 0 1,1 0 0,0 0-1,0 1 1,0-1-1,0 0 1,1 0 0,-1 1-1,1-1 1,0 0 0,0 1-1,1 6 1,-1 5-1,-1 8 5,1-16 2,0 0-1,0 0 1,0-1-1,3 15 1,-3-19-3,1 0-1,0 1 1,0-1 0,0 0-1,0 0 1,0 0 0,1 0-1,-1 0 1,1 0 0,-1 0-1,1 0 1,0 0 0,0-1-1,0 1 1,0-1-1,0 1 1,4 1 0,2 1-1,-2 0 1,0 0-1,0-1 1,0 0 0,0-1-1,1 0 1,-1 0 0,1 0 0,0 0-1,-1-1 1,14 1 0,-7-2 4,0-1-1,0 0 1,0-1 0,24-6 0,-33 7-2,0-1 1,-1-1 0,1 1-1,-1 0 1,0-1-1,0 0 1,0 1 0,0-1-1,0-1 1,0 1-1,-1 0 1,0-1 0,1 1-1,-1-1 1,-1 1-1,1-1 1,0 0 0,1-7-1,0 4 3,0 0-1,0 0 1,0 1-1,6-9 1,-7 13-4,-1 0 1,0 0-1,0 0 1,0 0 0,0-1-1,0 1 1,-1 0-1,1-1 1,0 1-1,-1-1 1,0 1 0,0-1-1,0 1 1,0-1-1,0 1 1,0-1-1,-1 1 1,1-1 0,-1 1-1,1 0 1,-2-3-1,1 1 3,0 0-1,0 0 1,0 0-1,1 0 1,0 0-1,0-7 1,0 10-5,0 0 1,0 1 0,0-1 0,-1 0-1,1 1 1,0-1 0,0 0-1,0 1 1,-1-1 0,1 0-1,0 1 1,-1-1 0,1 1-1,-1-1 1,1 1 0,-1-1-1,1 1 1,-1-1 0,1 1-1,-1-1 1,1 1 0,-1 0-1,1-1 1,-1 1 0,0 0-1,1-1 1,-1 1 0,1 0 0,-1 0-1,0 0 1,1 0 0,-1-1-1,0 1 1,0 0 0,1 0-1,-1 0 1,0 0 0,1 1-1,-2-1 1,-36 5-502,26-2 189,8-2 104,0 0-1,0 0 1,-1 0 0,1 1 0,0 0-1,0 0 1,1 0 0,-1 0 0,0 0-1,-3 4 1,-8 7-692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44:18.466"/>
    </inkml:context>
    <inkml:brush xml:id="br0">
      <inkml:brushProperty name="width" value="0.1" units="cm"/>
      <inkml:brushProperty name="height" value="0.1" units="cm"/>
      <inkml:brushProperty name="color" value="#FFFFFF"/>
    </inkml:brush>
  </inkml:definitions>
  <inkml:trace contextRef="#ctx0" brushRef="#br0">109 124 3785,'-14'-12'10953,"-3"-1"-4728,15 12-6174,1-1 1,0 0-1,1 1 0,-1-1 0,0 0 0,0 0 1,1 0-1,-1 0 0,1 1 0,0-1 0,-1 0 1,1 0-1,0 0 0,0 0 0,0 0 0,1 0 1,-1 0-1,0 0 0,1 0 0,-1 0 0,1 0 1,-1 1-1,1-1 0,0 0 0,0 0 0,0 1 1,0-1-1,0 0 0,0 1 0,1-1 1,-1 1-1,0 0 0,1-1 0,-1 1 0,1 0 1,0 0-1,-1 0 0,1 0 0,0 0 0,-1 0 1,1 0-1,0 1 0,0-1 0,0 1 0,0-1 1,0 1-1,2 0 0,8 27 5,-12-24-5,0-1 0,0 1 0,0-1 0,0 1 0,0-1 0,-1 1 0,1-1 0,-1 1 0,0-1 0,1 1 0,-1-1 1,0 0-1,-1 0 0,1 1 0,0-1 0,-1 0 0,1 0 0,-1 0 0,1 0 0,-1-1 0,0 1 0,0 0 0,0-1 0,0 1 0,0-1 0,0 1 0,-1-1 0,1 0 0,0 0 0,0 0 0,-1-1 0,1 1 0,-1 0 0,1-1 1,-1 0-1,1 1 0,-1-1 0,1 0 0,-6-1 0,6 0-32,0 0 0,0 0 0,0-1 0,-1 1 0,1-1 0,0 1 0,1-1 0,-1 0 0,0 0-1,0 0 1,1 0 0,-1 0 0,1 0 0,0 0 0,0-1 0,0 1 0,0 0 0,0-1 0,-1-4 0,-6-34-17,8 39-4,0 0 0,1 0 0,-1 1 0,1-1-1,0 0 1,-1 0 0,1 1 0,0-1 0,0 1 0,0-1-1,0 1 1,0-1 0,1 1 0,-1-1 0,0 1 0,1 0-1,-1 0 1,1 0 0,-1 0 0,1 0 0,-1 0 0,1 0-1,0 0 1,0 1 0,-1-1 0,1 1 0,0-1 0,2 0 0,-3 2 1,1 0 0,-1 0 1,0 0-1,1 0 1,-1 0-1,0 0 0,0 0 1,0 0-1,0 0 1,0 1-1,0-1 0,0 0 1,0 0-1,-1 1 1,1-1-1,0 1 0,0 1 1,11 23-5,14 14 5,-25-38 0,-1-1 1,1 0-1,-1 1 1,1-1-1,-1 1 1,1-1-1,-1 0 1,0 1-1,0-1 1,0 1-1,0-1 1,0 1-1,0-1 1,0 1-1,0-1 1,0 1-1,-1-1 1,1 0-1,-1 1 1,1-1-1,-1 1 1,1-1-1,-1 0 1,0 0-1,0 1 1,0-1-1,0 0 1,0 0-1,0 0 1,0 0-1,0 0 1,-1 1-1,-4 2 7,1 0 0,-1-1 0,0 0 0,0 0-1,-6 3 1,8-5 0,3 0-3,0-1 0,0 1 1,-1-1-1,1 0 0,0 1 1,-1-1-1,1 0 1,-1 0-1,1 0 0,0 0 1,-1 0-1,1 0 1,0 0-1,-1-1 0,1 1 1,0 0-1,-1-1 0,1 1 1,0-1-1,-1 1 1,1-1-1,0 0 0,0 1 1,0-1-1,0 0 1,0 0-1,0 0 0,0 0 1,0 0-1,0 0 0,0 0 1,0 0-1,0 0 1,1-1-1,-1 1 0,1 0 1,-1 0-1,1-1 1,-1 1-1,1-2 0,-3-6 1,1 1 0,0-1-1,0 0 1,0-12-1,2 18-8,0 1 2,0 0 1,0 1-1,0-1 0,0 0 0,0 1 0,1-1 0,-1 0 0,1 1 1,-1-1-1,1 0 0,0 1 0,-1-1 0,1 1 0,0-1 0,0 1 1,0 0-1,0-1 0,0 1 0,1 0 0,-1 0 0,0-1 0,0 1 1,1 0-1,-1 0 0,1 1 0,-1-1 0,1 0 0,-1 0 0,1 1 1,0-1-1,-1 1 0,3-1 0,-2 0-2,1 1 0,-1-1 1,0 1-1,0 0 0,1-1 0,-1 1 0,0 0 1,1 1-1,-1-1 0,0 0 0,1 1 0,-1-1 0,0 1 1,0-1-1,1 1 0,-1 0 0,0 0 0,0 0 1,0 0-1,2 2 0,-2 0 5,1 0 0,-1-1 0,0 1 0,0 0-1,-1 0 1,1 0 0,0 0 0,-1 0 0,0 0 0,0 1 0,0-1 0,0 0 0,0 1 0,-1-1 0,0 1-1,1-1 1,-1 0 0,0 1 0,-1-1 0,1 1 0,-1-1 0,1 0 0,-1 1 0,0-1 0,0 0 0,-1 1-1,1-1 1,-1 0 0,1 0 0,-1 0 0,0 0 0,0-1 0,0 1 0,-1 0 0,1-1 0,0 0 0,-1 1-1,0-1 1,0 0 0,-5 3 0,7-4 4,1-1-1,-1 1 1,0 0 0,0-1-1,1 1 1,-1-1 0,0 1-1,0-1 1,0 1-1,0-1 1,0 1 0,0-1-1,0 0 1,0 0 0,1 1-1,-1-1 1,0 0-1,0 0 1,0 0 0,0 0-1,0 0 1,0 0 0,0 0-1,0-1 1,0 1-1,0 0 1,-2-1 0,2-2 2,-1 0 0,1 0 0,0 0 0,-1 0 0,2 0 0,-1 0 0,0-1 0,1 1 0,-1-6 0,-1-4-2,1 1-1,0 0 1,2-17-1,-1 26-7,0-1 0,0 1 0,1 0 0,0 0 0,-1 0 0,1 0 0,0-1 0,0 1 0,1 1 0,-1-1 0,0 0 0,1 0 0,0 0 0,0 1 0,0-1 0,0 1 0,0-1 0,0 1 0,1 0 0,-1 0 0,4-2 0,-5 4-2,0 0 0,0 1 0,0-1 0,-1 1 0,1-1 0,0 1 0,0-1 0,0 1 0,-1-1 0,1 1 0,0 0 0,-1-1 0,1 1 0,0 0 0,-1 0 0,1 0 0,-1-1 1,1 1-1,0 1 0,11 19 2,-7-2 26,-5-19-21,1 0 0,-1 1 1,0-1-1,0 0 0,0 1 0,0-1 0,0 0 1,0 1-1,0-1 0,0 0 0,0 0 1,0 1-1,0-1 0,0 0 0,0 1 0,0-1 1,-1 0-1,1 0 0,0 1 0,0-1 1,0 0-1,0 0 0,0 1 0,-1-1 0,1 0 1,0 0-1,0 1 0,0-1 0,-1 0 1,1 0-1,0 0 0,0 0 0,-1 1 1,1-1-1,0 0 0,-1 0 0,1 0 0,0 0 1,0 0-1,-1 0 0,1 0 0,0 0 1,-1 0-1,1 0 0,0 0 0,0 0 0,-1 0 1,1 0-1,0 0 0,-1 0 0,1 0 1,0 0-1,0 0 0,-1 0 0,1 0 1,0-1-1,-1 1 0,1 0 0,0 0 0,0 0 1,0 0-1,-1-1 0,1 1 0,0 0 1,-2-14-796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7T06:44:40.111"/>
    </inkml:context>
    <inkml:brush xml:id="br0">
      <inkml:brushProperty name="width" value="0.2" units="cm"/>
      <inkml:brushProperty name="height" value="1.2" units="cm"/>
      <inkml:brushProperty name="color" value="#FFFFFF"/>
      <inkml:brushProperty name="ignorePressure" value="1"/>
      <inkml:brushProperty name="inkEffects" value="pencil"/>
    </inkml:brush>
  </inkml:definitions>
  <inkml:trace contextRef="#ctx0" brushRef="#br0">0 19,'0'-1,"0"1,0-1,0 0,0-1,0 1,0-1,0 1,0-1,0 1,0-1,0 1,0-1,0 1,0 1,0-1,0 2,0 3,0 5,0 10,0 5,0 2,0-1,0-1,0-3,0 1,0 1,0 1,0 1,0 2,0 0,0 0,0 2,0 1,0-1,0 1,0-1,0-1,0 0,0 0,0 0,0 0,0 0,0 0,0 2,0 0,0 0,0 1,0 2,0 1,0 3,0 2,0 1,0 0,0-1,0-2,0-2,0-5,0-2,0-3,0-1,0 1,0 1,0 1,0 0,0 0,0 1,0 0,0-1,0-1,0-1,0-2,0 0,0 1,0 1,0 3,0 1,0 1,0 0,0 1,0 0,0 1,0-1,0 1,0 1,0 0,0 0,0 1,0-2,0-1,0 0,0 0,0-1,0 0,0 0,0 1,0 1,0 2,0 2,0 0,0 2,0 0,0-2,0 0,0-1,0 0,0 0,0 0,0-1,0-1,0 0,0-2,0-2,0-1,0-1,0 1,0-1,0 2,0 0,0-1,0 1,0 0,0 0,0 0,0 0,0-1,0 0,0-2,0-1,0 0,0 0,0 1,0 1,0 2,0 1,0 0,0 1,0-1,0 0,0 1,0-1,0 0,0-1,0-1,0 1,0 0,0 1,0 1,0 1,0-1,0 1,0-1,0 1,0 2,0 0,0 0,0-1,0-1,0-1,0 0,0 0,0 1,0 0,0 1,0 1,0-1,0-1,0 0,0 0,0 1,0 0,0-1,0 1,0-1,0 0,0 0,0 0,0 0,0 0,0-2,0 0,0-1,0 0,0-1,0 1,0-1,0 2,0-1,0 1,0 0,0 1,0 0,0 0,0-3,0-1,0-2,0 1,0 1,0 1,0 2,0 2,0 0,0 1,0-1,0 0,0-1,0-1,0-2,0-2,0-1,0-2,0-1,0 1,0-1,0 0,0-1,0 0,0 1,0-1,0 1,0 0,0 1,0 0,0 1,0-1,0 1,0 1,0 1,0 0,0 1,0 0,0 0,0-1,0 1,0-2,0 0,0-3,0 0,0-2,0-1,0 0,0-1,0-1,0 1,0 0,0 2,0 1,0 1,0 0,0 1,0 0,0-1,0-2,0 0,0 0,0 0,0 1,0 2,0 1,0 1,0-2,0 0,0-2,0-3,0-2,0-1,0-2,0-1,0 1,0 0,0 0,0 2,0-1,0 0,0-1,0 0,0-2,0 0,0-2,0-2,0-1,0-2,0-1,0-2,0 0,0-1,0 1,0 3,0 2,0 1,0 0,0 0,0 0,0-1,0-1,0-1,0 1,0 0,0-1,0 1,0 0,0 0,0 2,0 0,0 1,0 0,0-1,0-1,0 1,0 0,0 0,0 1,0-1,0 1,0 0,0 1,0 0,0-1,0-1,0-2,0-1,0-1,0 0,0 0,0 0,0 2,0 0,0 1,0 0,0 1,0 0,0-1,0 0,0-2,0 1,0-1,0 1,0 0,0 1,0 0,0 0,0 1,0 0,0-2,0-1,0-2,0 0,0-2,0 1,0 1,0 1,0 1,0 1,0 0,0 0,0-1,0 0,0-2,0 1,0-1,0 0,0 0,0 1,0-1,0-1,0 0,0 0,0-1,0 1,0 1,0 1,0 2,0 2,0 1,0-1,0-2,0-1,0-2,0 0,0-2,0 0,0 0,0 1,0 2,0 0,0 2,0-1,0 0,0-1,0-2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7T06:45:01.796"/>
    </inkml:context>
    <inkml:brush xml:id="br0">
      <inkml:brushProperty name="width" value="0.2" units="cm"/>
      <inkml:brushProperty name="height" value="1.2" units="cm"/>
      <inkml:brushProperty name="color" value="#FFFFFF"/>
      <inkml:brushProperty name="ignorePressure" value="1"/>
      <inkml:brushProperty name="inkEffects" value="pencil"/>
    </inkml:brush>
  </inkml:definitions>
  <inkml:trace contextRef="#ctx0" brushRef="#br0">6 4817,'-1'0,"1"1,-1-1,1 1,-2-1,1 1,1-1,0 1,0-2,2 0,3-2,9-6,6-4,2-2,2 0,-1 0,0 0,1 0,1-2,3-1,3-2,4-3,2-1,2-2,1 1,-3 1,-2 1,-5 3,-3 3,-3 2,-2 0,0 1,0 0,-1 0,1-1,1 1,1-2,2-1,-1 1,0-1,-1 2,0 0,-2 0,0 1,-1 0,0 0,0 1,-1 0,-1 1,-2 0,-1 2,-3 2,-2 1,-2 1,0 0,-1 1,1-1,2-1,2-2,1 0,2-1,1-1,1-1,1 0,1-1,1-1,1 0,0 0,-1 0,-1 1,0 0,0 0,0 0,2-1,1-1,2-2,2 0,1-1,0 0,0-1,-1 2,-1 0,-1 1,-2 1,0 0,0 0,0 0,0 0,0 0,0 0,0 0,0 0,1 0,1-1,0-1,0 1,-1 0,1 0,-1 1,0-1,-1 1,0 0,1 0,-1-1,3 0,1-2,3-1,2-2,2-1,1-1,0 1,-1 0,-1 0,-1 1,0 1,0-1,0 0,0 0,1 0,0-1,0 1,-2 1,-1 0,-1 1,-1 1,0 0,0 0,2-2,1 0,3-2,0 0,1-1,-1 1,0 0,0 0,-1 1,0-1,-1 2,-1-1,-1 2,-2 0,-1 2,-1 0,-1 1,0-1,1 1,-1 0,1-1,1-1,1 0,4-3,1-1,3 0,-1-1,0 0,-2 1,-1 2,-2 0,-1 2,-2 0,2-1,0 0,1 0,1-1,-1 0,0 1,-3 1,-1 1,-2 2,-3 1,-1 1,-2 1,0 0,0 1,0-1,0 0,1 0,2-1,1-2,1 1,0-1,-1 0,0 1,0 0,-1 0,0 0,0 0,1 0,0 0,1-1,0 0,0 0,1-1,2 0,-1 0,0-1,0 1,-2 1,0 0,1 0,-1 0,1-1,-1 1,-1 1,-1 0,0 0,0 1,0-1,0 0,0 1,-1 0,-1 1,1-1,0 0,2-2,1 1,0-1,0 0,0 0,1-1,-1 1,-1 1,0 0,-1 0,0 1,-2 0,0 1,0 0,0-1,2 0,0-2,1 1,1 0,-2 0,-1 1,0 0,-2 2,-1-1,0 1,1-1,0 1,0-1,0 1,-1-1,0 2,-1-1,0 0,-1 2,0-1,-2 1,1 1,0-2,2 0,0-1,2 0,0-1,1 0,0-1,1 1,-2 0,0 0,-2 2,-1 0,0 1,-2 0,-1 1,0 0,0 0,0 1,-2 0,0 1,-2 0,0 2,-2-1,0 2,-1-1,1 0,1 0,1-1,1-1,0 0,1-1,0 1,1-1,-1 0,0 1,0-1,0 1,-2 0,1 1,-1 0,0 0,0-1,2 0,0-1,1 0,0 0,1-1,-1 1,0 0,-1 0,-1 2,-2 0,-2 2,-1 0,-2 2,-1 0,0 1,-1-1,2 0,1-1,1 0,0-1,0 1,0-1,-1 1,0 0,-1 1,0 0,-1 0,0 0,2-1,1 0,1-2,1 0,1 0,0 0,-1 0,-1 0,-1 1,0 1,-2 1,-1 0,1 0,1-1,2-2,1 0,1 0,-1 0,-1 1,0 0,-1 0,-1 1,-1 1,1-1,0 0,2-1,0-1,1 0,1 0,0-1,1 0,0 0,-1 1,-2 0,-1 2,-1-1,0 2,1-2,0 1,1-1,1-1,0-1,1 1,1-1,-2 1,0 0,-1 1,0-1,0 1,0 0,0 0,0-1,2 0,0 0,0-1,1 0,-1 0,0 1,-1 0,-1 0,0 1,-1 1,1-2,0 1,0 0,0 0,0-1,1 0,0 1,0-1,0 0,-1 0,0 1,0 0,-1 1,-1 0,0-1,0 2,0-1,0 0,0 0,0 0,0 0,0 0,0 0,-1 1,1-1,0 0,0 0,0 0,0 0,1-1,1 0,1-1,0 0,1 0,0-1,-1 1,-1 1,0 0,-2 1,0 0,0 0,-1 0,1 1,1-2,0 1,1-1,-1 0,1 0,-1 0,0 0,-1 1,0 0,0 1,-2 0,1 0,-1 0,1 0,-1 0,2-1,-1 0,1 1,0-1,-2 1,1 0,-1 0,0 0,0 1,0-1,0 1,-1-1,1 1,-1 0,1-1,-1 1,0 0,0 0,1 0,-1-1,1 1,0 0,-1-1,0 1,1 0,-1 0,0 0,1-1,1 0,1-1,0 0,0 0,-1 0,0 1,0 0,-1 0,1 0,0-1,1 1,0-1,0 0,-1 0,0 1,0 0,0 0,0 0,0-1,0 1,0-1,1 1,-1-1,0 1,-1 0,1 0,0 0,0-1,1 1,-1-1,0 1,0 0,-1 0,0 0,0 1,-1-1,1 1,1-1,-1 0,1-1,1 1,0-1,0 0,0 0,-1 0,0 1,0 0,-1 0,1 0,0-1,2 0,-1 0,1 0,-1 0,0 0,0 0,1-1,1 0,2-2,0 1,1-1,0 0,-2 0,1 1,-2 1,0 0,0-1,-1 2,0-1,-1 1,0 0,1 0,-1 0,0 0,-1 1,-1 0,0 0,1 0,-1 0,0 0,0 1,1-2,1 1,0-1,-1 0,1 1,-2 0,1-1,0 1,-1 0,1 0,0 0,0-1,1 1,-1 0,0-1,-1 1,2 0,0-1,-1 0,0 1,0-1,0 1,0 0,0 0,-1 0,2-1,-1 1,1-1,0 0,0 0,0 0,0 0,-1 1,0 0,-1 0,1 0,-1 0,1 0,0-1,0 1,1-1,1 0,-1-1,1 1,1-1,0-1,0 1,0 0,-2 1,1-1,-1 1,1 0,0-1,0 1,0-1,0 1,-1 0,-1 0,0 1,0-1,0 1,0 0,-1 0,0 1,0-1,0 0,0 1,0-1,1 0,0 0,-1 0,1-1,1 1,-1-1,0 1,1-1,-1 1,0 0,-1-1,1 1,0 0,0 0,0-1,0 2,-2-1,1 1,0-1,-1 1,0 0,1-1,-1 1,0 0,0 0,0 0,0 0,0 0,0 1,-1-1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6:45:24.545"/>
    </inkml:context>
    <inkml:brush xml:id="br0">
      <inkml:brushProperty name="width" value="0.2" units="cm"/>
      <inkml:brushProperty name="height" value="1.2" units="cm"/>
      <inkml:brushProperty name="color" value="#FFFFFF"/>
      <inkml:brushProperty name="inkEffects" value="pencil"/>
    </inkml:brush>
  </inkml:definitions>
  <inkml:trace contextRef="#ctx0" brushRef="#br0">30 11 5481,'-1'-1'2913,"0"0"-417,0 0-647,0 0-169,0-1-96,-1 1 17,0 1-177,1-1-80,-1 1-159,0-1-113,1 1-256,-1-1-96,1 1-200,-1-1-88,1 1-72,-1 0-23,1 0-25,-1 0 0,1 0 0,0 0 8,0 0 0,0 0-16,1 0-32,3 1-32,5 1-64,10 3-16,4 0-40,2 1-8,0-2-32,-2-1 0,-2-1-8,-1-2 0,-2 0 0,0-1-8,-2 2-8,0-1-8,0 1 0,-1 1-8,1-1-8,-1 1 8,-1 0-16,-1 0 0,2 0 8,0 1-8,1-1 0,1 1 0,-1-1-8,-1 0 0,-2 0 0,-1 0 0,0 0 8,-1 1-8,-1 0 0,1 0-8,-1 0 8,1 0 0,0 0 0,-1 0 0,-1 0 0,0 1 0,-2 0 0,1-1 8,-1 1-8,0-1 0,1 0 8,-1 0-8,0 0 0,1 0 0,-1 1 0,1-1-8,1 1 16,-2 0-16,-1 1 16,0 1 8,0-1-8,0 1 8,0-1-8,1 0 0,0 0 0,0-1 0,0 0-8,1 0-8,0 0 8,0 0 0,0 0 0,0 1 8,-1 0-24,-1 1 16,1 0-8,0-1 0,0 0 8,-2-2-8,-1 0 9,-1-2 7,0-1-8,0 1 0,1 0-8,1 1 8,0 0-8,0 0 8,0 0-8,2 1 0,0 2 8,2 0 0,0 0 0,1 0 0,0 0-8,0 0 8,-1 0-8,0-1 0,0 1 8,0-1-8,0 1-8,0 0 8,0 1 0,1-1 0,-2 0 16,0-1-8,-1 0-8,0-1 0,-1 0-8,0 0 8,0-1 0,0 1 0,0 1-8,0-1 0,0 1 8,-1 0-8,1 0 8,-1 0-8,-1 1 8,1-1-8,-1 1 0,1 0 8,-1 0 0,0-1-8,0 1 8,1 0-8,-2-1 0,1 0 8,-1 0-8,1 0 8,0 1 0,0 0 0,0 1 0,0-1-8,0 0 0,-1-1 8,0-1-8,-1 0 8,0 0 0,0-1 0,1 1 0,-1 0 0,0-1 0,0 0-8,-1-1 0,1 0 0,-1 0 0,0-1 8,0 1 0,0 1 0,2 1-8,0 0 0,1 0 8,1 0 0,-1 0-8,0-1 8,-1-1-8,0 0 8,-1-1 0,-1 0 0,0 0-8,0 0 8,0 0-8,0 1 0,0-1 0,1 1 8,-1 0-8,1 0 8,-1 1-8,1 0 8,0-1-8,0 1 0,0-1 8,-1 0 0,0 0-8,0 0 8,0 0-8,0-1 8,0 0 0,0 1-8,0-1 16,0 0-8,0 0 0,0 0 8,0 0-16,0 1 8,0-1 0,0 0-8,0 0-8,1 1-72,-1 1-264,1-1-177,-1 1 930,1-1-449,-1-1-30511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7T06:48:53.178"/>
    </inkml:context>
    <inkml:brush xml:id="br0">
      <inkml:brushProperty name="width" value="0.1" units="cm"/>
      <inkml:brushProperty name="height" value="0.1" units="cm"/>
      <inkml:brushProperty name="color" value="#66CC00"/>
      <inkml:brushProperty name="ignorePressure" value="1"/>
    </inkml:brush>
  </inkml:definitions>
  <inkml:trace contextRef="#ctx0" brushRef="#br0">0 1,'7031'0,"-7031"0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E72E7-EC35-0B4D-861C-FE7389BCA50F}" type="datetimeFigureOut">
              <a:rPr lang="en-IT" smtClean="0"/>
              <a:t>23/09/25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8CD6E-136D-2F42-BA26-C838EDF7980A}" type="slidenum">
              <a:rPr lang="en-IT" smtClean="0"/>
              <a:t>‹#›</a:t>
            </a:fld>
            <a:endParaRPr lang="en-IT"/>
          </a:p>
        </p:txBody>
      </p:sp>
    </p:spTree>
    <p:extLst>
      <p:ext uri="{BB962C8B-B14F-4D97-AF65-F5344CB8AC3E}">
        <p14:creationId xmlns:p14="http://schemas.microsoft.com/office/powerpoint/2010/main" val="158123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If we are missing some CP violation, why not look here as well?</a:t>
            </a:r>
          </a:p>
        </p:txBody>
      </p:sp>
      <p:sp>
        <p:nvSpPr>
          <p:cNvPr id="4" name="Slide Number Placeholder 3"/>
          <p:cNvSpPr>
            <a:spLocks noGrp="1"/>
          </p:cNvSpPr>
          <p:nvPr>
            <p:ph type="sldNum" sz="quarter" idx="5"/>
          </p:nvPr>
        </p:nvSpPr>
        <p:spPr/>
        <p:txBody>
          <a:bodyPr/>
          <a:lstStyle/>
          <a:p>
            <a:fld id="{87C8CD6E-136D-2F42-BA26-C838EDF7980A}" type="slidenum">
              <a:rPr lang="en-IT" smtClean="0"/>
              <a:t>5</a:t>
            </a:fld>
            <a:endParaRPr lang="en-IT"/>
          </a:p>
        </p:txBody>
      </p:sp>
    </p:spTree>
    <p:extLst>
      <p:ext uri="{BB962C8B-B14F-4D97-AF65-F5344CB8AC3E}">
        <p14:creationId xmlns:p14="http://schemas.microsoft.com/office/powerpoint/2010/main" val="2850797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a:t>The </a:t>
            </a:r>
            <a:r>
              <a:rPr lang="it-IT" err="1"/>
              <a:t>term</a:t>
            </a:r>
            <a:r>
              <a:rPr lang="it-IT"/>
              <a:t> can </a:t>
            </a:r>
            <a:r>
              <a:rPr lang="it-IT" err="1"/>
              <a:t>also</a:t>
            </a:r>
            <a:r>
              <a:rPr lang="it-IT"/>
              <a:t> be 0 in a pure </a:t>
            </a:r>
            <a:r>
              <a:rPr lang="it-IT" err="1"/>
              <a:t>electric</a:t>
            </a:r>
            <a:r>
              <a:rPr lang="it-IT"/>
              <a:t> ring.</a:t>
            </a:r>
            <a:endParaRPr lang="en-US"/>
          </a:p>
        </p:txBody>
      </p:sp>
      <p:sp>
        <p:nvSpPr>
          <p:cNvPr id="4" name="Slide Number Placeholder 3"/>
          <p:cNvSpPr>
            <a:spLocks noGrp="1"/>
          </p:cNvSpPr>
          <p:nvPr>
            <p:ph type="sldNum" sz="quarter" idx="5"/>
          </p:nvPr>
        </p:nvSpPr>
        <p:spPr/>
        <p:txBody>
          <a:bodyPr/>
          <a:lstStyle/>
          <a:p>
            <a:fld id="{772E1C77-EBA5-492D-A176-12ECBFDD0DC5}" type="slidenum">
              <a:rPr lang="en-US" smtClean="0"/>
              <a:t>40</a:t>
            </a:fld>
            <a:endParaRPr lang="en-US"/>
          </a:p>
        </p:txBody>
      </p:sp>
    </p:spTree>
    <p:extLst>
      <p:ext uri="{BB962C8B-B14F-4D97-AF65-F5344CB8AC3E}">
        <p14:creationId xmlns:p14="http://schemas.microsoft.com/office/powerpoint/2010/main" val="172280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772E1C77-EBA5-492D-A176-12ECBFDD0DC5}" type="slidenum">
              <a:rPr lang="en-US" smtClean="0"/>
              <a:t>41</a:t>
            </a:fld>
            <a:endParaRPr lang="en-US"/>
          </a:p>
        </p:txBody>
      </p:sp>
    </p:spTree>
    <p:extLst>
      <p:ext uri="{BB962C8B-B14F-4D97-AF65-F5344CB8AC3E}">
        <p14:creationId xmlns:p14="http://schemas.microsoft.com/office/powerpoint/2010/main" val="1933602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D5EF-6583-7376-7299-BB2965603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2F7A6-E3BC-26C4-F303-ABDE2690D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67AFD-2994-C94F-71B6-A543C2903BB7}"/>
              </a:ext>
            </a:extLst>
          </p:cNvPr>
          <p:cNvSpPr>
            <a:spLocks noGrp="1"/>
          </p:cNvSpPr>
          <p:nvPr>
            <p:ph type="body" idx="1"/>
          </p:nvPr>
        </p:nvSpPr>
        <p:spPr/>
        <p:txBody>
          <a:bodyPr/>
          <a:lstStyle/>
          <a:p>
            <a:pPr marL="171450" indent="-171450">
              <a:buFont typeface="Arial" panose="020B0604020202020204" pitchFamily="34" charset="0"/>
              <a:buChar char="•"/>
            </a:pPr>
            <a:r>
              <a:rPr lang="it-IT" err="1"/>
              <a:t>Floor</a:t>
            </a:r>
            <a:r>
              <a:rPr lang="it-IT"/>
              <a:t> plan of the PTEDM Lattice</a:t>
            </a:r>
          </a:p>
          <a:p>
            <a:pPr marL="171450" indent="-171450">
              <a:buFont typeface="Arial" panose="020B0604020202020204" pitchFamily="34" charset="0"/>
              <a:buChar char="•"/>
            </a:pPr>
            <a:r>
              <a:rPr lang="it-IT" err="1"/>
              <a:t>Beam</a:t>
            </a:r>
            <a:r>
              <a:rPr lang="it-IT"/>
              <a:t> position </a:t>
            </a:r>
            <a:r>
              <a:rPr lang="it-IT" err="1"/>
              <a:t>monitors</a:t>
            </a:r>
            <a:r>
              <a:rPr lang="it-IT"/>
              <a:t> in </a:t>
            </a:r>
            <a:r>
              <a:rPr lang="it-IT" err="1"/>
              <a:t>between</a:t>
            </a:r>
            <a:r>
              <a:rPr lang="it-IT"/>
              <a:t> EM </a:t>
            </a:r>
            <a:r>
              <a:rPr lang="it-IT" err="1"/>
              <a:t>benders</a:t>
            </a:r>
            <a:endParaRPr lang="it-IT"/>
          </a:p>
          <a:p>
            <a:pPr marL="171450" indent="-171450">
              <a:buFont typeface="Arial" panose="020B0604020202020204" pitchFamily="34" charset="0"/>
              <a:buChar char="•"/>
            </a:pPr>
            <a:r>
              <a:rPr lang="it-IT"/>
              <a:t>RF </a:t>
            </a:r>
            <a:r>
              <a:rPr lang="it-IT" err="1"/>
              <a:t>cavity</a:t>
            </a:r>
            <a:r>
              <a:rPr lang="it-IT"/>
              <a:t> for </a:t>
            </a:r>
            <a:r>
              <a:rPr lang="it-IT" err="1"/>
              <a:t>bunching</a:t>
            </a:r>
            <a:r>
              <a:rPr lang="it-IT"/>
              <a:t> (</a:t>
            </a:r>
            <a:r>
              <a:rPr lang="it-IT" err="1"/>
              <a:t>longitudinal</a:t>
            </a:r>
            <a:r>
              <a:rPr lang="it-IT"/>
              <a:t> </a:t>
            </a:r>
            <a:r>
              <a:rPr lang="it-IT" err="1"/>
              <a:t>focussing</a:t>
            </a:r>
            <a:r>
              <a:rPr lang="it-IT"/>
              <a:t>)</a:t>
            </a:r>
          </a:p>
          <a:p>
            <a:pPr marL="171450" indent="-171450">
              <a:buFont typeface="Arial" panose="020B0604020202020204" pitchFamily="34" charset="0"/>
              <a:buChar char="•"/>
            </a:pPr>
            <a:r>
              <a:rPr lang="it-IT"/>
              <a:t>BMAD </a:t>
            </a:r>
            <a:r>
              <a:rPr lang="it-IT" err="1"/>
              <a:t>Simulation</a:t>
            </a:r>
            <a:r>
              <a:rPr lang="it-IT"/>
              <a:t> toolkit</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638984F-5EC8-9E38-1B26-15DB416AD5B8}"/>
              </a:ext>
            </a:extLst>
          </p:cNvPr>
          <p:cNvSpPr>
            <a:spLocks noGrp="1"/>
          </p:cNvSpPr>
          <p:nvPr>
            <p:ph type="sldNum" sz="quarter" idx="5"/>
          </p:nvPr>
        </p:nvSpPr>
        <p:spPr/>
        <p:txBody>
          <a:bodyPr/>
          <a:lstStyle/>
          <a:p>
            <a:fld id="{772E1C77-EBA5-492D-A176-12ECBFDD0DC5}" type="slidenum">
              <a:rPr lang="en-US" smtClean="0"/>
              <a:t>46</a:t>
            </a:fld>
            <a:endParaRPr lang="en-US"/>
          </a:p>
        </p:txBody>
      </p:sp>
    </p:spTree>
    <p:extLst>
      <p:ext uri="{BB962C8B-B14F-4D97-AF65-F5344CB8AC3E}">
        <p14:creationId xmlns:p14="http://schemas.microsoft.com/office/powerpoint/2010/main" val="921815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82BD-0004-A6AE-4CEA-9C67CDBF4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F3449-E493-EFED-AF14-520B305C3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2D752-290A-B866-65A1-F7CAEEEC1E5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4966084C-25BA-7AFA-B0E7-B1C8252A13DB}"/>
              </a:ext>
            </a:extLst>
          </p:cNvPr>
          <p:cNvSpPr>
            <a:spLocks noGrp="1"/>
          </p:cNvSpPr>
          <p:nvPr>
            <p:ph type="sldNum" sz="quarter" idx="5"/>
          </p:nvPr>
        </p:nvSpPr>
        <p:spPr/>
        <p:txBody>
          <a:bodyPr/>
          <a:lstStyle/>
          <a:p>
            <a:fld id="{87C8CD6E-136D-2F42-BA26-C838EDF7980A}" type="slidenum">
              <a:rPr lang="en-IT" smtClean="0"/>
              <a:t>48</a:t>
            </a:fld>
            <a:endParaRPr lang="en-IT"/>
          </a:p>
        </p:txBody>
      </p:sp>
    </p:spTree>
    <p:extLst>
      <p:ext uri="{BB962C8B-B14F-4D97-AF65-F5344CB8AC3E}">
        <p14:creationId xmlns:p14="http://schemas.microsoft.com/office/powerpoint/2010/main" val="93113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noProof="0" dirty="0"/>
          </a:p>
        </p:txBody>
      </p:sp>
      <p:sp>
        <p:nvSpPr>
          <p:cNvPr id="4" name="Slide Number Placeholder 3"/>
          <p:cNvSpPr>
            <a:spLocks noGrp="1"/>
          </p:cNvSpPr>
          <p:nvPr>
            <p:ph type="sldNum" sz="quarter" idx="5"/>
          </p:nvPr>
        </p:nvSpPr>
        <p:spPr/>
        <p:txBody>
          <a:bodyPr/>
          <a:lstStyle/>
          <a:p>
            <a:fld id="{772E1C77-EBA5-492D-A176-12ECBFDD0DC5}" type="slidenum">
              <a:rPr lang="en-US" smtClean="0"/>
              <a:t>6</a:t>
            </a:fld>
            <a:endParaRPr lang="en-US"/>
          </a:p>
        </p:txBody>
      </p:sp>
    </p:spTree>
    <p:extLst>
      <p:ext uri="{BB962C8B-B14F-4D97-AF65-F5344CB8AC3E}">
        <p14:creationId xmlns:p14="http://schemas.microsoft.com/office/powerpoint/2010/main" val="81636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F8B41-C4BD-97D4-DCBD-617EE560B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36395-5B3B-F71A-73C6-5F0A07800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562C7-8F94-0C68-BB48-8D9BB1E449C3}"/>
              </a:ext>
            </a:extLst>
          </p:cNvPr>
          <p:cNvSpPr>
            <a:spLocks noGrp="1"/>
          </p:cNvSpPr>
          <p:nvPr>
            <p:ph type="body" idx="1"/>
          </p:nvPr>
        </p:nvSpPr>
        <p:spPr/>
        <p:txBody>
          <a:bodyPr/>
          <a:lstStyle/>
          <a:p>
            <a:pPr marL="0" indent="0">
              <a:buFont typeface="Arial" panose="020B0604020202020204" pitchFamily="34" charset="0"/>
              <a:buNone/>
            </a:pPr>
            <a:endParaRPr lang="en-GB" noProof="0" dirty="0"/>
          </a:p>
        </p:txBody>
      </p:sp>
      <p:sp>
        <p:nvSpPr>
          <p:cNvPr id="4" name="Slide Number Placeholder 3">
            <a:extLst>
              <a:ext uri="{FF2B5EF4-FFF2-40B4-BE49-F238E27FC236}">
                <a16:creationId xmlns:a16="http://schemas.microsoft.com/office/drawing/2014/main" id="{03E7E3A9-432D-B398-EC12-02024F848674}"/>
              </a:ext>
            </a:extLst>
          </p:cNvPr>
          <p:cNvSpPr>
            <a:spLocks noGrp="1"/>
          </p:cNvSpPr>
          <p:nvPr>
            <p:ph type="sldNum" sz="quarter" idx="5"/>
          </p:nvPr>
        </p:nvSpPr>
        <p:spPr/>
        <p:txBody>
          <a:bodyPr/>
          <a:lstStyle/>
          <a:p>
            <a:fld id="{772E1C77-EBA5-492D-A176-12ECBFDD0DC5}" type="slidenum">
              <a:rPr lang="en-US" smtClean="0"/>
              <a:t>7</a:t>
            </a:fld>
            <a:endParaRPr lang="en-US"/>
          </a:p>
        </p:txBody>
      </p:sp>
    </p:spTree>
    <p:extLst>
      <p:ext uri="{BB962C8B-B14F-4D97-AF65-F5344CB8AC3E}">
        <p14:creationId xmlns:p14="http://schemas.microsoft.com/office/powerpoint/2010/main" val="13095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The data used to develop the model comes from simulations of particles in existing as well as future storage rings</a:t>
            </a:r>
          </a:p>
        </p:txBody>
      </p:sp>
      <p:sp>
        <p:nvSpPr>
          <p:cNvPr id="4" name="Slide Number Placeholder 3"/>
          <p:cNvSpPr>
            <a:spLocks noGrp="1"/>
          </p:cNvSpPr>
          <p:nvPr>
            <p:ph type="sldNum" sz="quarter" idx="5"/>
          </p:nvPr>
        </p:nvSpPr>
        <p:spPr/>
        <p:txBody>
          <a:bodyPr/>
          <a:lstStyle/>
          <a:p>
            <a:fld id="{87C8CD6E-136D-2F42-BA26-C838EDF7980A}" type="slidenum">
              <a:rPr lang="en-IT" smtClean="0"/>
              <a:t>9</a:t>
            </a:fld>
            <a:endParaRPr lang="en-IT"/>
          </a:p>
        </p:txBody>
      </p:sp>
    </p:spTree>
    <p:extLst>
      <p:ext uri="{BB962C8B-B14F-4D97-AF65-F5344CB8AC3E}">
        <p14:creationId xmlns:p14="http://schemas.microsoft.com/office/powerpoint/2010/main" val="351652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1FDE-F7C2-656C-86D0-7C4086A94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6B1BF-6196-6AAD-3F62-64F434B77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90D5D-0673-E292-38F0-E320694C1620}"/>
              </a:ext>
            </a:extLst>
          </p:cNvPr>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BC6944C-AEFF-9A88-B054-055D3E7C0CF2}"/>
              </a:ext>
            </a:extLst>
          </p:cNvPr>
          <p:cNvSpPr>
            <a:spLocks noGrp="1"/>
          </p:cNvSpPr>
          <p:nvPr>
            <p:ph type="sldNum" sz="quarter" idx="5"/>
          </p:nvPr>
        </p:nvSpPr>
        <p:spPr/>
        <p:txBody>
          <a:bodyPr/>
          <a:lstStyle/>
          <a:p>
            <a:fld id="{772E1C77-EBA5-492D-A176-12ECBFDD0DC5}" type="slidenum">
              <a:rPr lang="en-US" smtClean="0"/>
              <a:t>17</a:t>
            </a:fld>
            <a:endParaRPr lang="en-US"/>
          </a:p>
        </p:txBody>
      </p:sp>
    </p:spTree>
    <p:extLst>
      <p:ext uri="{BB962C8B-B14F-4D97-AF65-F5344CB8AC3E}">
        <p14:creationId xmlns:p14="http://schemas.microsoft.com/office/powerpoint/2010/main" val="223051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E1D5-22FE-808B-39FA-7B168D8C1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DB8DC-4FD3-AF27-D45E-1096A069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75CE8-8A98-CBA0-6134-644C3276F121}"/>
              </a:ext>
            </a:extLst>
          </p:cNvPr>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25B67C09-425D-08D9-6005-2C0E4C8C67EF}"/>
              </a:ext>
            </a:extLst>
          </p:cNvPr>
          <p:cNvSpPr>
            <a:spLocks noGrp="1"/>
          </p:cNvSpPr>
          <p:nvPr>
            <p:ph type="sldNum" sz="quarter" idx="5"/>
          </p:nvPr>
        </p:nvSpPr>
        <p:spPr/>
        <p:txBody>
          <a:bodyPr/>
          <a:lstStyle/>
          <a:p>
            <a:fld id="{772E1C77-EBA5-492D-A176-12ECBFDD0DC5}" type="slidenum">
              <a:rPr lang="en-US" smtClean="0"/>
              <a:t>19</a:t>
            </a:fld>
            <a:endParaRPr lang="en-US"/>
          </a:p>
        </p:txBody>
      </p:sp>
    </p:spTree>
    <p:extLst>
      <p:ext uri="{BB962C8B-B14F-4D97-AF65-F5344CB8AC3E}">
        <p14:creationId xmlns:p14="http://schemas.microsoft.com/office/powerpoint/2010/main" val="34391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87C8CD6E-136D-2F42-BA26-C838EDF7980A}" type="slidenum">
              <a:rPr lang="en-IT" smtClean="0"/>
              <a:t>26</a:t>
            </a:fld>
            <a:endParaRPr lang="en-IT"/>
          </a:p>
        </p:txBody>
      </p:sp>
    </p:spTree>
    <p:extLst>
      <p:ext uri="{BB962C8B-B14F-4D97-AF65-F5344CB8AC3E}">
        <p14:creationId xmlns:p14="http://schemas.microsoft.com/office/powerpoint/2010/main" val="322446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87C8CD6E-136D-2F42-BA26-C838EDF7980A}" type="slidenum">
              <a:rPr lang="en-IT" smtClean="0"/>
              <a:t>31</a:t>
            </a:fld>
            <a:endParaRPr lang="en-IT"/>
          </a:p>
        </p:txBody>
      </p:sp>
    </p:spTree>
    <p:extLst>
      <p:ext uri="{BB962C8B-B14F-4D97-AF65-F5344CB8AC3E}">
        <p14:creationId xmlns:p14="http://schemas.microsoft.com/office/powerpoint/2010/main" val="17071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err="1"/>
              <a:t>Choose</a:t>
            </a:r>
            <a:r>
              <a:rPr lang="it-IT" dirty="0"/>
              <a:t> a </a:t>
            </a:r>
            <a:r>
              <a:rPr lang="it-IT" dirty="0" err="1"/>
              <a:t>combination</a:t>
            </a:r>
            <a:r>
              <a:rPr lang="it-IT" dirty="0"/>
              <a:t> of E and B to make </a:t>
            </a:r>
            <a:r>
              <a:rPr lang="it-IT" dirty="0" err="1"/>
              <a:t>this</a:t>
            </a:r>
            <a:r>
              <a:rPr lang="it-IT" dirty="0"/>
              <a:t> </a:t>
            </a:r>
            <a:r>
              <a:rPr lang="it-IT" dirty="0" err="1"/>
              <a:t>term</a:t>
            </a:r>
            <a:r>
              <a:rPr lang="it-IT" dirty="0"/>
              <a:t> 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err="1"/>
              <a:t>Increased</a:t>
            </a:r>
            <a:r>
              <a:rPr lang="it-IT" dirty="0"/>
              <a:t> </a:t>
            </a:r>
            <a:r>
              <a:rPr lang="it-IT" dirty="0" err="1"/>
              <a:t>precision</a:t>
            </a:r>
            <a:r>
              <a:rPr lang="it-IT" dirty="0"/>
              <a:t> due to </a:t>
            </a:r>
            <a:r>
              <a:rPr lang="it-IT" dirty="0" err="1"/>
              <a:t>measurement</a:t>
            </a:r>
            <a:r>
              <a:rPr lang="it-IT" dirty="0"/>
              <a:t> of EDM </a:t>
            </a:r>
            <a:r>
              <a:rPr lang="it-IT" dirty="0" err="1"/>
              <a:t>directly</a:t>
            </a:r>
            <a:r>
              <a:rPr lang="it-IT" dirty="0"/>
              <a:t> </a:t>
            </a:r>
            <a:r>
              <a:rPr lang="it-IT" dirty="0" err="1"/>
              <a:t>through</a:t>
            </a:r>
            <a:r>
              <a:rPr lang="it-IT" dirty="0"/>
              <a:t> </a:t>
            </a:r>
            <a:r>
              <a:rPr lang="it-IT" dirty="0" err="1"/>
              <a:t>polarimetry</a:t>
            </a:r>
            <a:r>
              <a:rPr lang="it-IT" dirty="0"/>
              <a:t>.</a:t>
            </a:r>
            <a:endParaRPr lang="en-US" dirty="0"/>
          </a:p>
        </p:txBody>
      </p:sp>
      <p:sp>
        <p:nvSpPr>
          <p:cNvPr id="4" name="Slide Number Placeholder 3"/>
          <p:cNvSpPr>
            <a:spLocks noGrp="1"/>
          </p:cNvSpPr>
          <p:nvPr>
            <p:ph type="sldNum" sz="quarter" idx="5"/>
          </p:nvPr>
        </p:nvSpPr>
        <p:spPr/>
        <p:txBody>
          <a:bodyPr/>
          <a:lstStyle/>
          <a:p>
            <a:fld id="{772E1C77-EBA5-492D-A176-12ECBFDD0DC5}" type="slidenum">
              <a:rPr lang="en-US" smtClean="0"/>
              <a:t>39</a:t>
            </a:fld>
            <a:endParaRPr lang="en-US"/>
          </a:p>
        </p:txBody>
      </p:sp>
    </p:spTree>
    <p:extLst>
      <p:ext uri="{BB962C8B-B14F-4D97-AF65-F5344CB8AC3E}">
        <p14:creationId xmlns:p14="http://schemas.microsoft.com/office/powerpoint/2010/main" val="1353890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CE5F51A9-938E-1EDD-2B89-796DE3DFC24E}"/>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pic>
        <p:nvPicPr>
          <p:cNvPr id="4" name="Immagine 8">
            <a:extLst>
              <a:ext uri="{FF2B5EF4-FFF2-40B4-BE49-F238E27FC236}">
                <a16:creationId xmlns:a16="http://schemas.microsoft.com/office/drawing/2014/main" id="{0EDC41CF-C094-2D68-CB53-BC199BB65E83}"/>
              </a:ext>
            </a:extLst>
          </p:cNvPr>
          <p:cNvPicPr>
            <a:picLocks noChangeAspect="1"/>
          </p:cNvPicPr>
          <p:nvPr/>
        </p:nvPicPr>
        <p:blipFill rotWithShape="1">
          <a:blip r:embed="rId2">
            <a:extLst>
              <a:ext uri="{28A0092B-C50C-407E-A947-70E740481C1C}">
                <a14:useLocalDpi xmlns:a14="http://schemas.microsoft.com/office/drawing/2010/main" val="0"/>
              </a:ext>
            </a:extLst>
          </a:blip>
          <a:srcRect l="31446" r="19266"/>
          <a:stretch/>
        </p:blipFill>
        <p:spPr>
          <a:xfrm flipH="1">
            <a:off x="-1" y="-9660"/>
            <a:ext cx="4377472" cy="627894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3" name="Picture 12">
            <a:extLst>
              <a:ext uri="{FF2B5EF4-FFF2-40B4-BE49-F238E27FC236}">
                <a16:creationId xmlns:a16="http://schemas.microsoft.com/office/drawing/2014/main" id="{0945AC3A-7D9B-423E-A2BF-B883C9B2D241}"/>
              </a:ext>
            </a:extLst>
          </p:cNvPr>
          <p:cNvPicPr>
            <a:picLocks/>
          </p:cNvPicPr>
          <p:nvPr/>
        </p:nvPicPr>
        <p:blipFill rotWithShape="1">
          <a:blip r:embed="rId3" cstate="screen">
            <a:duotone>
              <a:prstClr val="black"/>
              <a:schemeClr val="tx2">
                <a:tint val="45000"/>
                <a:satMod val="400000"/>
              </a:schemeClr>
            </a:duotone>
            <a:alphaModFix amt="70000"/>
            <a:extLst>
              <a:ext uri="{28A0092B-C50C-407E-A947-70E740481C1C}">
                <a14:useLocalDpi xmlns:a14="http://schemas.microsoft.com/office/drawing/2010/main"/>
              </a:ext>
            </a:extLst>
          </a:blip>
          <a:srcRect b="5991"/>
          <a:stretch/>
        </p:blipFill>
        <p:spPr>
          <a:xfrm>
            <a:off x="7002" y="389"/>
            <a:ext cx="4389120" cy="6274254"/>
          </a:xfrm>
          <a:prstGeom prst="rect">
            <a:avLst/>
          </a:prstGeom>
        </p:spPr>
      </p:pic>
      <p:sp>
        <p:nvSpPr>
          <p:cNvPr id="5" name="Rectangle 4">
            <a:extLst>
              <a:ext uri="{FF2B5EF4-FFF2-40B4-BE49-F238E27FC236}">
                <a16:creationId xmlns:a16="http://schemas.microsoft.com/office/drawing/2014/main" id="{C7524B29-B525-4E47-862B-FD57B403D539}"/>
              </a:ext>
            </a:extLst>
          </p:cNvPr>
          <p:cNvSpPr/>
          <p:nvPr/>
        </p:nvSpPr>
        <p:spPr>
          <a:xfrm>
            <a:off x="0" y="0"/>
            <a:ext cx="4389120" cy="627663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Graphic 11">
            <a:extLst>
              <a:ext uri="{FF2B5EF4-FFF2-40B4-BE49-F238E27FC236}">
                <a16:creationId xmlns:a16="http://schemas.microsoft.com/office/drawing/2014/main" id="{54BAE1D8-3DF8-48CA-92C4-2E2064E4A3C5}"/>
              </a:ext>
            </a:extLst>
          </p:cNvPr>
          <p:cNvSpPr/>
          <p:nvPr/>
        </p:nvSpPr>
        <p:spPr>
          <a:xfrm>
            <a:off x="972831" y="3581755"/>
            <a:ext cx="3413965" cy="2695876"/>
          </a:xfrm>
          <a:custGeom>
            <a:avLst/>
            <a:gdLst>
              <a:gd name="connsiteX0" fmla="*/ 4121944 w 4124325"/>
              <a:gd name="connsiteY0" fmla="*/ 1555076 h 3257550"/>
              <a:gd name="connsiteX1" fmla="*/ 4118134 w 4124325"/>
              <a:gd name="connsiteY1" fmla="*/ 1533169 h 3257550"/>
              <a:gd name="connsiteX2" fmla="*/ 2782729 w 4124325"/>
              <a:gd name="connsiteY2" fmla="*/ 39649 h 3257550"/>
              <a:gd name="connsiteX3" fmla="*/ 2108359 w 4124325"/>
              <a:gd name="connsiteY3" fmla="*/ 2436139 h 3257550"/>
              <a:gd name="connsiteX4" fmla="*/ 1262539 w 4124325"/>
              <a:gd name="connsiteY4" fmla="*/ 1310284 h 3257550"/>
              <a:gd name="connsiteX5" fmla="*/ 717709 w 4124325"/>
              <a:gd name="connsiteY5" fmla="*/ 2358986 h 3257550"/>
              <a:gd name="connsiteX6" fmla="*/ 7144 w 4124325"/>
              <a:gd name="connsiteY6" fmla="*/ 3257194 h 3257550"/>
              <a:gd name="connsiteX7" fmla="*/ 4075271 w 4124325"/>
              <a:gd name="connsiteY7" fmla="*/ 3257194 h 3257550"/>
              <a:gd name="connsiteX8" fmla="*/ 4122896 w 4124325"/>
              <a:gd name="connsiteY8" fmla="*/ 3201949 h 3257550"/>
              <a:gd name="connsiteX9" fmla="*/ 4122896 w 4124325"/>
              <a:gd name="connsiteY9" fmla="*/ 1555076 h 3257550"/>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068127 w 4207192"/>
              <a:gd name="connsiteY9" fmla="*/ 3250050 h 3286245"/>
              <a:gd name="connsiteX10" fmla="*/ 4207192 w 4207192"/>
              <a:gd name="connsiteY10" fmla="*/ 3286245 h 3286245"/>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207192 w 4207192"/>
              <a:gd name="connsiteY9" fmla="*/ 3286245 h 3286245"/>
              <a:gd name="connsiteX0" fmla="*/ 4115752 w 4115752"/>
              <a:gd name="connsiteY0" fmla="*/ 3194805 h 3250050"/>
              <a:gd name="connsiteX1" fmla="*/ 4115752 w 4115752"/>
              <a:gd name="connsiteY1" fmla="*/ 1547932 h 3250050"/>
              <a:gd name="connsiteX2" fmla="*/ 4114800 w 4115752"/>
              <a:gd name="connsiteY2" fmla="*/ 1547932 h 3250050"/>
              <a:gd name="connsiteX3" fmla="*/ 4110990 w 4115752"/>
              <a:gd name="connsiteY3" fmla="*/ 1526025 h 3250050"/>
              <a:gd name="connsiteX4" fmla="*/ 2775585 w 4115752"/>
              <a:gd name="connsiteY4" fmla="*/ 32505 h 3250050"/>
              <a:gd name="connsiteX5" fmla="*/ 2101215 w 4115752"/>
              <a:gd name="connsiteY5" fmla="*/ 2428995 h 3250050"/>
              <a:gd name="connsiteX6" fmla="*/ 1255395 w 4115752"/>
              <a:gd name="connsiteY6" fmla="*/ 1303140 h 3250050"/>
              <a:gd name="connsiteX7" fmla="*/ 710565 w 4115752"/>
              <a:gd name="connsiteY7" fmla="*/ 2351842 h 3250050"/>
              <a:gd name="connsiteX8" fmla="*/ 0 w 4115752"/>
              <a:gd name="connsiteY8" fmla="*/ 3250050 h 3250050"/>
              <a:gd name="connsiteX0" fmla="*/ 4115752 w 4115752"/>
              <a:gd name="connsiteY0" fmla="*/ 1547932 h 3250050"/>
              <a:gd name="connsiteX1" fmla="*/ 4114800 w 4115752"/>
              <a:gd name="connsiteY1" fmla="*/ 1547932 h 3250050"/>
              <a:gd name="connsiteX2" fmla="*/ 4110990 w 4115752"/>
              <a:gd name="connsiteY2" fmla="*/ 1526025 h 3250050"/>
              <a:gd name="connsiteX3" fmla="*/ 2775585 w 4115752"/>
              <a:gd name="connsiteY3" fmla="*/ 32505 h 3250050"/>
              <a:gd name="connsiteX4" fmla="*/ 2101215 w 4115752"/>
              <a:gd name="connsiteY4" fmla="*/ 2428995 h 3250050"/>
              <a:gd name="connsiteX5" fmla="*/ 1255395 w 4115752"/>
              <a:gd name="connsiteY5" fmla="*/ 1303140 h 3250050"/>
              <a:gd name="connsiteX6" fmla="*/ 710565 w 4115752"/>
              <a:gd name="connsiteY6" fmla="*/ 2351842 h 3250050"/>
              <a:gd name="connsiteX7" fmla="*/ 0 w 4115752"/>
              <a:gd name="connsiteY7" fmla="*/ 3250050 h 32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752" h="3250050">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w="9525" cap="flat">
            <a:solidFill>
              <a:schemeClr val="tx1">
                <a:lumMod val="50000"/>
                <a:lumOff val="50000"/>
              </a:schemeClr>
            </a:solidFill>
            <a:prstDash val="dash"/>
            <a:miter/>
          </a:ln>
        </p:spPr>
        <p:txBody>
          <a:bodyPr rtlCol="0" anchor="ctr"/>
          <a:lstStyle/>
          <a:p>
            <a:pPr rtl="0"/>
            <a:endParaRPr lang="en-GB"/>
          </a:p>
        </p:txBody>
      </p:sp>
      <p:sp>
        <p:nvSpPr>
          <p:cNvPr id="8" name="Left Col">
            <a:extLst>
              <a:ext uri="{FF2B5EF4-FFF2-40B4-BE49-F238E27FC236}">
                <a16:creationId xmlns:a16="http://schemas.microsoft.com/office/drawing/2014/main" id="{92DE2CD5-5E42-7D36-B384-95DC70FCECA7}"/>
              </a:ext>
            </a:extLst>
          </p:cNvPr>
          <p:cNvSpPr>
            <a:spLocks noGrp="1"/>
          </p:cNvSpPr>
          <p:nvPr>
            <p:ph sz="half" idx="1"/>
          </p:nvPr>
        </p:nvSpPr>
        <p:spPr>
          <a:xfrm>
            <a:off x="4787553" y="1342586"/>
            <a:ext cx="6992936" cy="4776924"/>
          </a:xfrm>
          <a:prstGeom prst="rect">
            <a:avLst/>
          </a:prstGeom>
        </p:spPr>
        <p:txBody>
          <a:bodyPr tIns="10800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16" name="Text Placeholder 15">
            <a:extLst>
              <a:ext uri="{FF2B5EF4-FFF2-40B4-BE49-F238E27FC236}">
                <a16:creationId xmlns:a16="http://schemas.microsoft.com/office/drawing/2014/main" id="{1DCE4187-3713-8BF9-3330-48F7FDBB7332}"/>
              </a:ext>
            </a:extLst>
          </p:cNvPr>
          <p:cNvSpPr>
            <a:spLocks noGrp="1"/>
          </p:cNvSpPr>
          <p:nvPr>
            <p:ph type="body" sz="quarter" idx="10"/>
          </p:nvPr>
        </p:nvSpPr>
        <p:spPr>
          <a:xfrm>
            <a:off x="316034" y="2877993"/>
            <a:ext cx="3759807" cy="311505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Title 1">
            <a:extLst>
              <a:ext uri="{FF2B5EF4-FFF2-40B4-BE49-F238E27FC236}">
                <a16:creationId xmlns:a16="http://schemas.microsoft.com/office/drawing/2014/main" id="{F6A65AFA-74DC-66E3-1478-BB2FC1026BE8}"/>
              </a:ext>
            </a:extLst>
          </p:cNvPr>
          <p:cNvSpPr>
            <a:spLocks noGrp="1"/>
          </p:cNvSpPr>
          <p:nvPr>
            <p:ph type="ctrTitle"/>
          </p:nvPr>
        </p:nvSpPr>
        <p:spPr>
          <a:xfrm>
            <a:off x="316034" y="475285"/>
            <a:ext cx="3759807" cy="2127140"/>
          </a:xfrm>
        </p:spPr>
        <p:txBody>
          <a:bodyPr rtlCol="0" anchor="b"/>
          <a:lstStyle>
            <a:lvl1pPr algn="l">
              <a:lnSpc>
                <a:spcPct val="80000"/>
              </a:lnSpc>
              <a:defRPr sz="5400" spc="-150">
                <a:solidFill>
                  <a:schemeClr val="bg1"/>
                </a:solidFill>
              </a:defRPr>
            </a:lvl1pPr>
          </a:lstStyle>
          <a:p>
            <a:pPr rtl="0"/>
            <a:r>
              <a:rPr lang="en-GB"/>
              <a:t>Click to edit Master title style</a:t>
            </a:r>
            <a:endParaRPr lang="en-GB" dirty="0"/>
          </a:p>
        </p:txBody>
      </p:sp>
      <p:grpSp>
        <p:nvGrpSpPr>
          <p:cNvPr id="3" name="Group 2">
            <a:extLst>
              <a:ext uri="{FF2B5EF4-FFF2-40B4-BE49-F238E27FC236}">
                <a16:creationId xmlns:a16="http://schemas.microsoft.com/office/drawing/2014/main" id="{1FB2EEC1-0B60-D273-9053-5BB4B4E212F0}"/>
              </a:ext>
            </a:extLst>
          </p:cNvPr>
          <p:cNvGrpSpPr/>
          <p:nvPr userDrawn="1"/>
        </p:nvGrpSpPr>
        <p:grpSpPr>
          <a:xfrm>
            <a:off x="4295388" y="0"/>
            <a:ext cx="7900471" cy="972000"/>
            <a:chOff x="4295388" y="0"/>
            <a:chExt cx="7900471" cy="972000"/>
          </a:xfrm>
        </p:grpSpPr>
        <p:pic>
          <p:nvPicPr>
            <p:cNvPr id="10" name="Picture 9" descr="Logo&#10;&#10;Description automatically generated">
              <a:extLst>
                <a:ext uri="{FF2B5EF4-FFF2-40B4-BE49-F238E27FC236}">
                  <a16:creationId xmlns:a16="http://schemas.microsoft.com/office/drawing/2014/main" id="{7CB4E2EC-1871-FFA8-EA81-2A4A4209DA6C}"/>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11" name="Picture 4" descr="Index of /download/LOGO_DECLINAZIONI/FERRARA">
              <a:extLst>
                <a:ext uri="{FF2B5EF4-FFF2-40B4-BE49-F238E27FC236}">
                  <a16:creationId xmlns:a16="http://schemas.microsoft.com/office/drawing/2014/main" id="{42B12CF3-3909-F1BC-FF18-47C8DC2436FB}"/>
                </a:ext>
              </a:extLst>
            </p:cNvPr>
            <p:cNvPicPr>
              <a:picLocks noChangeAspect="1" noChangeArrowheads="1"/>
            </p:cNvPicPr>
            <p:nvPr/>
          </p:nvPicPr>
          <p:blipFill>
            <a:blip r:embed="rId5">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BBFC2D8-C2DB-099F-056E-71B0599CA176}"/>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0A02B3E-B883-F85C-32B5-5D2D810352D4}"/>
                </a:ext>
              </a:extLst>
            </p:cNvPr>
            <p:cNvPicPr>
              <a:picLocks noChangeAspect="1" noChangeArrowheads="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6938450"/>
      </p:ext>
    </p:extLst>
  </p:cSld>
  <p:clrMapOvr>
    <a:masterClrMapping/>
  </p:clrMapOvr>
  <p:transition>
    <p:wipe dir="r"/>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ayout 2">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A87C21-15CD-48D8-B583-89B110156879}"/>
              </a:ext>
            </a:extLst>
          </p:cNvPr>
          <p:cNvSpPr/>
          <p:nvPr/>
        </p:nvSpPr>
        <p:spPr>
          <a:xfrm>
            <a:off x="7804351" y="1"/>
            <a:ext cx="4386221" cy="626928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8127752" y="4320000"/>
            <a:ext cx="1800000" cy="1800000"/>
          </a:xfrm>
          <a:solidFill>
            <a:schemeClr val="bg1"/>
          </a:solid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a:xfrm>
            <a:off x="4901853" y="6429759"/>
            <a:ext cx="2378438" cy="282541"/>
          </a:xfrm>
          <a:prstGeom prst="rect">
            <a:avLst/>
          </a:prstGeom>
        </p:spPr>
        <p:txBody>
          <a:bodyPr rtlCol="0"/>
          <a:lstStyle>
            <a:lvl1pPr>
              <a:defRPr>
                <a:solidFill>
                  <a:schemeClr val="tx1"/>
                </a:solidFill>
              </a:defRPr>
            </a:lvl1pPr>
          </a:lstStyle>
          <a:p>
            <a:endParaRPr lang="en-GB" dirty="0"/>
          </a:p>
        </p:txBody>
      </p:sp>
      <p:sp>
        <p:nvSpPr>
          <p:cNvPr id="8" name="Picture Placeholder 5">
            <a:extLst>
              <a:ext uri="{FF2B5EF4-FFF2-40B4-BE49-F238E27FC236}">
                <a16:creationId xmlns:a16="http://schemas.microsoft.com/office/drawing/2014/main" id="{5092E684-C621-4F92-A05A-A167EEF46270}"/>
              </a:ext>
            </a:extLst>
          </p:cNvPr>
          <p:cNvSpPr>
            <a:spLocks noGrp="1"/>
          </p:cNvSpPr>
          <p:nvPr>
            <p:ph type="pic" sz="quarter" idx="16" hasCustomPrompt="1"/>
          </p:nvPr>
        </p:nvSpPr>
        <p:spPr>
          <a:xfrm>
            <a:off x="10057037" y="4320000"/>
            <a:ext cx="1800000" cy="1800000"/>
          </a:xfrm>
          <a:solidFill>
            <a:schemeClr val="bg1">
              <a:lumMod val="95000"/>
            </a:schemeClr>
          </a:solid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9" name="Picture Placeholder 5">
            <a:extLst>
              <a:ext uri="{FF2B5EF4-FFF2-40B4-BE49-F238E27FC236}">
                <a16:creationId xmlns:a16="http://schemas.microsoft.com/office/drawing/2014/main" id="{6958D132-F2A9-41E1-BDD8-067D52CE5FEB}"/>
              </a:ext>
            </a:extLst>
          </p:cNvPr>
          <p:cNvSpPr>
            <a:spLocks noGrp="1"/>
          </p:cNvSpPr>
          <p:nvPr>
            <p:ph type="pic" sz="quarter" idx="17" hasCustomPrompt="1"/>
          </p:nvPr>
        </p:nvSpPr>
        <p:spPr>
          <a:xfrm>
            <a:off x="8127752" y="2395565"/>
            <a:ext cx="1800000" cy="1800000"/>
          </a:xfrm>
          <a:solidFill>
            <a:schemeClr val="bg1"/>
          </a:solid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10" name="Picture Placeholder 5">
            <a:extLst>
              <a:ext uri="{FF2B5EF4-FFF2-40B4-BE49-F238E27FC236}">
                <a16:creationId xmlns:a16="http://schemas.microsoft.com/office/drawing/2014/main" id="{B88FD4DB-5089-4686-B4F7-A26163146C9A}"/>
              </a:ext>
            </a:extLst>
          </p:cNvPr>
          <p:cNvSpPr>
            <a:spLocks noGrp="1"/>
          </p:cNvSpPr>
          <p:nvPr>
            <p:ph type="pic" sz="quarter" idx="18" hasCustomPrompt="1"/>
          </p:nvPr>
        </p:nvSpPr>
        <p:spPr>
          <a:xfrm>
            <a:off x="10057037" y="2395565"/>
            <a:ext cx="1800000" cy="1800000"/>
          </a:xfrm>
          <a:solidFill>
            <a:schemeClr val="tx1">
              <a:lumMod val="75000"/>
              <a:lumOff val="25000"/>
            </a:schemeClr>
          </a:solidFill>
        </p:spPr>
        <p:txBody>
          <a:bodyPr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11" name="Picture Placeholder 5">
            <a:extLst>
              <a:ext uri="{FF2B5EF4-FFF2-40B4-BE49-F238E27FC236}">
                <a16:creationId xmlns:a16="http://schemas.microsoft.com/office/drawing/2014/main" id="{324023AF-AB97-4B60-86FA-5DC8DA1B5C49}"/>
              </a:ext>
            </a:extLst>
          </p:cNvPr>
          <p:cNvSpPr>
            <a:spLocks noGrp="1"/>
          </p:cNvSpPr>
          <p:nvPr>
            <p:ph type="pic" sz="quarter" idx="19" hasCustomPrompt="1"/>
          </p:nvPr>
        </p:nvSpPr>
        <p:spPr>
          <a:xfrm>
            <a:off x="8127752" y="471129"/>
            <a:ext cx="1800000" cy="1800000"/>
          </a:xfrm>
          <a:solidFill>
            <a:schemeClr val="accent1"/>
          </a:solid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12" name="Picture Placeholder 5">
            <a:extLst>
              <a:ext uri="{FF2B5EF4-FFF2-40B4-BE49-F238E27FC236}">
                <a16:creationId xmlns:a16="http://schemas.microsoft.com/office/drawing/2014/main" id="{8210F231-568A-4348-B33F-9EBB4A5CF9EB}"/>
              </a:ext>
            </a:extLst>
          </p:cNvPr>
          <p:cNvSpPr>
            <a:spLocks noGrp="1"/>
          </p:cNvSpPr>
          <p:nvPr>
            <p:ph type="pic" sz="quarter" idx="20" hasCustomPrompt="1"/>
          </p:nvPr>
        </p:nvSpPr>
        <p:spPr>
          <a:xfrm>
            <a:off x="10057037" y="471129"/>
            <a:ext cx="1800000" cy="1800000"/>
          </a:xfrm>
          <a:solidFill>
            <a:schemeClr val="bg1">
              <a:lumMod val="95000"/>
            </a:schemeClr>
          </a:solid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22" name="Picture Placeholder 19">
            <a:extLst>
              <a:ext uri="{FF2B5EF4-FFF2-40B4-BE49-F238E27FC236}">
                <a16:creationId xmlns:a16="http://schemas.microsoft.com/office/drawing/2014/main" id="{08FD4E77-E913-B0D1-8CEA-588469621014}"/>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sp>
        <p:nvSpPr>
          <p:cNvPr id="5" name="Title 1">
            <a:extLst>
              <a:ext uri="{FF2B5EF4-FFF2-40B4-BE49-F238E27FC236}">
                <a16:creationId xmlns:a16="http://schemas.microsoft.com/office/drawing/2014/main" id="{31C93D2E-CB18-F00B-525C-B14EF13E8758}"/>
              </a:ext>
            </a:extLst>
          </p:cNvPr>
          <p:cNvSpPr>
            <a:spLocks noGrp="1"/>
          </p:cNvSpPr>
          <p:nvPr>
            <p:ph type="title"/>
          </p:nvPr>
        </p:nvSpPr>
        <p:spPr>
          <a:xfrm>
            <a:off x="360000" y="1045800"/>
            <a:ext cx="6993300" cy="540000"/>
          </a:xfrm>
        </p:spPr>
        <p:txBody>
          <a:bodyPr rtlCol="0"/>
          <a:lstStyle>
            <a:lvl1pPr>
              <a:defRPr sz="4400">
                <a:solidFill>
                  <a:schemeClr val="tx1"/>
                </a:solidFill>
              </a:defRPr>
            </a:lvl1pPr>
          </a:lstStyle>
          <a:p>
            <a:pPr rtl="0"/>
            <a:r>
              <a:rPr lang="en-GB" noProof="0" dirty="0"/>
              <a:t>Click to edit Master title style</a:t>
            </a:r>
          </a:p>
        </p:txBody>
      </p:sp>
      <p:sp>
        <p:nvSpPr>
          <p:cNvPr id="7" name="Subtitle">
            <a:extLst>
              <a:ext uri="{FF2B5EF4-FFF2-40B4-BE49-F238E27FC236}">
                <a16:creationId xmlns:a16="http://schemas.microsoft.com/office/drawing/2014/main" id="{09956597-8A20-6F90-62F7-5F05454B8D93}"/>
              </a:ext>
            </a:extLst>
          </p:cNvPr>
          <p:cNvSpPr>
            <a:spLocks noGrp="1"/>
          </p:cNvSpPr>
          <p:nvPr>
            <p:ph type="body" sz="quarter" idx="12" hasCustomPrompt="1"/>
          </p:nvPr>
        </p:nvSpPr>
        <p:spPr>
          <a:xfrm>
            <a:off x="360363" y="1765800"/>
            <a:ext cx="6992937" cy="360362"/>
          </a:xfrm>
        </p:spPr>
        <p:txBody>
          <a:bodyPr rtlCol="0"/>
          <a:lstStyle>
            <a:lvl1pPr marL="0" indent="0">
              <a:buNone/>
              <a:defRPr sz="2100">
                <a:solidFill>
                  <a:schemeClr val="tx1"/>
                </a:solidFill>
              </a:defRPr>
            </a:lvl1pPr>
          </a:lstStyle>
          <a:p>
            <a:pPr lvl="0" rtl="0"/>
            <a:r>
              <a:rPr lang="en-GB" noProof="0"/>
              <a:t>Subtitle</a:t>
            </a:r>
          </a:p>
        </p:txBody>
      </p:sp>
      <p:sp>
        <p:nvSpPr>
          <p:cNvPr id="14" name="Left Col">
            <a:extLst>
              <a:ext uri="{FF2B5EF4-FFF2-40B4-BE49-F238E27FC236}">
                <a16:creationId xmlns:a16="http://schemas.microsoft.com/office/drawing/2014/main" id="{AA02750C-8446-D736-6B9C-81E31048A9C5}"/>
              </a:ext>
            </a:extLst>
          </p:cNvPr>
          <p:cNvSpPr>
            <a:spLocks noGrp="1"/>
          </p:cNvSpPr>
          <p:nvPr>
            <p:ph sz="half" idx="1"/>
          </p:nvPr>
        </p:nvSpPr>
        <p:spPr>
          <a:xfrm>
            <a:off x="360000" y="2324100"/>
            <a:ext cx="6992936" cy="3795900"/>
          </a:xfrm>
        </p:spPr>
        <p:txBody>
          <a:bodyPr tIns="108000"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grpSp>
        <p:nvGrpSpPr>
          <p:cNvPr id="15" name="Group 14">
            <a:extLst>
              <a:ext uri="{FF2B5EF4-FFF2-40B4-BE49-F238E27FC236}">
                <a16:creationId xmlns:a16="http://schemas.microsoft.com/office/drawing/2014/main" id="{DFA585FC-175C-6192-925D-373BE5055AB0}"/>
              </a:ext>
            </a:extLst>
          </p:cNvPr>
          <p:cNvGrpSpPr/>
          <p:nvPr userDrawn="1"/>
        </p:nvGrpSpPr>
        <p:grpSpPr>
          <a:xfrm>
            <a:off x="0" y="0"/>
            <a:ext cx="7900471" cy="972000"/>
            <a:chOff x="4295388" y="0"/>
            <a:chExt cx="7900471" cy="972000"/>
          </a:xfrm>
        </p:grpSpPr>
        <p:pic>
          <p:nvPicPr>
            <p:cNvPr id="17" name="Picture 16" descr="Logo&#10;&#10;Description automatically generated">
              <a:extLst>
                <a:ext uri="{FF2B5EF4-FFF2-40B4-BE49-F238E27FC236}">
                  <a16:creationId xmlns:a16="http://schemas.microsoft.com/office/drawing/2014/main" id="{EDCA7F48-2FDA-9447-E7B7-D073280E5A5E}"/>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21" name="Picture 20" descr="Index of /download/LOGO_DECLINAZIONI/FERRARA">
              <a:extLst>
                <a:ext uri="{FF2B5EF4-FFF2-40B4-BE49-F238E27FC236}">
                  <a16:creationId xmlns:a16="http://schemas.microsoft.com/office/drawing/2014/main" id="{0C83D295-AECE-B5EF-493A-71D72A2E161F}"/>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1EBD5686-8EDD-C61D-8EDB-D59D4DB1668D}"/>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C6EC4F98-CDDA-7D41-3D8C-670D31B8C48B}"/>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5633325"/>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900000"/>
            <a:ext cx="11473200" cy="540000"/>
          </a:xfrm>
        </p:spPr>
        <p:txBody>
          <a:bodyPr rtlCol="0"/>
          <a:lstStyle>
            <a:lvl1pPr>
              <a:defRPr sz="4400"/>
            </a:lvl1pPr>
          </a:lstStyle>
          <a:p>
            <a:pPr rtl="0"/>
            <a:r>
              <a:rPr lang="en-GB" noProof="0" dirty="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980000"/>
            <a:ext cx="5580000" cy="4140000"/>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360000" y="1620000"/>
            <a:ext cx="5580000" cy="360000"/>
          </a:xfrm>
        </p:spPr>
        <p:txBody>
          <a:bodyPr rtlCol="0"/>
          <a:lstStyle>
            <a:lvl1pPr marL="0" indent="0">
              <a:buNone/>
              <a:defRPr b="1"/>
            </a:lvl1pPr>
          </a:lstStyle>
          <a:p>
            <a:pPr lvl="0" rtl="0"/>
            <a:r>
              <a:rPr lang="en-GB" noProof="0" dirty="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980000"/>
            <a:ext cx="5580000" cy="4140000"/>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253200" y="1620000"/>
            <a:ext cx="5580000" cy="360000"/>
          </a:xfrm>
        </p:spPr>
        <p:txBody>
          <a:bodyPr rtlCol="0"/>
          <a:lstStyle>
            <a:lvl1pPr marL="0" indent="0">
              <a:buNone/>
              <a:defRPr b="1"/>
            </a:lvl1pPr>
          </a:lstStyle>
          <a:p>
            <a:pPr lvl="0" rtl="0"/>
            <a:r>
              <a:rPr lang="en-GB" noProof="0"/>
              <a:t>Compare B</a:t>
            </a:r>
          </a:p>
        </p:txBody>
      </p:sp>
      <p:sp>
        <p:nvSpPr>
          <p:cNvPr id="5" name="Footer Placeholder 4">
            <a:extLst>
              <a:ext uri="{FF2B5EF4-FFF2-40B4-BE49-F238E27FC236}">
                <a16:creationId xmlns:a16="http://schemas.microsoft.com/office/drawing/2014/main" id="{7C7AC535-CCE6-472A-BA3D-DDE92DFF0EDA}"/>
              </a:ext>
            </a:extLst>
          </p:cNvPr>
          <p:cNvSpPr>
            <a:spLocks noGrp="1"/>
          </p:cNvSpPr>
          <p:nvPr>
            <p:ph type="ftr" sz="quarter" idx="15"/>
          </p:nvPr>
        </p:nvSpPr>
        <p:spPr>
          <a:xfrm>
            <a:off x="4901853" y="6429759"/>
            <a:ext cx="2378438" cy="282541"/>
          </a:xfrm>
          <a:prstGeom prst="rect">
            <a:avLst/>
          </a:prstGeom>
        </p:spPr>
        <p:txBody>
          <a:bodyPr rtlCol="0"/>
          <a:lstStyle/>
          <a:p>
            <a:endParaRPr lang="en-GB"/>
          </a:p>
        </p:txBody>
      </p:sp>
      <p:sp>
        <p:nvSpPr>
          <p:cNvPr id="6" name="Picture Placeholder 19">
            <a:extLst>
              <a:ext uri="{FF2B5EF4-FFF2-40B4-BE49-F238E27FC236}">
                <a16:creationId xmlns:a16="http://schemas.microsoft.com/office/drawing/2014/main" id="{B60EED22-56E2-5175-A67B-959E0FCF7000}"/>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grpSp>
        <p:nvGrpSpPr>
          <p:cNvPr id="7" name="Group 6">
            <a:extLst>
              <a:ext uri="{FF2B5EF4-FFF2-40B4-BE49-F238E27FC236}">
                <a16:creationId xmlns:a16="http://schemas.microsoft.com/office/drawing/2014/main" id="{561B49E7-E31E-EB16-2069-C5F0F164A27F}"/>
              </a:ext>
            </a:extLst>
          </p:cNvPr>
          <p:cNvGrpSpPr/>
          <p:nvPr userDrawn="1"/>
        </p:nvGrpSpPr>
        <p:grpSpPr>
          <a:xfrm>
            <a:off x="4295388" y="0"/>
            <a:ext cx="7900471" cy="972000"/>
            <a:chOff x="4295388" y="0"/>
            <a:chExt cx="7900471" cy="972000"/>
          </a:xfrm>
        </p:grpSpPr>
        <p:pic>
          <p:nvPicPr>
            <p:cNvPr id="11" name="Picture 10" descr="Logo&#10;&#10;Description automatically generated">
              <a:extLst>
                <a:ext uri="{FF2B5EF4-FFF2-40B4-BE49-F238E27FC236}">
                  <a16:creationId xmlns:a16="http://schemas.microsoft.com/office/drawing/2014/main" id="{5D25DDCA-414E-DA24-1089-C318EAA5D3EE}"/>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12" name="Picture 11" descr="Index of /download/LOGO_DECLINAZIONI/FERRARA">
              <a:extLst>
                <a:ext uri="{FF2B5EF4-FFF2-40B4-BE49-F238E27FC236}">
                  <a16:creationId xmlns:a16="http://schemas.microsoft.com/office/drawing/2014/main" id="{4C624322-4648-B91E-387E-8F46B06D2A65}"/>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08F02BD-E391-3CEB-A2FB-0C79F1858FE4}"/>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0DD65BA4-32D9-2416-C054-84B55BA633E9}"/>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1898527"/>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p:bg>
      <p:bgRef idx="1001">
        <a:schemeClr val="bg1"/>
      </p:bgRef>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387AC2CD-6239-48EE-FA9D-AF8F8685230F}"/>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517720" y="10"/>
            <a:ext cx="1672850" cy="982799"/>
          </a:xfrm>
          <a:prstGeom prst="rect">
            <a:avLst/>
          </a:prstGeom>
        </p:spPr>
      </p:pic>
      <p:pic>
        <p:nvPicPr>
          <p:cNvPr id="12" name="Picture 4" descr="Index of /download/LOGO_DECLINAZIONI/FERRARA">
            <a:extLst>
              <a:ext uri="{FF2B5EF4-FFF2-40B4-BE49-F238E27FC236}">
                <a16:creationId xmlns:a16="http://schemas.microsoft.com/office/drawing/2014/main" id="{E2D06AFD-0821-1F0D-746B-76D3A8D32BA7}"/>
              </a:ext>
            </a:extLst>
          </p:cNvPr>
          <p:cNvPicPr>
            <a:picLocks noChangeAspect="1" noChangeArrowheads="1"/>
          </p:cNvPicPr>
          <p:nvPr/>
        </p:nvPicPr>
        <p:blipFill>
          <a:blip r:embed="rId4">
            <a:duotone>
              <a:srgbClr val="E7E6E6">
                <a:shade val="45000"/>
                <a:satMod val="135000"/>
              </a:srgbClr>
              <a:prstClr val="white"/>
            </a:duotone>
            <a:alphaModFix amt="35000"/>
            <a:extLst>
              <a:ext uri="{28A0092B-C50C-407E-A947-70E740481C1C}">
                <a14:useLocalDpi xmlns:a14="http://schemas.microsoft.com/office/drawing/2010/main" val="0"/>
              </a:ext>
            </a:extLst>
          </a:blip>
          <a:stretch>
            <a:fillRect/>
          </a:stretch>
        </p:blipFill>
        <p:spPr bwMode="auto">
          <a:xfrm>
            <a:off x="8996981" y="7209"/>
            <a:ext cx="1519311" cy="983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AB8FA9B-7027-5A10-6A35-EB468958E532}"/>
              </a:ext>
            </a:extLst>
          </p:cNvPr>
          <p:cNvPicPr>
            <a:picLocks noChangeAspect="1" noChangeArrowheads="1"/>
          </p:cNvPicPr>
          <p:nvPr/>
        </p:nvPicPr>
        <p:blipFill>
          <a:blip r:embed="rId5">
            <a:duotone>
              <a:srgbClr val="E7E6E6">
                <a:shade val="45000"/>
                <a:satMod val="135000"/>
              </a:srgbClr>
              <a:prstClr val="white"/>
            </a:duotone>
            <a:alphaModFix amt="50000"/>
            <a:extLst>
              <a:ext uri="{28A0092B-C50C-407E-A947-70E740481C1C}">
                <a14:useLocalDpi xmlns:a14="http://schemas.microsoft.com/office/drawing/2010/main" val="0"/>
              </a:ext>
            </a:extLst>
          </a:blip>
          <a:stretch>
            <a:fillRect/>
          </a:stretch>
        </p:blipFill>
        <p:spPr bwMode="auto">
          <a:xfrm>
            <a:off x="6842392" y="7209"/>
            <a:ext cx="2120457" cy="982478"/>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262075"/>
          </a:xfrm>
          <a:solidFill>
            <a:schemeClr val="bg1">
              <a:lumMod val="95000"/>
            </a:schemeClr>
          </a:solid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10" name="Caption">
            <a:extLst>
              <a:ext uri="{FF2B5EF4-FFF2-40B4-BE49-F238E27FC236}">
                <a16:creationId xmlns:a16="http://schemas.microsoft.com/office/drawing/2014/main" id="{E1C65CF6-B529-468F-B46C-1D1C2E71A116}"/>
              </a:ext>
            </a:extLst>
          </p:cNvPr>
          <p:cNvSpPr>
            <a:spLocks noGrp="1"/>
          </p:cNvSpPr>
          <p:nvPr>
            <p:ph type="body" sz="quarter" idx="14" hasCustomPrompt="1"/>
          </p:nvPr>
        </p:nvSpPr>
        <p:spPr>
          <a:xfrm>
            <a:off x="7881662" y="5674516"/>
            <a:ext cx="3793125" cy="396000"/>
          </a:xfrm>
          <a:solidFill>
            <a:schemeClr val="tx1"/>
          </a:solidFill>
        </p:spPr>
        <p:txBody>
          <a:bodyPr lIns="72000" tIns="7200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Title 1">
            <a:extLst>
              <a:ext uri="{FF2B5EF4-FFF2-40B4-BE49-F238E27FC236}">
                <a16:creationId xmlns:a16="http://schemas.microsoft.com/office/drawing/2014/main" id="{FC5845FB-DCB7-4844-B346-98986ADFCE02}"/>
              </a:ext>
            </a:extLst>
          </p:cNvPr>
          <p:cNvSpPr>
            <a:spLocks noGrp="1"/>
          </p:cNvSpPr>
          <p:nvPr>
            <p:ph type="title"/>
          </p:nvPr>
        </p:nvSpPr>
        <p:spPr/>
        <p:txBody>
          <a:bodyPr rtlCol="0"/>
          <a:lstStyle>
            <a:lvl1pPr>
              <a:defRPr>
                <a:solidFill>
                  <a:schemeClr val="tx1"/>
                </a:solidFill>
              </a:defRPr>
            </a:lvl1pPr>
          </a:lstStyle>
          <a:p>
            <a:pPr rtl="0"/>
            <a:r>
              <a:rPr lang="en-GB" noProof="0" dirty="0"/>
              <a:t>Click to edit Master title style</a:t>
            </a:r>
          </a:p>
        </p:txBody>
      </p:sp>
      <p:sp>
        <p:nvSpPr>
          <p:cNvPr id="5" name="Footer Placeholder 3">
            <a:extLst>
              <a:ext uri="{FF2B5EF4-FFF2-40B4-BE49-F238E27FC236}">
                <a16:creationId xmlns:a16="http://schemas.microsoft.com/office/drawing/2014/main" id="{4ED68684-8941-EEBC-1AA3-550E44472AC5}"/>
              </a:ext>
            </a:extLst>
          </p:cNvPr>
          <p:cNvSpPr>
            <a:spLocks noGrp="1"/>
          </p:cNvSpPr>
          <p:nvPr>
            <p:ph type="ftr" sz="quarter" idx="17"/>
          </p:nvPr>
        </p:nvSpPr>
        <p:spPr>
          <a:xfrm>
            <a:off x="4901853" y="6429759"/>
            <a:ext cx="2378438" cy="282541"/>
          </a:xfrm>
          <a:prstGeom prst="rect">
            <a:avLst/>
          </a:prstGeom>
        </p:spPr>
        <p:txBody>
          <a:bodyPr rtlCol="0"/>
          <a:lstStyle>
            <a:lvl1pPr>
              <a:defRPr>
                <a:solidFill>
                  <a:schemeClr val="tx1"/>
                </a:solidFill>
              </a:defRPr>
            </a:lvl1pPr>
          </a:lstStyle>
          <a:p>
            <a:endParaRPr lang="en-GB" dirty="0"/>
          </a:p>
        </p:txBody>
      </p:sp>
      <p:sp>
        <p:nvSpPr>
          <p:cNvPr id="3" name="Picture Placeholder 19">
            <a:extLst>
              <a:ext uri="{FF2B5EF4-FFF2-40B4-BE49-F238E27FC236}">
                <a16:creationId xmlns:a16="http://schemas.microsoft.com/office/drawing/2014/main" id="{B355FD68-682A-364F-A6E0-9975562CC2D6}"/>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spTree>
    <p:extLst>
      <p:ext uri="{BB962C8B-B14F-4D97-AF65-F5344CB8AC3E}">
        <p14:creationId xmlns:p14="http://schemas.microsoft.com/office/powerpoint/2010/main" val="3776601"/>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p:bg>
      <p:bgRef idx="1001">
        <a:schemeClr val="bg1"/>
      </p:bgRef>
    </p:bg>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947126CC-4E4C-9D75-E911-4FF850C31364}"/>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517720" y="10"/>
            <a:ext cx="1672850" cy="982799"/>
          </a:xfrm>
          <a:prstGeom prst="rect">
            <a:avLst/>
          </a:prstGeom>
        </p:spPr>
      </p:pic>
      <p:pic>
        <p:nvPicPr>
          <p:cNvPr id="14" name="Picture 4" descr="Index of /download/LOGO_DECLINAZIONI/FERRARA">
            <a:extLst>
              <a:ext uri="{FF2B5EF4-FFF2-40B4-BE49-F238E27FC236}">
                <a16:creationId xmlns:a16="http://schemas.microsoft.com/office/drawing/2014/main" id="{95E52D10-072B-09BE-BB50-5C7E71FBD16C}"/>
              </a:ext>
            </a:extLst>
          </p:cNvPr>
          <p:cNvPicPr>
            <a:picLocks noChangeAspect="1" noChangeArrowheads="1"/>
          </p:cNvPicPr>
          <p:nvPr/>
        </p:nvPicPr>
        <p:blipFill>
          <a:blip r:embed="rId4">
            <a:duotone>
              <a:srgbClr val="E7E6E6">
                <a:shade val="45000"/>
                <a:satMod val="135000"/>
              </a:srgbClr>
              <a:prstClr val="white"/>
            </a:duotone>
            <a:alphaModFix amt="35000"/>
            <a:extLst>
              <a:ext uri="{28A0092B-C50C-407E-A947-70E740481C1C}">
                <a14:useLocalDpi xmlns:a14="http://schemas.microsoft.com/office/drawing/2010/main" val="0"/>
              </a:ext>
            </a:extLst>
          </a:blip>
          <a:stretch>
            <a:fillRect/>
          </a:stretch>
        </p:blipFill>
        <p:spPr bwMode="auto">
          <a:xfrm>
            <a:off x="8996981" y="7209"/>
            <a:ext cx="1519311" cy="9837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178A2B4B-AD84-E6AF-FB75-4E0C62F9AB3B}"/>
              </a:ext>
            </a:extLst>
          </p:cNvPr>
          <p:cNvPicPr>
            <a:picLocks noChangeAspect="1" noChangeArrowheads="1"/>
          </p:cNvPicPr>
          <p:nvPr/>
        </p:nvPicPr>
        <p:blipFill>
          <a:blip r:embed="rId5">
            <a:duotone>
              <a:srgbClr val="E7E6E6">
                <a:shade val="45000"/>
                <a:satMod val="135000"/>
              </a:srgbClr>
              <a:prstClr val="white"/>
            </a:duotone>
            <a:alphaModFix amt="50000"/>
            <a:extLst>
              <a:ext uri="{28A0092B-C50C-407E-A947-70E740481C1C}">
                <a14:useLocalDpi xmlns:a14="http://schemas.microsoft.com/office/drawing/2010/main" val="0"/>
              </a:ext>
            </a:extLst>
          </a:blip>
          <a:stretch>
            <a:fillRect/>
          </a:stretch>
        </p:blipFill>
        <p:spPr bwMode="auto">
          <a:xfrm>
            <a:off x="6842392" y="7209"/>
            <a:ext cx="2120457" cy="982478"/>
          </a:xfrm>
          <a:prstGeom prst="rect">
            <a:avLst/>
          </a:prstGeom>
          <a:noFill/>
          <a:extLst>
            <a:ext uri="{909E8E84-426E-40DD-AFC4-6F175D3DCCD1}">
              <a14:hiddenFill xmlns:a14="http://schemas.microsoft.com/office/drawing/2010/main">
                <a:solidFill>
                  <a:srgbClr val="FFFFFF"/>
                </a:solidFill>
              </a14:hiddenFill>
            </a:ext>
          </a:extLst>
        </p:spPr>
      </p:pic>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4928" y="0"/>
            <a:ext cx="12192000" cy="6269284"/>
          </a:xfrm>
          <a:pattFill prst="dkUpDiag">
            <a:fgClr>
              <a:schemeClr val="bg1">
                <a:lumMod val="85000"/>
              </a:schemeClr>
            </a:fgClr>
            <a:bgClr>
              <a:schemeClr val="bg1">
                <a:lumMod val="95000"/>
              </a:schemeClr>
            </a:bgClr>
          </a:patt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Your Video</a:t>
            </a:r>
          </a:p>
        </p:txBody>
      </p:sp>
      <p:sp>
        <p:nvSpPr>
          <p:cNvPr id="2" name="Title 1">
            <a:extLst>
              <a:ext uri="{FF2B5EF4-FFF2-40B4-BE49-F238E27FC236}">
                <a16:creationId xmlns:a16="http://schemas.microsoft.com/office/drawing/2014/main" id="{882508FC-366E-44DA-80A8-28048E1E4AEF}"/>
              </a:ext>
            </a:extLst>
          </p:cNvPr>
          <p:cNvSpPr>
            <a:spLocks noGrp="1"/>
          </p:cNvSpPr>
          <p:nvPr>
            <p:ph type="title"/>
          </p:nvPr>
        </p:nvSpPr>
        <p:spPr>
          <a:xfrm>
            <a:off x="364928" y="360000"/>
            <a:ext cx="11473200" cy="540000"/>
          </a:xfrm>
        </p:spPr>
        <p:txBody>
          <a:bodyPr rtlCol="0"/>
          <a:lstStyle>
            <a:lvl1pPr>
              <a:defRPr>
                <a:solidFill>
                  <a:schemeClr val="tx1"/>
                </a:solidFill>
              </a:defRPr>
            </a:lvl1pPr>
          </a:lstStyle>
          <a:p>
            <a:pPr rtl="0"/>
            <a:r>
              <a:rPr lang="en-GB" noProof="0"/>
              <a:t>Click to edit Master title style</a:t>
            </a:r>
          </a:p>
        </p:txBody>
      </p:sp>
      <p:sp>
        <p:nvSpPr>
          <p:cNvPr id="8" name="Footer Placeholder 3">
            <a:extLst>
              <a:ext uri="{FF2B5EF4-FFF2-40B4-BE49-F238E27FC236}">
                <a16:creationId xmlns:a16="http://schemas.microsoft.com/office/drawing/2014/main" id="{AAAE273E-3F90-7719-3578-241EDFB339D1}"/>
              </a:ext>
            </a:extLst>
          </p:cNvPr>
          <p:cNvSpPr>
            <a:spLocks noGrp="1"/>
          </p:cNvSpPr>
          <p:nvPr>
            <p:ph type="ftr" sz="quarter" idx="18"/>
          </p:nvPr>
        </p:nvSpPr>
        <p:spPr>
          <a:xfrm>
            <a:off x="4906781" y="6429759"/>
            <a:ext cx="2378438" cy="282541"/>
          </a:xfrm>
          <a:prstGeom prst="rect">
            <a:avLst/>
          </a:prstGeom>
        </p:spPr>
        <p:txBody>
          <a:bodyPr rtlCol="0"/>
          <a:lstStyle>
            <a:lvl1pPr>
              <a:defRPr>
                <a:solidFill>
                  <a:schemeClr val="tx1"/>
                </a:solidFill>
              </a:defRPr>
            </a:lvl1pPr>
          </a:lstStyle>
          <a:p>
            <a:endParaRPr lang="en-GB" dirty="0"/>
          </a:p>
        </p:txBody>
      </p:sp>
      <p:sp>
        <p:nvSpPr>
          <p:cNvPr id="9" name="Caption">
            <a:extLst>
              <a:ext uri="{FF2B5EF4-FFF2-40B4-BE49-F238E27FC236}">
                <a16:creationId xmlns:a16="http://schemas.microsoft.com/office/drawing/2014/main" id="{1D8A041F-CCF5-B2ED-65AA-B5283147DC82}"/>
              </a:ext>
            </a:extLst>
          </p:cNvPr>
          <p:cNvSpPr>
            <a:spLocks noGrp="1"/>
          </p:cNvSpPr>
          <p:nvPr>
            <p:ph type="body" sz="quarter" idx="14" hasCustomPrompt="1"/>
          </p:nvPr>
        </p:nvSpPr>
        <p:spPr>
          <a:xfrm>
            <a:off x="7881662" y="5674516"/>
            <a:ext cx="3793125" cy="396000"/>
          </a:xfrm>
          <a:solidFill>
            <a:schemeClr val="tx1"/>
          </a:solidFill>
        </p:spPr>
        <p:txBody>
          <a:bodyPr lIns="72000" tIns="7200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4" name="Picture Placeholder 19">
            <a:extLst>
              <a:ext uri="{FF2B5EF4-FFF2-40B4-BE49-F238E27FC236}">
                <a16:creationId xmlns:a16="http://schemas.microsoft.com/office/drawing/2014/main" id="{968A5275-E6F1-EFFA-8EB2-4D996EC2F7F9}"/>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spTree>
    <p:extLst>
      <p:ext uri="{BB962C8B-B14F-4D97-AF65-F5344CB8AC3E}">
        <p14:creationId xmlns:p14="http://schemas.microsoft.com/office/powerpoint/2010/main" val="2880672359"/>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0E98A52C-388E-F7A4-333B-54336896F862}"/>
              </a:ext>
            </a:extLst>
          </p:cNvPr>
          <p:cNvSpPr>
            <a:spLocks noGrp="1"/>
          </p:cNvSpPr>
          <p:nvPr>
            <p:ph type="pic" sz="quarter" idx="14"/>
          </p:nvPr>
        </p:nvSpPr>
        <p:spPr>
          <a:xfrm>
            <a:off x="1195200" y="6262075"/>
            <a:ext cx="10989798" cy="588716"/>
          </a:xfrm>
        </p:spPr>
        <p:txBody>
          <a:bodyPr/>
          <a:lstStyle/>
          <a:p>
            <a:r>
              <a:rPr lang="en-GB"/>
              <a:t>Click icon to add picture</a:t>
            </a:r>
            <a:endParaRPr lang="en-GB" dirty="0"/>
          </a:p>
        </p:txBody>
      </p:sp>
      <p:pic>
        <p:nvPicPr>
          <p:cNvPr id="2" name="Immagine 8">
            <a:extLst>
              <a:ext uri="{FF2B5EF4-FFF2-40B4-BE49-F238E27FC236}">
                <a16:creationId xmlns:a16="http://schemas.microsoft.com/office/drawing/2014/main" id="{558E284D-E158-882D-0E41-517D275EBBF0}"/>
              </a:ext>
            </a:extLst>
          </p:cNvPr>
          <p:cNvPicPr>
            <a:picLocks noChangeAspect="1"/>
          </p:cNvPicPr>
          <p:nvPr/>
        </p:nvPicPr>
        <p:blipFill>
          <a:blip r:embed="rId2">
            <a:extLst>
              <a:ext uri="{28A0092B-C50C-407E-A947-70E740481C1C}">
                <a14:useLocalDpi xmlns:a14="http://schemas.microsoft.com/office/drawing/2010/main" val="0"/>
              </a:ext>
            </a:extLst>
          </a:blip>
          <a:srcRect l="19266" r="19266"/>
          <a:stretch/>
        </p:blipFill>
        <p:spPr>
          <a:xfrm>
            <a:off x="1838847" y="14427"/>
            <a:ext cx="5441443" cy="625837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5" name="Picture 14">
            <a:extLst>
              <a:ext uri="{FF2B5EF4-FFF2-40B4-BE49-F238E27FC236}">
                <a16:creationId xmlns:a16="http://schemas.microsoft.com/office/drawing/2014/main" id="{9FB83C35-D975-48B4-8E79-AB7A1A80DFCE}"/>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760" y="-4739"/>
            <a:ext cx="7332189" cy="6274910"/>
          </a:xfrm>
          <a:prstGeom prst="rect">
            <a:avLst/>
          </a:prstGeom>
        </p:spPr>
      </p:pic>
      <p:sp>
        <p:nvSpPr>
          <p:cNvPr id="11" name="Rectangle 10">
            <a:extLst>
              <a:ext uri="{FF2B5EF4-FFF2-40B4-BE49-F238E27FC236}">
                <a16:creationId xmlns:a16="http://schemas.microsoft.com/office/drawing/2014/main" id="{DD7E187E-6082-49C3-B795-CC4321FE39F8}"/>
              </a:ext>
            </a:extLst>
          </p:cNvPr>
          <p:cNvSpPr/>
          <p:nvPr/>
        </p:nvSpPr>
        <p:spPr>
          <a:xfrm>
            <a:off x="-5478" y="-12003"/>
            <a:ext cx="7340435" cy="628217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8" name="Graphic 15">
            <a:extLst>
              <a:ext uri="{FF2B5EF4-FFF2-40B4-BE49-F238E27FC236}">
                <a16:creationId xmlns:a16="http://schemas.microsoft.com/office/drawing/2014/main" id="{F50292C9-54F6-4F7B-A885-34CE1E3B0351}"/>
              </a:ext>
            </a:extLst>
          </p:cNvPr>
          <p:cNvSpPr/>
          <p:nvPr/>
        </p:nvSpPr>
        <p:spPr>
          <a:xfrm flipH="1">
            <a:off x="-1428"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endParaRPr lang="en-GB" noProof="0"/>
          </a:p>
        </p:txBody>
      </p:sp>
      <p:sp>
        <p:nvSpPr>
          <p:cNvPr id="3" name="Title 1">
            <a:extLst>
              <a:ext uri="{FF2B5EF4-FFF2-40B4-BE49-F238E27FC236}">
                <a16:creationId xmlns:a16="http://schemas.microsoft.com/office/drawing/2014/main" id="{ABB7BA7D-AFF1-47A9-E496-5519D34C6BC8}"/>
              </a:ext>
            </a:extLst>
          </p:cNvPr>
          <p:cNvSpPr>
            <a:spLocks noGrp="1"/>
          </p:cNvSpPr>
          <p:nvPr>
            <p:ph type="ctrTitle" hasCustomPrompt="1"/>
          </p:nvPr>
        </p:nvSpPr>
        <p:spPr>
          <a:xfrm>
            <a:off x="794862" y="3032684"/>
            <a:ext cx="3759807" cy="1547813"/>
          </a:xfrm>
        </p:spPr>
        <p:txBody>
          <a:bodyPr rtlCol="0" anchor="b"/>
          <a:lstStyle>
            <a:lvl1pPr algn="l">
              <a:lnSpc>
                <a:spcPts val="4000"/>
              </a:lnSpc>
              <a:defRPr sz="6600" spc="-150">
                <a:solidFill>
                  <a:schemeClr val="bg1"/>
                </a:solidFill>
              </a:defRPr>
            </a:lvl1pPr>
          </a:lstStyle>
          <a:p>
            <a:pPr rtl="0"/>
            <a:r>
              <a:rPr lang="en-GB"/>
              <a:t>Thank you</a:t>
            </a:r>
          </a:p>
        </p:txBody>
      </p:sp>
      <p:sp>
        <p:nvSpPr>
          <p:cNvPr id="4" name="Name">
            <a:extLst>
              <a:ext uri="{FF2B5EF4-FFF2-40B4-BE49-F238E27FC236}">
                <a16:creationId xmlns:a16="http://schemas.microsoft.com/office/drawing/2014/main" id="{E060A352-9836-2946-C912-ACBC0BE7745E}"/>
              </a:ext>
            </a:extLst>
          </p:cNvPr>
          <p:cNvSpPr>
            <a:spLocks noGrp="1"/>
          </p:cNvSpPr>
          <p:nvPr>
            <p:ph type="body" sz="quarter" idx="11" hasCustomPrompt="1"/>
          </p:nvPr>
        </p:nvSpPr>
        <p:spPr>
          <a:xfrm>
            <a:off x="794861" y="4741677"/>
            <a:ext cx="3756943" cy="252000"/>
          </a:xfrm>
        </p:spPr>
        <p:txBody>
          <a:bodyPr rtlCol="0" anchor="ctr"/>
          <a:lstStyle>
            <a:lvl1pPr marL="0" indent="0">
              <a:buNone/>
              <a:defRPr sz="1600">
                <a:solidFill>
                  <a:schemeClr val="bg1"/>
                </a:solidFill>
                <a:latin typeface="+mn-lt"/>
              </a:defRPr>
            </a:lvl1pPr>
          </a:lstStyle>
          <a:p>
            <a:pPr lvl="0" rtl="0"/>
            <a:r>
              <a:rPr lang="en-GB"/>
              <a:t>Name</a:t>
            </a:r>
          </a:p>
        </p:txBody>
      </p:sp>
      <p:sp>
        <p:nvSpPr>
          <p:cNvPr id="5" name="Email address">
            <a:extLst>
              <a:ext uri="{FF2B5EF4-FFF2-40B4-BE49-F238E27FC236}">
                <a16:creationId xmlns:a16="http://schemas.microsoft.com/office/drawing/2014/main" id="{D6983253-9430-B5EB-006B-2257937BDCAF}"/>
              </a:ext>
            </a:extLst>
          </p:cNvPr>
          <p:cNvSpPr>
            <a:spLocks noGrp="1"/>
          </p:cNvSpPr>
          <p:nvPr>
            <p:ph type="body" sz="quarter" idx="12" hasCustomPrompt="1"/>
          </p:nvPr>
        </p:nvSpPr>
        <p:spPr>
          <a:xfrm>
            <a:off x="1088990" y="5147137"/>
            <a:ext cx="3462814" cy="252000"/>
          </a:xfrm>
        </p:spPr>
        <p:txBody>
          <a:bodyPr rtlCol="0" anchor="ctr"/>
          <a:lstStyle>
            <a:lvl1pPr marL="0" indent="0">
              <a:buNone/>
              <a:defRPr sz="1200">
                <a:solidFill>
                  <a:schemeClr val="bg1"/>
                </a:solidFill>
                <a:latin typeface="+mn-lt"/>
              </a:defRPr>
            </a:lvl1pPr>
          </a:lstStyle>
          <a:p>
            <a:pPr lvl="0" rtl="0"/>
            <a:r>
              <a:rPr lang="en-GB"/>
              <a:t>Email address</a:t>
            </a:r>
          </a:p>
        </p:txBody>
      </p:sp>
      <p:sp>
        <p:nvSpPr>
          <p:cNvPr id="12" name="Picture Placeholder 11">
            <a:extLst>
              <a:ext uri="{FF2B5EF4-FFF2-40B4-BE49-F238E27FC236}">
                <a16:creationId xmlns:a16="http://schemas.microsoft.com/office/drawing/2014/main" id="{FE6F13B5-8063-09B4-18C4-EC3CAA25C754}"/>
              </a:ext>
            </a:extLst>
          </p:cNvPr>
          <p:cNvSpPr>
            <a:spLocks noGrp="1"/>
          </p:cNvSpPr>
          <p:nvPr>
            <p:ph type="pic" sz="quarter" idx="13"/>
          </p:nvPr>
        </p:nvSpPr>
        <p:spPr>
          <a:xfrm>
            <a:off x="7339007" y="14289"/>
            <a:ext cx="4851406" cy="6229142"/>
          </a:xfrm>
        </p:spPr>
        <p:txBody>
          <a:bodyPr/>
          <a:lstStyle/>
          <a:p>
            <a:r>
              <a:rPr lang="en-GB"/>
              <a:t>Click icon to add picture</a:t>
            </a:r>
          </a:p>
        </p:txBody>
      </p:sp>
      <p:pic>
        <p:nvPicPr>
          <p:cNvPr id="23" name="Picture 22" descr="Logo&#10;&#10;Description automatically generated">
            <a:extLst>
              <a:ext uri="{FF2B5EF4-FFF2-40B4-BE49-F238E27FC236}">
                <a16:creationId xmlns:a16="http://schemas.microsoft.com/office/drawing/2014/main" id="{A2F7D5D5-0111-3C15-FB86-444F71C79F0D}"/>
              </a:ext>
            </a:extLst>
          </p:cNvPr>
          <p:cNvPicPr>
            <a:picLocks noChangeAspect="1"/>
          </p:cNvPicPr>
          <p:nvPr/>
        </p:nvPicPr>
        <p:blipFill>
          <a:blip r:embed="rId4">
            <a:clrChange>
              <a:clrFrom>
                <a:srgbClr val="000000"/>
              </a:clrFrom>
              <a:clrTo>
                <a:srgbClr val="000000">
                  <a:alpha val="0"/>
                </a:srgbClr>
              </a:clrTo>
            </a:clrChange>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675328" y="0"/>
            <a:ext cx="1672850" cy="982799"/>
          </a:xfrm>
          <a:prstGeom prst="rect">
            <a:avLst/>
          </a:prstGeom>
        </p:spPr>
      </p:pic>
      <p:pic>
        <p:nvPicPr>
          <p:cNvPr id="24" name="Picture 4" descr="Index of /download/LOGO_DECLINAZIONI/FERRARA">
            <a:extLst>
              <a:ext uri="{FF2B5EF4-FFF2-40B4-BE49-F238E27FC236}">
                <a16:creationId xmlns:a16="http://schemas.microsoft.com/office/drawing/2014/main" id="{1BA40248-D093-A625-59B6-371C2A82C9D5}"/>
              </a:ext>
            </a:extLst>
          </p:cNvPr>
          <p:cNvPicPr>
            <a:picLocks noChangeAspect="1" noChangeArrowheads="1"/>
          </p:cNvPicPr>
          <p:nvPr/>
        </p:nvPicPr>
        <p:blipFill>
          <a:blip r:embed="rId6">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bwMode="auto">
          <a:xfrm>
            <a:off x="2154589" y="7199"/>
            <a:ext cx="1519311" cy="9837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7BE8255-AE3B-CD20-C4D6-DABE87394C99}"/>
              </a:ext>
            </a:extLst>
          </p:cNvPr>
          <p:cNvPicPr>
            <a:picLocks noChangeAspect="1" noChangeArrowheads="1"/>
          </p:cNvPicPr>
          <p:nvPr/>
        </p:nvPicPr>
        <p:blipFill>
          <a:blip r:embed="rId7">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bwMode="auto">
          <a:xfrm>
            <a:off x="0" y="7199"/>
            <a:ext cx="2120457" cy="982478"/>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3">
            <a:extLst>
              <a:ext uri="{FF2B5EF4-FFF2-40B4-BE49-F238E27FC236}">
                <a16:creationId xmlns:a16="http://schemas.microsoft.com/office/drawing/2014/main" id="{1A1DA785-E212-168B-7F5A-F479844BFAEF}"/>
              </a:ext>
            </a:extLst>
          </p:cNvPr>
          <p:cNvSpPr>
            <a:spLocks noGrp="1"/>
          </p:cNvSpPr>
          <p:nvPr>
            <p:ph type="ftr" sz="quarter" idx="18"/>
          </p:nvPr>
        </p:nvSpPr>
        <p:spPr>
          <a:xfrm>
            <a:off x="4901853" y="6429759"/>
            <a:ext cx="2378438" cy="282541"/>
          </a:xfrm>
          <a:prstGeom prst="rect">
            <a:avLst/>
          </a:prstGeom>
        </p:spPr>
        <p:txBody>
          <a:bodyPr rtlCol="0"/>
          <a:lstStyle/>
          <a:p>
            <a:endParaRPr lang="en-GB" dirty="0"/>
          </a:p>
        </p:txBody>
      </p:sp>
    </p:spTree>
    <p:extLst>
      <p:ext uri="{BB962C8B-B14F-4D97-AF65-F5344CB8AC3E}">
        <p14:creationId xmlns:p14="http://schemas.microsoft.com/office/powerpoint/2010/main" val="145417728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a:xfrm>
            <a:off x="360000" y="750524"/>
            <a:ext cx="11473200" cy="695077"/>
          </a:xfrm>
        </p:spPr>
        <p:txBody>
          <a:bodyPr rtlCol="0"/>
          <a:lstStyle/>
          <a:p>
            <a:pPr rtl="0"/>
            <a:r>
              <a:rPr lang="en-GB" noProof="0"/>
              <a:t>Click to edit Master title style</a:t>
            </a:r>
          </a:p>
        </p:txBody>
      </p:sp>
      <p:sp>
        <p:nvSpPr>
          <p:cNvPr id="10" name="Subtitle">
            <a:extLst>
              <a:ext uri="{FF2B5EF4-FFF2-40B4-BE49-F238E27FC236}">
                <a16:creationId xmlns:a16="http://schemas.microsoft.com/office/drawing/2014/main" id="{1CC9B96F-1A0A-4B16-BDF7-48B289CD533E}"/>
              </a:ext>
            </a:extLst>
          </p:cNvPr>
          <p:cNvSpPr>
            <a:spLocks noGrp="1"/>
          </p:cNvSpPr>
          <p:nvPr>
            <p:ph type="body" sz="quarter" idx="12" hasCustomPrompt="1"/>
          </p:nvPr>
        </p:nvSpPr>
        <p:spPr>
          <a:xfrm>
            <a:off x="360363" y="1470525"/>
            <a:ext cx="11471275" cy="360362"/>
          </a:xfrm>
        </p:spPr>
        <p:txBody>
          <a:bodyPr rtlCol="0"/>
          <a:lstStyle>
            <a:lvl1pPr marL="0" indent="0">
              <a:buNone/>
              <a:defRPr sz="2100"/>
            </a:lvl1pPr>
          </a:lstStyle>
          <a:p>
            <a:pPr lvl="0" rtl="0"/>
            <a:r>
              <a:rPr lang="en-GB" noProof="0"/>
              <a:t>Subtitle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998570"/>
            <a:ext cx="11473200" cy="4121429"/>
          </a:xfrm>
        </p:spPr>
        <p:txBody>
          <a:bodyPr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9" name="Footer Placeholder 3">
            <a:extLst>
              <a:ext uri="{FF2B5EF4-FFF2-40B4-BE49-F238E27FC236}">
                <a16:creationId xmlns:a16="http://schemas.microsoft.com/office/drawing/2014/main" id="{D700E24C-3EE7-227C-E30B-A980CE00321C}"/>
              </a:ext>
            </a:extLst>
          </p:cNvPr>
          <p:cNvSpPr>
            <a:spLocks noGrp="1"/>
          </p:cNvSpPr>
          <p:nvPr>
            <p:ph type="ftr" sz="quarter" idx="18"/>
          </p:nvPr>
        </p:nvSpPr>
        <p:spPr>
          <a:xfrm>
            <a:off x="4901853" y="6429759"/>
            <a:ext cx="2378438" cy="282541"/>
          </a:xfrm>
          <a:prstGeom prst="rect">
            <a:avLst/>
          </a:prstGeom>
        </p:spPr>
        <p:txBody>
          <a:bodyPr rtlCol="0"/>
          <a:lstStyle/>
          <a:p>
            <a:endParaRPr lang="en-GB" dirty="0"/>
          </a:p>
        </p:txBody>
      </p:sp>
      <p:sp>
        <p:nvSpPr>
          <p:cNvPr id="4" name="Picture Placeholder 19">
            <a:extLst>
              <a:ext uri="{FF2B5EF4-FFF2-40B4-BE49-F238E27FC236}">
                <a16:creationId xmlns:a16="http://schemas.microsoft.com/office/drawing/2014/main" id="{286098A6-7E23-616F-178F-5AC4E9EF28CB}"/>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grpSp>
        <p:nvGrpSpPr>
          <p:cNvPr id="6" name="Group 5">
            <a:extLst>
              <a:ext uri="{FF2B5EF4-FFF2-40B4-BE49-F238E27FC236}">
                <a16:creationId xmlns:a16="http://schemas.microsoft.com/office/drawing/2014/main" id="{16439C31-F762-7989-E788-8BB47156A549}"/>
              </a:ext>
            </a:extLst>
          </p:cNvPr>
          <p:cNvGrpSpPr/>
          <p:nvPr userDrawn="1"/>
        </p:nvGrpSpPr>
        <p:grpSpPr>
          <a:xfrm>
            <a:off x="4295388" y="0"/>
            <a:ext cx="7900471" cy="972000"/>
            <a:chOff x="4295388" y="0"/>
            <a:chExt cx="7900471" cy="972000"/>
          </a:xfrm>
        </p:grpSpPr>
        <p:pic>
          <p:nvPicPr>
            <p:cNvPr id="7" name="Picture 6" descr="Logo&#10;&#10;Description automatically generated">
              <a:extLst>
                <a:ext uri="{FF2B5EF4-FFF2-40B4-BE49-F238E27FC236}">
                  <a16:creationId xmlns:a16="http://schemas.microsoft.com/office/drawing/2014/main" id="{DDAE7747-CC14-251F-6700-65FB0538067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8" name="Picture 7" descr="Index of /download/LOGO_DECLINAZIONI/FERRARA">
              <a:extLst>
                <a:ext uri="{FF2B5EF4-FFF2-40B4-BE49-F238E27FC236}">
                  <a16:creationId xmlns:a16="http://schemas.microsoft.com/office/drawing/2014/main" id="{D8F379F8-E8AA-7575-A4D9-FBE3969451A1}"/>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B82C260-6C24-C55F-1FA5-2DE939F50A86}"/>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D35098D-42E2-F338-52EF-7788AFE8207A}"/>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3303377"/>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0985F02E-5EFD-9222-7A15-07A83550AE28}"/>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998570"/>
            <a:ext cx="5580000" cy="4121429"/>
          </a:xfrm>
        </p:spPr>
        <p:txBody>
          <a:bodyPr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998570"/>
            <a:ext cx="5580000" cy="4121429"/>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9" name="Footer Placeholder 3">
            <a:extLst>
              <a:ext uri="{FF2B5EF4-FFF2-40B4-BE49-F238E27FC236}">
                <a16:creationId xmlns:a16="http://schemas.microsoft.com/office/drawing/2014/main" id="{4EB0B11E-53E6-35D1-0A24-EC7CE14E2A9F}"/>
              </a:ext>
            </a:extLst>
          </p:cNvPr>
          <p:cNvSpPr>
            <a:spLocks noGrp="1"/>
          </p:cNvSpPr>
          <p:nvPr>
            <p:ph type="ftr" sz="quarter" idx="18"/>
          </p:nvPr>
        </p:nvSpPr>
        <p:spPr>
          <a:xfrm>
            <a:off x="4901853" y="6429759"/>
            <a:ext cx="2378438" cy="282541"/>
          </a:xfrm>
          <a:prstGeom prst="rect">
            <a:avLst/>
          </a:prstGeom>
        </p:spPr>
        <p:txBody>
          <a:bodyPr rtlCol="0"/>
          <a:lstStyle/>
          <a:p>
            <a:endParaRPr lang="en-GB" dirty="0"/>
          </a:p>
        </p:txBody>
      </p:sp>
      <p:sp>
        <p:nvSpPr>
          <p:cNvPr id="6" name="Title 1">
            <a:extLst>
              <a:ext uri="{FF2B5EF4-FFF2-40B4-BE49-F238E27FC236}">
                <a16:creationId xmlns:a16="http://schemas.microsoft.com/office/drawing/2014/main" id="{CB11DF6B-F763-B3CE-20A4-6EB95071E026}"/>
              </a:ext>
            </a:extLst>
          </p:cNvPr>
          <p:cNvSpPr>
            <a:spLocks noGrp="1"/>
          </p:cNvSpPr>
          <p:nvPr>
            <p:ph type="title"/>
          </p:nvPr>
        </p:nvSpPr>
        <p:spPr>
          <a:xfrm>
            <a:off x="360000" y="750524"/>
            <a:ext cx="11473200" cy="695077"/>
          </a:xfrm>
        </p:spPr>
        <p:txBody>
          <a:bodyPr rtlCol="0"/>
          <a:lstStyle/>
          <a:p>
            <a:pPr rtl="0"/>
            <a:r>
              <a:rPr lang="en-GB" noProof="0"/>
              <a:t>Click to edit Master title style</a:t>
            </a:r>
          </a:p>
        </p:txBody>
      </p:sp>
      <p:sp>
        <p:nvSpPr>
          <p:cNvPr id="7" name="Subtitle">
            <a:extLst>
              <a:ext uri="{FF2B5EF4-FFF2-40B4-BE49-F238E27FC236}">
                <a16:creationId xmlns:a16="http://schemas.microsoft.com/office/drawing/2014/main" id="{6D89E7C2-45B7-DA53-94C3-8671424A1600}"/>
              </a:ext>
            </a:extLst>
          </p:cNvPr>
          <p:cNvSpPr>
            <a:spLocks noGrp="1"/>
          </p:cNvSpPr>
          <p:nvPr>
            <p:ph type="body" sz="quarter" idx="12" hasCustomPrompt="1"/>
          </p:nvPr>
        </p:nvSpPr>
        <p:spPr>
          <a:xfrm>
            <a:off x="360363" y="1470525"/>
            <a:ext cx="11471275" cy="360362"/>
          </a:xfrm>
        </p:spPr>
        <p:txBody>
          <a:bodyPr rtlCol="0"/>
          <a:lstStyle>
            <a:lvl1pPr marL="0" indent="0">
              <a:buNone/>
              <a:defRPr sz="2100"/>
            </a:lvl1pPr>
          </a:lstStyle>
          <a:p>
            <a:pPr lvl="0" rtl="0"/>
            <a:r>
              <a:rPr lang="en-GB" noProof="0"/>
              <a:t>Subtitle</a:t>
            </a:r>
          </a:p>
        </p:txBody>
      </p:sp>
      <p:grpSp>
        <p:nvGrpSpPr>
          <p:cNvPr id="8" name="Group 7">
            <a:extLst>
              <a:ext uri="{FF2B5EF4-FFF2-40B4-BE49-F238E27FC236}">
                <a16:creationId xmlns:a16="http://schemas.microsoft.com/office/drawing/2014/main" id="{28CDE153-8AA8-A186-2272-23A45CB5D990}"/>
              </a:ext>
            </a:extLst>
          </p:cNvPr>
          <p:cNvGrpSpPr/>
          <p:nvPr userDrawn="1"/>
        </p:nvGrpSpPr>
        <p:grpSpPr>
          <a:xfrm>
            <a:off x="4295388" y="0"/>
            <a:ext cx="7900471" cy="972000"/>
            <a:chOff x="4295388" y="0"/>
            <a:chExt cx="7900471" cy="972000"/>
          </a:xfrm>
        </p:grpSpPr>
        <p:pic>
          <p:nvPicPr>
            <p:cNvPr id="13" name="Picture 12" descr="Logo&#10;&#10;Description automatically generated">
              <a:extLst>
                <a:ext uri="{FF2B5EF4-FFF2-40B4-BE49-F238E27FC236}">
                  <a16:creationId xmlns:a16="http://schemas.microsoft.com/office/drawing/2014/main" id="{E6C10C98-F54F-8AEE-D25F-CBDF8DFA684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14" name="Picture 13" descr="Index of /download/LOGO_DECLINAZIONI/FERRARA">
              <a:extLst>
                <a:ext uri="{FF2B5EF4-FFF2-40B4-BE49-F238E27FC236}">
                  <a16:creationId xmlns:a16="http://schemas.microsoft.com/office/drawing/2014/main" id="{A50DC57D-CEF5-993E-DCC3-EF7265F365E3}"/>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E74E0B1B-6360-C97C-5B00-1742914EE20A}"/>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99F431E-DAF6-61B8-68EB-32DA16DE2EA6}"/>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465644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0E8FCF-8FC7-49D2-9516-7662294E35B7}"/>
              </a:ext>
            </a:extLst>
          </p:cNvPr>
          <p:cNvSpPr>
            <a:spLocks noGrp="1"/>
          </p:cNvSpPr>
          <p:nvPr>
            <p:ph type="ftr" sz="quarter" idx="13"/>
          </p:nvPr>
        </p:nvSpPr>
        <p:spPr>
          <a:xfrm>
            <a:off x="4901853" y="6429759"/>
            <a:ext cx="2378438" cy="282541"/>
          </a:xfrm>
          <a:prstGeom prst="rect">
            <a:avLst/>
          </a:prstGeom>
        </p:spPr>
        <p:txBody>
          <a:bodyPr rtlCol="0"/>
          <a:lstStyle/>
          <a:p>
            <a:endParaRPr lang="en-GB"/>
          </a:p>
        </p:txBody>
      </p:sp>
      <p:sp>
        <p:nvSpPr>
          <p:cNvPr id="4" name="Picture Placeholder 19">
            <a:extLst>
              <a:ext uri="{FF2B5EF4-FFF2-40B4-BE49-F238E27FC236}">
                <a16:creationId xmlns:a16="http://schemas.microsoft.com/office/drawing/2014/main" id="{AEE1EDE4-83E3-4507-FB72-7C17ABF9B523}"/>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sp>
        <p:nvSpPr>
          <p:cNvPr id="11" name="Title 1">
            <a:extLst>
              <a:ext uri="{FF2B5EF4-FFF2-40B4-BE49-F238E27FC236}">
                <a16:creationId xmlns:a16="http://schemas.microsoft.com/office/drawing/2014/main" id="{7BEC5C30-45C8-A06B-43A6-5CA183522DB8}"/>
              </a:ext>
            </a:extLst>
          </p:cNvPr>
          <p:cNvSpPr>
            <a:spLocks noGrp="1"/>
          </p:cNvSpPr>
          <p:nvPr>
            <p:ph type="title"/>
          </p:nvPr>
        </p:nvSpPr>
        <p:spPr>
          <a:xfrm>
            <a:off x="360000" y="750524"/>
            <a:ext cx="11473200" cy="695077"/>
          </a:xfrm>
        </p:spPr>
        <p:txBody>
          <a:bodyPr rtlCol="0"/>
          <a:lstStyle/>
          <a:p>
            <a:pPr rtl="0"/>
            <a:r>
              <a:rPr lang="en-GB" noProof="0"/>
              <a:t>Click to edit Master title style</a:t>
            </a:r>
          </a:p>
        </p:txBody>
      </p:sp>
      <p:sp>
        <p:nvSpPr>
          <p:cNvPr id="12" name="Subtitle">
            <a:extLst>
              <a:ext uri="{FF2B5EF4-FFF2-40B4-BE49-F238E27FC236}">
                <a16:creationId xmlns:a16="http://schemas.microsoft.com/office/drawing/2014/main" id="{7B6726C7-0D54-AE53-ED35-590D09311536}"/>
              </a:ext>
            </a:extLst>
          </p:cNvPr>
          <p:cNvSpPr>
            <a:spLocks noGrp="1"/>
          </p:cNvSpPr>
          <p:nvPr>
            <p:ph type="body" sz="quarter" idx="12" hasCustomPrompt="1"/>
          </p:nvPr>
        </p:nvSpPr>
        <p:spPr>
          <a:xfrm>
            <a:off x="360363" y="1470525"/>
            <a:ext cx="11471275" cy="360362"/>
          </a:xfrm>
        </p:spPr>
        <p:txBody>
          <a:bodyPr rtlCol="0"/>
          <a:lstStyle>
            <a:lvl1pPr marL="0" indent="0">
              <a:buNone/>
              <a:defRPr sz="2100"/>
            </a:lvl1pPr>
          </a:lstStyle>
          <a:p>
            <a:pPr lvl="0" rtl="0"/>
            <a:r>
              <a:rPr lang="en-GB" noProof="0"/>
              <a:t>Subtitle</a:t>
            </a:r>
          </a:p>
        </p:txBody>
      </p:sp>
      <p:grpSp>
        <p:nvGrpSpPr>
          <p:cNvPr id="13" name="Group 12">
            <a:extLst>
              <a:ext uri="{FF2B5EF4-FFF2-40B4-BE49-F238E27FC236}">
                <a16:creationId xmlns:a16="http://schemas.microsoft.com/office/drawing/2014/main" id="{E56E38C8-CF27-0995-CA94-6E0FBBFDA1A2}"/>
              </a:ext>
            </a:extLst>
          </p:cNvPr>
          <p:cNvGrpSpPr/>
          <p:nvPr userDrawn="1"/>
        </p:nvGrpSpPr>
        <p:grpSpPr>
          <a:xfrm>
            <a:off x="4295388" y="0"/>
            <a:ext cx="7900471" cy="972000"/>
            <a:chOff x="4295388" y="0"/>
            <a:chExt cx="7900471" cy="972000"/>
          </a:xfrm>
        </p:grpSpPr>
        <p:pic>
          <p:nvPicPr>
            <p:cNvPr id="14" name="Picture 13" descr="Logo&#10;&#10;Description automatically generated">
              <a:extLst>
                <a:ext uri="{FF2B5EF4-FFF2-40B4-BE49-F238E27FC236}">
                  <a16:creationId xmlns:a16="http://schemas.microsoft.com/office/drawing/2014/main" id="{0254FEFE-3866-EBD0-41FD-A347D90FB5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15" name="Picture 14" descr="Index of /download/LOGO_DECLINAZIONI/FERRARA">
              <a:extLst>
                <a:ext uri="{FF2B5EF4-FFF2-40B4-BE49-F238E27FC236}">
                  <a16:creationId xmlns:a16="http://schemas.microsoft.com/office/drawing/2014/main" id="{5993581C-8757-6009-F5E4-B6DF06E3DAD0}"/>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8D401898-4897-8709-7E5E-D8126A32F8A1}"/>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71E198F-F7EC-F4AA-19BA-BD5C5BE03CF4}"/>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9772009"/>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ED074E-AB07-44D1-8B4E-189EAEF798D6}"/>
              </a:ext>
            </a:extLst>
          </p:cNvPr>
          <p:cNvSpPr>
            <a:spLocks noGrp="1"/>
          </p:cNvSpPr>
          <p:nvPr>
            <p:ph type="ftr" sz="quarter" idx="10"/>
          </p:nvPr>
        </p:nvSpPr>
        <p:spPr>
          <a:xfrm>
            <a:off x="4901853" y="6429759"/>
            <a:ext cx="2378438" cy="282541"/>
          </a:xfrm>
          <a:prstGeom prst="rect">
            <a:avLst/>
          </a:prstGeom>
        </p:spPr>
        <p:txBody>
          <a:bodyPr rtlCol="0"/>
          <a:lstStyle/>
          <a:p>
            <a:endParaRPr lang="en-GB"/>
          </a:p>
        </p:txBody>
      </p:sp>
      <p:sp>
        <p:nvSpPr>
          <p:cNvPr id="3" name="Picture Placeholder 19">
            <a:extLst>
              <a:ext uri="{FF2B5EF4-FFF2-40B4-BE49-F238E27FC236}">
                <a16:creationId xmlns:a16="http://schemas.microsoft.com/office/drawing/2014/main" id="{E9AD0BC5-CC2B-9BDD-646F-AC67FEAD14AF}"/>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grpSp>
        <p:nvGrpSpPr>
          <p:cNvPr id="7" name="Group 6">
            <a:extLst>
              <a:ext uri="{FF2B5EF4-FFF2-40B4-BE49-F238E27FC236}">
                <a16:creationId xmlns:a16="http://schemas.microsoft.com/office/drawing/2014/main" id="{21708420-23BF-236B-6AEA-596A8ECDFF83}"/>
              </a:ext>
            </a:extLst>
          </p:cNvPr>
          <p:cNvGrpSpPr/>
          <p:nvPr userDrawn="1"/>
        </p:nvGrpSpPr>
        <p:grpSpPr>
          <a:xfrm>
            <a:off x="4295388" y="0"/>
            <a:ext cx="7900471" cy="972000"/>
            <a:chOff x="4295388" y="0"/>
            <a:chExt cx="7900471" cy="972000"/>
          </a:xfrm>
        </p:grpSpPr>
        <p:pic>
          <p:nvPicPr>
            <p:cNvPr id="8" name="Picture 7" descr="Logo&#10;&#10;Description automatically generated">
              <a:extLst>
                <a:ext uri="{FF2B5EF4-FFF2-40B4-BE49-F238E27FC236}">
                  <a16:creationId xmlns:a16="http://schemas.microsoft.com/office/drawing/2014/main" id="{7E8A0BF6-BFFB-D6D4-2DAD-7CF3B6BE1AF3}"/>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9" name="Picture 8" descr="Index of /download/LOGO_DECLINAZIONI/FERRARA">
              <a:extLst>
                <a:ext uri="{FF2B5EF4-FFF2-40B4-BE49-F238E27FC236}">
                  <a16:creationId xmlns:a16="http://schemas.microsoft.com/office/drawing/2014/main" id="{B90D2925-DD47-F973-2F0E-A7635F43AD1E}"/>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8E8C7A8-A904-9731-9F17-AA5348FBBA89}"/>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8CDD659-41D3-CE35-9285-CC307C81D248}"/>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5799970"/>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7EFE-7EFA-8C31-FDEF-5AB0EAAA1C0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3682B20-A0A5-F82D-06E0-519A987514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Footer Placeholder 3">
            <a:extLst>
              <a:ext uri="{FF2B5EF4-FFF2-40B4-BE49-F238E27FC236}">
                <a16:creationId xmlns:a16="http://schemas.microsoft.com/office/drawing/2014/main" id="{1281A177-15EA-BACF-6AF7-E55F490E161F}"/>
              </a:ext>
            </a:extLst>
          </p:cNvPr>
          <p:cNvSpPr>
            <a:spLocks noGrp="1"/>
          </p:cNvSpPr>
          <p:nvPr>
            <p:ph type="ftr" sz="quarter" idx="18"/>
          </p:nvPr>
        </p:nvSpPr>
        <p:spPr>
          <a:xfrm>
            <a:off x="4901853" y="6429759"/>
            <a:ext cx="2378438" cy="282541"/>
          </a:xfrm>
          <a:prstGeom prst="rect">
            <a:avLst/>
          </a:prstGeom>
        </p:spPr>
        <p:txBody>
          <a:bodyPr rtlCol="0"/>
          <a:lstStyle/>
          <a:p>
            <a:endParaRPr lang="en-GB" dirty="0"/>
          </a:p>
        </p:txBody>
      </p:sp>
      <p:sp>
        <p:nvSpPr>
          <p:cNvPr id="5" name="Picture Placeholder 19">
            <a:extLst>
              <a:ext uri="{FF2B5EF4-FFF2-40B4-BE49-F238E27FC236}">
                <a16:creationId xmlns:a16="http://schemas.microsoft.com/office/drawing/2014/main" id="{543CFC9D-4D5F-EFE5-86DF-D2026B27B099}"/>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spTree>
    <p:extLst>
      <p:ext uri="{BB962C8B-B14F-4D97-AF65-F5344CB8AC3E}">
        <p14:creationId xmlns:p14="http://schemas.microsoft.com/office/powerpoint/2010/main" val="6909885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CE5F51A9-938E-1EDD-2B89-796DE3DFC24E}"/>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pic>
        <p:nvPicPr>
          <p:cNvPr id="4" name="Immagine 8">
            <a:extLst>
              <a:ext uri="{FF2B5EF4-FFF2-40B4-BE49-F238E27FC236}">
                <a16:creationId xmlns:a16="http://schemas.microsoft.com/office/drawing/2014/main" id="{0EDC41CF-C094-2D68-CB53-BC199BB65E83}"/>
              </a:ext>
            </a:extLst>
          </p:cNvPr>
          <p:cNvPicPr>
            <a:picLocks noChangeAspect="1"/>
          </p:cNvPicPr>
          <p:nvPr/>
        </p:nvPicPr>
        <p:blipFill rotWithShape="1">
          <a:blip r:embed="rId2">
            <a:extLst>
              <a:ext uri="{28A0092B-C50C-407E-A947-70E740481C1C}">
                <a14:useLocalDpi xmlns:a14="http://schemas.microsoft.com/office/drawing/2010/main" val="0"/>
              </a:ext>
            </a:extLst>
          </a:blip>
          <a:srcRect l="19473" t="-210" r="13378" b="210"/>
          <a:stretch/>
        </p:blipFill>
        <p:spPr>
          <a:xfrm>
            <a:off x="6228080" y="-13111"/>
            <a:ext cx="5963920" cy="625738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3" name="Picture 12">
            <a:extLst>
              <a:ext uri="{FF2B5EF4-FFF2-40B4-BE49-F238E27FC236}">
                <a16:creationId xmlns:a16="http://schemas.microsoft.com/office/drawing/2014/main" id="{0945AC3A-7D9B-423E-A2BF-B883C9B2D241}"/>
              </a:ext>
            </a:extLst>
          </p:cNvPr>
          <p:cNvPicPr>
            <a:picLocks/>
          </p:cNvPicPr>
          <p:nvPr/>
        </p:nvPicPr>
        <p:blipFill rotWithShape="1">
          <a:blip r:embed="rId3" cstate="screen">
            <a:duotone>
              <a:prstClr val="black"/>
              <a:schemeClr val="tx2">
                <a:tint val="45000"/>
                <a:satMod val="400000"/>
              </a:schemeClr>
            </a:duotone>
            <a:alphaModFix amt="70000"/>
            <a:extLst>
              <a:ext uri="{28A0092B-C50C-407E-A947-70E740481C1C}">
                <a14:useLocalDpi xmlns:a14="http://schemas.microsoft.com/office/drawing/2010/main"/>
              </a:ext>
            </a:extLst>
          </a:blip>
          <a:srcRect b="5991"/>
          <a:stretch/>
        </p:blipFill>
        <p:spPr>
          <a:xfrm>
            <a:off x="4390000" y="5090"/>
            <a:ext cx="7798201" cy="6257386"/>
          </a:xfrm>
          <a:prstGeom prst="rect">
            <a:avLst/>
          </a:prstGeom>
        </p:spPr>
      </p:pic>
      <p:sp>
        <p:nvSpPr>
          <p:cNvPr id="5" name="Rectangle 4">
            <a:extLst>
              <a:ext uri="{FF2B5EF4-FFF2-40B4-BE49-F238E27FC236}">
                <a16:creationId xmlns:a16="http://schemas.microsoft.com/office/drawing/2014/main" id="{C7524B29-B525-4E47-862B-FD57B403D539}"/>
              </a:ext>
            </a:extLst>
          </p:cNvPr>
          <p:cNvSpPr/>
          <p:nvPr/>
        </p:nvSpPr>
        <p:spPr>
          <a:xfrm>
            <a:off x="4376120" y="-2951"/>
            <a:ext cx="7815880" cy="624152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Graphic 11">
            <a:extLst>
              <a:ext uri="{FF2B5EF4-FFF2-40B4-BE49-F238E27FC236}">
                <a16:creationId xmlns:a16="http://schemas.microsoft.com/office/drawing/2014/main" id="{54BAE1D8-3DF8-48CA-92C4-2E2064E4A3C5}"/>
              </a:ext>
            </a:extLst>
          </p:cNvPr>
          <p:cNvSpPr/>
          <p:nvPr/>
        </p:nvSpPr>
        <p:spPr>
          <a:xfrm flipH="1">
            <a:off x="0" y="3563416"/>
            <a:ext cx="3413965" cy="2695876"/>
          </a:xfrm>
          <a:custGeom>
            <a:avLst/>
            <a:gdLst>
              <a:gd name="connsiteX0" fmla="*/ 4121944 w 4124325"/>
              <a:gd name="connsiteY0" fmla="*/ 1555076 h 3257550"/>
              <a:gd name="connsiteX1" fmla="*/ 4118134 w 4124325"/>
              <a:gd name="connsiteY1" fmla="*/ 1533169 h 3257550"/>
              <a:gd name="connsiteX2" fmla="*/ 2782729 w 4124325"/>
              <a:gd name="connsiteY2" fmla="*/ 39649 h 3257550"/>
              <a:gd name="connsiteX3" fmla="*/ 2108359 w 4124325"/>
              <a:gd name="connsiteY3" fmla="*/ 2436139 h 3257550"/>
              <a:gd name="connsiteX4" fmla="*/ 1262539 w 4124325"/>
              <a:gd name="connsiteY4" fmla="*/ 1310284 h 3257550"/>
              <a:gd name="connsiteX5" fmla="*/ 717709 w 4124325"/>
              <a:gd name="connsiteY5" fmla="*/ 2358986 h 3257550"/>
              <a:gd name="connsiteX6" fmla="*/ 7144 w 4124325"/>
              <a:gd name="connsiteY6" fmla="*/ 3257194 h 3257550"/>
              <a:gd name="connsiteX7" fmla="*/ 4075271 w 4124325"/>
              <a:gd name="connsiteY7" fmla="*/ 3257194 h 3257550"/>
              <a:gd name="connsiteX8" fmla="*/ 4122896 w 4124325"/>
              <a:gd name="connsiteY8" fmla="*/ 3201949 h 3257550"/>
              <a:gd name="connsiteX9" fmla="*/ 4122896 w 4124325"/>
              <a:gd name="connsiteY9" fmla="*/ 1555076 h 3257550"/>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068127 w 4207192"/>
              <a:gd name="connsiteY9" fmla="*/ 3250050 h 3286245"/>
              <a:gd name="connsiteX10" fmla="*/ 4207192 w 4207192"/>
              <a:gd name="connsiteY10" fmla="*/ 3286245 h 3286245"/>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207192 w 4207192"/>
              <a:gd name="connsiteY9" fmla="*/ 3286245 h 3286245"/>
              <a:gd name="connsiteX0" fmla="*/ 4115752 w 4115752"/>
              <a:gd name="connsiteY0" fmla="*/ 3194805 h 3250050"/>
              <a:gd name="connsiteX1" fmla="*/ 4115752 w 4115752"/>
              <a:gd name="connsiteY1" fmla="*/ 1547932 h 3250050"/>
              <a:gd name="connsiteX2" fmla="*/ 4114800 w 4115752"/>
              <a:gd name="connsiteY2" fmla="*/ 1547932 h 3250050"/>
              <a:gd name="connsiteX3" fmla="*/ 4110990 w 4115752"/>
              <a:gd name="connsiteY3" fmla="*/ 1526025 h 3250050"/>
              <a:gd name="connsiteX4" fmla="*/ 2775585 w 4115752"/>
              <a:gd name="connsiteY4" fmla="*/ 32505 h 3250050"/>
              <a:gd name="connsiteX5" fmla="*/ 2101215 w 4115752"/>
              <a:gd name="connsiteY5" fmla="*/ 2428995 h 3250050"/>
              <a:gd name="connsiteX6" fmla="*/ 1255395 w 4115752"/>
              <a:gd name="connsiteY6" fmla="*/ 1303140 h 3250050"/>
              <a:gd name="connsiteX7" fmla="*/ 710565 w 4115752"/>
              <a:gd name="connsiteY7" fmla="*/ 2351842 h 3250050"/>
              <a:gd name="connsiteX8" fmla="*/ 0 w 4115752"/>
              <a:gd name="connsiteY8" fmla="*/ 3250050 h 3250050"/>
              <a:gd name="connsiteX0" fmla="*/ 4115752 w 4115752"/>
              <a:gd name="connsiteY0" fmla="*/ 1547932 h 3250050"/>
              <a:gd name="connsiteX1" fmla="*/ 4114800 w 4115752"/>
              <a:gd name="connsiteY1" fmla="*/ 1547932 h 3250050"/>
              <a:gd name="connsiteX2" fmla="*/ 4110990 w 4115752"/>
              <a:gd name="connsiteY2" fmla="*/ 1526025 h 3250050"/>
              <a:gd name="connsiteX3" fmla="*/ 2775585 w 4115752"/>
              <a:gd name="connsiteY3" fmla="*/ 32505 h 3250050"/>
              <a:gd name="connsiteX4" fmla="*/ 2101215 w 4115752"/>
              <a:gd name="connsiteY4" fmla="*/ 2428995 h 3250050"/>
              <a:gd name="connsiteX5" fmla="*/ 1255395 w 4115752"/>
              <a:gd name="connsiteY5" fmla="*/ 1303140 h 3250050"/>
              <a:gd name="connsiteX6" fmla="*/ 710565 w 4115752"/>
              <a:gd name="connsiteY6" fmla="*/ 2351842 h 3250050"/>
              <a:gd name="connsiteX7" fmla="*/ 0 w 4115752"/>
              <a:gd name="connsiteY7" fmla="*/ 3250050 h 32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752" h="3250050">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w="9525" cap="flat">
            <a:solidFill>
              <a:schemeClr val="tx1">
                <a:lumMod val="50000"/>
                <a:lumOff val="50000"/>
              </a:schemeClr>
            </a:solidFill>
            <a:prstDash val="dash"/>
            <a:miter/>
          </a:ln>
        </p:spPr>
        <p:txBody>
          <a:bodyPr rtlCol="0" anchor="ctr"/>
          <a:lstStyle/>
          <a:p>
            <a:pPr rtl="0"/>
            <a:endParaRPr lang="en-GB"/>
          </a:p>
        </p:txBody>
      </p:sp>
      <p:sp>
        <p:nvSpPr>
          <p:cNvPr id="8" name="Left Col">
            <a:extLst>
              <a:ext uri="{FF2B5EF4-FFF2-40B4-BE49-F238E27FC236}">
                <a16:creationId xmlns:a16="http://schemas.microsoft.com/office/drawing/2014/main" id="{92DE2CD5-5E42-7D36-B384-95DC70FCECA7}"/>
              </a:ext>
            </a:extLst>
          </p:cNvPr>
          <p:cNvSpPr>
            <a:spLocks noGrp="1"/>
          </p:cNvSpPr>
          <p:nvPr>
            <p:ph sz="half" idx="1"/>
          </p:nvPr>
        </p:nvSpPr>
        <p:spPr>
          <a:xfrm>
            <a:off x="4787553" y="1342586"/>
            <a:ext cx="6992936" cy="4776924"/>
          </a:xfrm>
          <a:prstGeom prst="rect">
            <a:avLst/>
          </a:prstGeom>
        </p:spPr>
        <p:txBody>
          <a:bodyPr tIns="108000" rtlCol="0"/>
          <a:lstStyle>
            <a:lvl2pPr marL="712788" indent="-449263">
              <a:buFont typeface="Arial" panose="020B0604020202020204" pitchFamily="34" charset="0"/>
              <a:buChar char="→"/>
              <a:defRPr/>
            </a:lvl2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16" name="Text Placeholder 15">
            <a:extLst>
              <a:ext uri="{FF2B5EF4-FFF2-40B4-BE49-F238E27FC236}">
                <a16:creationId xmlns:a16="http://schemas.microsoft.com/office/drawing/2014/main" id="{1DCE4187-3713-8BF9-3330-48F7FDBB7332}"/>
              </a:ext>
            </a:extLst>
          </p:cNvPr>
          <p:cNvSpPr>
            <a:spLocks noGrp="1"/>
          </p:cNvSpPr>
          <p:nvPr>
            <p:ph type="body" sz="quarter" idx="10"/>
          </p:nvPr>
        </p:nvSpPr>
        <p:spPr>
          <a:xfrm>
            <a:off x="316034" y="2877993"/>
            <a:ext cx="3759807" cy="311505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Title 1">
            <a:extLst>
              <a:ext uri="{FF2B5EF4-FFF2-40B4-BE49-F238E27FC236}">
                <a16:creationId xmlns:a16="http://schemas.microsoft.com/office/drawing/2014/main" id="{F6A65AFA-74DC-66E3-1478-BB2FC1026BE8}"/>
              </a:ext>
            </a:extLst>
          </p:cNvPr>
          <p:cNvSpPr>
            <a:spLocks noGrp="1"/>
          </p:cNvSpPr>
          <p:nvPr>
            <p:ph type="ctrTitle"/>
          </p:nvPr>
        </p:nvSpPr>
        <p:spPr>
          <a:xfrm>
            <a:off x="316034" y="475285"/>
            <a:ext cx="3759807" cy="2127140"/>
          </a:xfrm>
        </p:spPr>
        <p:txBody>
          <a:bodyPr rtlCol="0" anchor="b"/>
          <a:lstStyle>
            <a:lvl1pPr algn="l">
              <a:lnSpc>
                <a:spcPct val="80000"/>
              </a:lnSpc>
              <a:defRPr sz="5400" spc="-150">
                <a:solidFill>
                  <a:schemeClr val="bg1"/>
                </a:solidFill>
              </a:defRPr>
            </a:lvl1pPr>
          </a:lstStyle>
          <a:p>
            <a:pPr rtl="0"/>
            <a:r>
              <a:rPr lang="en-GB"/>
              <a:t>Click to edit Master title style</a:t>
            </a:r>
            <a:endParaRPr lang="en-GB" dirty="0"/>
          </a:p>
        </p:txBody>
      </p:sp>
      <p:grpSp>
        <p:nvGrpSpPr>
          <p:cNvPr id="2" name="Group 1">
            <a:extLst>
              <a:ext uri="{FF2B5EF4-FFF2-40B4-BE49-F238E27FC236}">
                <a16:creationId xmlns:a16="http://schemas.microsoft.com/office/drawing/2014/main" id="{BCA84A48-7115-99C1-F3F8-8F0DAA072C4B}"/>
              </a:ext>
            </a:extLst>
          </p:cNvPr>
          <p:cNvGrpSpPr/>
          <p:nvPr userDrawn="1"/>
        </p:nvGrpSpPr>
        <p:grpSpPr>
          <a:xfrm>
            <a:off x="4295388" y="0"/>
            <a:ext cx="7900471" cy="972000"/>
            <a:chOff x="4295388" y="0"/>
            <a:chExt cx="7900471" cy="972000"/>
          </a:xfrm>
        </p:grpSpPr>
        <p:pic>
          <p:nvPicPr>
            <p:cNvPr id="3" name="Picture 2" descr="Logo&#10;&#10;Description automatically generated">
              <a:extLst>
                <a:ext uri="{FF2B5EF4-FFF2-40B4-BE49-F238E27FC236}">
                  <a16:creationId xmlns:a16="http://schemas.microsoft.com/office/drawing/2014/main" id="{C21B4A62-3E22-A8CB-E768-960EB5A96CCB}"/>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6" name="Picture 4" descr="Index of /download/LOGO_DECLINAZIONI/FERRARA">
              <a:extLst>
                <a:ext uri="{FF2B5EF4-FFF2-40B4-BE49-F238E27FC236}">
                  <a16:creationId xmlns:a16="http://schemas.microsoft.com/office/drawing/2014/main" id="{9D2997C1-B869-3FFC-D097-558906E781C2}"/>
                </a:ext>
              </a:extLst>
            </p:cNvPr>
            <p:cNvPicPr>
              <a:picLocks noChangeAspect="1" noChangeArrowheads="1"/>
            </p:cNvPicPr>
            <p:nvPr/>
          </p:nvPicPr>
          <p:blipFill>
            <a:blip r:embed="rId5">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B1D2A17-EC0E-0D10-4966-056C2415484B}"/>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EFF26A7A-7A56-D7A5-0DA1-9F4AEB3FF237}"/>
                </a:ext>
              </a:extLst>
            </p:cNvPr>
            <p:cNvPicPr>
              <a:picLocks noChangeAspect="1" noChangeArrowheads="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9657509"/>
      </p:ext>
    </p:extLst>
  </p:cSld>
  <p:clrMapOvr>
    <a:masterClrMapping/>
  </p:clrMapOvr>
  <p:transition>
    <p:wipe dir="r"/>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4EEE44-8636-73C0-1C8C-E1C2DF8A530D}"/>
              </a:ext>
              <a:ext uri="{C183D7F6-B498-43B3-948B-1728B52AA6E4}">
                <adec:decorative xmlns:adec="http://schemas.microsoft.com/office/drawing/2017/decorative" val="1"/>
              </a:ext>
            </a:extLst>
          </p:cNvPr>
          <p:cNvSpPr/>
          <p:nvPr userDrawn="1"/>
        </p:nvSpPr>
        <p:spPr>
          <a:xfrm>
            <a:off x="4898198" y="1032386"/>
            <a:ext cx="7293802" cy="5825614"/>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2" name="Rectangle 11">
            <a:extLst>
              <a:ext uri="{FF2B5EF4-FFF2-40B4-BE49-F238E27FC236}">
                <a16:creationId xmlns:a16="http://schemas.microsoft.com/office/drawing/2014/main" id="{0DAE3AE5-9D7B-19B1-D16C-139EEF9A2AA9}"/>
              </a:ext>
              <a:ext uri="{C183D7F6-B498-43B3-948B-1728B52AA6E4}">
                <adec:decorative xmlns:adec="http://schemas.microsoft.com/office/drawing/2017/decorative" val="1"/>
              </a:ext>
            </a:extLst>
          </p:cNvPr>
          <p:cNvSpPr/>
          <p:nvPr userDrawn="1"/>
        </p:nvSpPr>
        <p:spPr>
          <a:xfrm>
            <a:off x="236623" y="636902"/>
            <a:ext cx="4335508" cy="18014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eiryo UI"/>
              <a:ea typeface="+mn-ea"/>
              <a:cs typeface="+mn-cs"/>
            </a:endParaRPr>
          </a:p>
        </p:txBody>
      </p:sp>
      <p:pic>
        <p:nvPicPr>
          <p:cNvPr id="9" name="Picture 6" descr="JEDI Collaboration">
            <a:extLst>
              <a:ext uri="{FF2B5EF4-FFF2-40B4-BE49-F238E27FC236}">
                <a16:creationId xmlns:a16="http://schemas.microsoft.com/office/drawing/2014/main" id="{E3E5E2FA-1EEB-441B-ACF9-C88B82ED1CF1}"/>
              </a:ext>
            </a:extLst>
          </p:cNvPr>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6418" y="-1"/>
            <a:ext cx="1756087" cy="1032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97A36D-7ACC-4A59-BB60-B25BDAB7465D}"/>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058158" y="-1"/>
            <a:ext cx="2134288" cy="9888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ndex of /download/LOGO_DECLINAZIONI/FERRARA">
            <a:extLst>
              <a:ext uri="{FF2B5EF4-FFF2-40B4-BE49-F238E27FC236}">
                <a16:creationId xmlns:a16="http://schemas.microsoft.com/office/drawing/2014/main" id="{330B962F-244E-45A4-9021-295C62274B3A}"/>
              </a:ext>
            </a:extLst>
          </p:cNvPr>
          <p:cNvPicPr>
            <a:picLocks noChangeAspect="1" noChangeArrowheads="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2506" y="2537"/>
            <a:ext cx="1595652" cy="1032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2242" y="732152"/>
            <a:ext cx="3517567" cy="1638806"/>
          </a:xfrm>
        </p:spPr>
        <p:txBody>
          <a:bodyPr anchor="b">
            <a:normAutofit/>
          </a:bodyPr>
          <a:lstStyle>
            <a:lvl1pPr>
              <a:lnSpc>
                <a:spcPct val="90000"/>
              </a:lnSpc>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458984" y="1182255"/>
            <a:ext cx="5928344" cy="4925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2241" y="2533650"/>
            <a:ext cx="3517567" cy="3064505"/>
          </a:xfrm>
        </p:spPr>
        <p:txBody>
          <a:bodyPr lIns="91440" rIns="91440">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A314B9F2-B2C0-4784-83AC-D2A101E511D8}" type="datetime1">
              <a:rPr lang="en-US" smtClean="0"/>
              <a:t>9/23/25</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GB"/>
              <a:t>Modelling the spin tune for spin coherence time optimization at Storage Rings</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29495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4" name="Immagine 8">
            <a:extLst>
              <a:ext uri="{FF2B5EF4-FFF2-40B4-BE49-F238E27FC236}">
                <a16:creationId xmlns:a16="http://schemas.microsoft.com/office/drawing/2014/main" id="{0EDC41CF-C094-2D68-CB53-BC199BB65E83}"/>
              </a:ext>
            </a:extLst>
          </p:cNvPr>
          <p:cNvPicPr>
            <a:picLocks noChangeAspect="1"/>
          </p:cNvPicPr>
          <p:nvPr/>
        </p:nvPicPr>
        <p:blipFill>
          <a:blip r:embed="rId2">
            <a:extLst>
              <a:ext uri="{28A0092B-C50C-407E-A947-70E740481C1C}">
                <a14:useLocalDpi xmlns:a14="http://schemas.microsoft.com/office/drawing/2010/main" val="0"/>
              </a:ext>
            </a:extLst>
          </a:blip>
          <a:srcRect l="19266" r="19266"/>
          <a:stretch/>
        </p:blipFill>
        <p:spPr>
          <a:xfrm>
            <a:off x="6741074" y="10"/>
            <a:ext cx="5450925" cy="626928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3" name="Picture 12">
            <a:extLst>
              <a:ext uri="{FF2B5EF4-FFF2-40B4-BE49-F238E27FC236}">
                <a16:creationId xmlns:a16="http://schemas.microsoft.com/office/drawing/2014/main" id="{0945AC3A-7D9B-423E-A2BF-B883C9B2D241}"/>
              </a:ext>
            </a:extLst>
          </p:cNvPr>
          <p:cNvPicPr>
            <a:picLocks/>
          </p:cNvPicPr>
          <p:nvPr/>
        </p:nvPicPr>
        <p:blipFill rotWithShape="1">
          <a:blip r:embed="rId3" cstate="screen">
            <a:duotone>
              <a:prstClr val="black"/>
              <a:schemeClr val="tx2">
                <a:tint val="45000"/>
                <a:satMod val="400000"/>
              </a:schemeClr>
            </a:duotone>
            <a:alphaModFix amt="70000"/>
            <a:extLst>
              <a:ext uri="{28A0092B-C50C-407E-A947-70E740481C1C}">
                <a14:useLocalDpi xmlns:a14="http://schemas.microsoft.com/office/drawing/2010/main"/>
              </a:ext>
            </a:extLst>
          </a:blip>
          <a:srcRect b="6034"/>
          <a:stretch/>
        </p:blipFill>
        <p:spPr>
          <a:xfrm>
            <a:off x="6739646" y="1"/>
            <a:ext cx="5450926" cy="6269283"/>
          </a:xfrm>
          <a:prstGeom prst="rect">
            <a:avLst/>
          </a:prstGeom>
        </p:spPr>
      </p:pic>
      <p:sp>
        <p:nvSpPr>
          <p:cNvPr id="5" name="Rectangle 4">
            <a:extLst>
              <a:ext uri="{FF2B5EF4-FFF2-40B4-BE49-F238E27FC236}">
                <a16:creationId xmlns:a16="http://schemas.microsoft.com/office/drawing/2014/main" id="{C7524B29-B525-4E47-862B-FD57B403D539}"/>
              </a:ext>
            </a:extLst>
          </p:cNvPr>
          <p:cNvSpPr/>
          <p:nvPr/>
        </p:nvSpPr>
        <p:spPr>
          <a:xfrm>
            <a:off x="6738219" y="0"/>
            <a:ext cx="5452352" cy="62692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8487E03C-DE68-4CE8-A7F1-B9DD28846BC8}"/>
              </a:ext>
            </a:extLst>
          </p:cNvPr>
          <p:cNvSpPr>
            <a:spLocks noGrp="1"/>
          </p:cNvSpPr>
          <p:nvPr>
            <p:ph type="ctrTitle"/>
          </p:nvPr>
        </p:nvSpPr>
        <p:spPr>
          <a:xfrm>
            <a:off x="8073392" y="1356527"/>
            <a:ext cx="3759807" cy="2153435"/>
          </a:xfrm>
        </p:spPr>
        <p:txBody>
          <a:bodyPr rtlCol="0" anchor="b"/>
          <a:lstStyle>
            <a:lvl1pPr algn="l">
              <a:lnSpc>
                <a:spcPct val="80000"/>
              </a:lnSpc>
              <a:defRPr sz="5400" spc="-150">
                <a:solidFill>
                  <a:schemeClr val="bg1"/>
                </a:solidFill>
              </a:defRPr>
            </a:lvl1pPr>
          </a:lstStyle>
          <a:p>
            <a:pPr rtl="0"/>
            <a:r>
              <a:rPr lang="en-GB"/>
              <a:t>Click to edit Master title style</a:t>
            </a:r>
            <a:endParaRPr lang="en-GB" dirty="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8073391" y="3602038"/>
            <a:ext cx="3756943" cy="722312"/>
          </a:xfrm>
        </p:spPr>
        <p:txBody>
          <a:bodyPr rtlCol="0"/>
          <a:lstStyle>
            <a:lvl1pPr marL="0" indent="0" algn="l">
              <a:buNone/>
              <a:defRPr sz="1800" spc="-1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p>
        </p:txBody>
      </p:sp>
      <p:sp>
        <p:nvSpPr>
          <p:cNvPr id="7" name="Graphic 11">
            <a:extLst>
              <a:ext uri="{FF2B5EF4-FFF2-40B4-BE49-F238E27FC236}">
                <a16:creationId xmlns:a16="http://schemas.microsoft.com/office/drawing/2014/main" id="{54BAE1D8-3DF8-48CA-92C4-2E2064E4A3C5}"/>
              </a:ext>
            </a:extLst>
          </p:cNvPr>
          <p:cNvSpPr/>
          <p:nvPr/>
        </p:nvSpPr>
        <p:spPr>
          <a:xfrm>
            <a:off x="8776606" y="3981146"/>
            <a:ext cx="3413965" cy="2695876"/>
          </a:xfrm>
          <a:custGeom>
            <a:avLst/>
            <a:gdLst>
              <a:gd name="connsiteX0" fmla="*/ 4121944 w 4124325"/>
              <a:gd name="connsiteY0" fmla="*/ 1555076 h 3257550"/>
              <a:gd name="connsiteX1" fmla="*/ 4118134 w 4124325"/>
              <a:gd name="connsiteY1" fmla="*/ 1533169 h 3257550"/>
              <a:gd name="connsiteX2" fmla="*/ 2782729 w 4124325"/>
              <a:gd name="connsiteY2" fmla="*/ 39649 h 3257550"/>
              <a:gd name="connsiteX3" fmla="*/ 2108359 w 4124325"/>
              <a:gd name="connsiteY3" fmla="*/ 2436139 h 3257550"/>
              <a:gd name="connsiteX4" fmla="*/ 1262539 w 4124325"/>
              <a:gd name="connsiteY4" fmla="*/ 1310284 h 3257550"/>
              <a:gd name="connsiteX5" fmla="*/ 717709 w 4124325"/>
              <a:gd name="connsiteY5" fmla="*/ 2358986 h 3257550"/>
              <a:gd name="connsiteX6" fmla="*/ 7144 w 4124325"/>
              <a:gd name="connsiteY6" fmla="*/ 3257194 h 3257550"/>
              <a:gd name="connsiteX7" fmla="*/ 4075271 w 4124325"/>
              <a:gd name="connsiteY7" fmla="*/ 3257194 h 3257550"/>
              <a:gd name="connsiteX8" fmla="*/ 4122896 w 4124325"/>
              <a:gd name="connsiteY8" fmla="*/ 3201949 h 3257550"/>
              <a:gd name="connsiteX9" fmla="*/ 4122896 w 4124325"/>
              <a:gd name="connsiteY9" fmla="*/ 1555076 h 3257550"/>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068127 w 4207192"/>
              <a:gd name="connsiteY9" fmla="*/ 3250050 h 3286245"/>
              <a:gd name="connsiteX10" fmla="*/ 4207192 w 4207192"/>
              <a:gd name="connsiteY10" fmla="*/ 3286245 h 3286245"/>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207192 w 4207192"/>
              <a:gd name="connsiteY9" fmla="*/ 3286245 h 3286245"/>
              <a:gd name="connsiteX0" fmla="*/ 4115752 w 4115752"/>
              <a:gd name="connsiteY0" fmla="*/ 3194805 h 3250050"/>
              <a:gd name="connsiteX1" fmla="*/ 4115752 w 4115752"/>
              <a:gd name="connsiteY1" fmla="*/ 1547932 h 3250050"/>
              <a:gd name="connsiteX2" fmla="*/ 4114800 w 4115752"/>
              <a:gd name="connsiteY2" fmla="*/ 1547932 h 3250050"/>
              <a:gd name="connsiteX3" fmla="*/ 4110990 w 4115752"/>
              <a:gd name="connsiteY3" fmla="*/ 1526025 h 3250050"/>
              <a:gd name="connsiteX4" fmla="*/ 2775585 w 4115752"/>
              <a:gd name="connsiteY4" fmla="*/ 32505 h 3250050"/>
              <a:gd name="connsiteX5" fmla="*/ 2101215 w 4115752"/>
              <a:gd name="connsiteY5" fmla="*/ 2428995 h 3250050"/>
              <a:gd name="connsiteX6" fmla="*/ 1255395 w 4115752"/>
              <a:gd name="connsiteY6" fmla="*/ 1303140 h 3250050"/>
              <a:gd name="connsiteX7" fmla="*/ 710565 w 4115752"/>
              <a:gd name="connsiteY7" fmla="*/ 2351842 h 3250050"/>
              <a:gd name="connsiteX8" fmla="*/ 0 w 4115752"/>
              <a:gd name="connsiteY8" fmla="*/ 3250050 h 3250050"/>
              <a:gd name="connsiteX0" fmla="*/ 4115752 w 4115752"/>
              <a:gd name="connsiteY0" fmla="*/ 1547932 h 3250050"/>
              <a:gd name="connsiteX1" fmla="*/ 4114800 w 4115752"/>
              <a:gd name="connsiteY1" fmla="*/ 1547932 h 3250050"/>
              <a:gd name="connsiteX2" fmla="*/ 4110990 w 4115752"/>
              <a:gd name="connsiteY2" fmla="*/ 1526025 h 3250050"/>
              <a:gd name="connsiteX3" fmla="*/ 2775585 w 4115752"/>
              <a:gd name="connsiteY3" fmla="*/ 32505 h 3250050"/>
              <a:gd name="connsiteX4" fmla="*/ 2101215 w 4115752"/>
              <a:gd name="connsiteY4" fmla="*/ 2428995 h 3250050"/>
              <a:gd name="connsiteX5" fmla="*/ 1255395 w 4115752"/>
              <a:gd name="connsiteY5" fmla="*/ 1303140 h 3250050"/>
              <a:gd name="connsiteX6" fmla="*/ 710565 w 4115752"/>
              <a:gd name="connsiteY6" fmla="*/ 2351842 h 3250050"/>
              <a:gd name="connsiteX7" fmla="*/ 0 w 4115752"/>
              <a:gd name="connsiteY7" fmla="*/ 3250050 h 32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752" h="3250050">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w="9525" cap="flat">
            <a:solidFill>
              <a:schemeClr val="tx1">
                <a:lumMod val="50000"/>
                <a:lumOff val="50000"/>
              </a:schemeClr>
            </a:solidFill>
            <a:prstDash val="dash"/>
            <a:miter/>
          </a:ln>
        </p:spPr>
        <p:txBody>
          <a:bodyPr rtlCol="0" anchor="ctr"/>
          <a:lstStyle/>
          <a:p>
            <a:pPr rtl="0"/>
            <a:endParaRPr lang="en-GB"/>
          </a:p>
        </p:txBody>
      </p:sp>
      <p:sp>
        <p:nvSpPr>
          <p:cNvPr id="22" name="Picture Placeholder 21">
            <a:extLst>
              <a:ext uri="{FF2B5EF4-FFF2-40B4-BE49-F238E27FC236}">
                <a16:creationId xmlns:a16="http://schemas.microsoft.com/office/drawing/2014/main" id="{A00E3C4D-8560-3EE7-2B67-566DBAE85DEC}"/>
              </a:ext>
            </a:extLst>
          </p:cNvPr>
          <p:cNvSpPr>
            <a:spLocks noGrp="1"/>
          </p:cNvSpPr>
          <p:nvPr>
            <p:ph type="pic" sz="quarter" idx="11"/>
          </p:nvPr>
        </p:nvSpPr>
        <p:spPr>
          <a:xfrm>
            <a:off x="0" y="0"/>
            <a:ext cx="6738938" cy="6269038"/>
          </a:xfrm>
        </p:spPr>
        <p:txBody>
          <a:bodyPr/>
          <a:lstStyle/>
          <a:p>
            <a:r>
              <a:rPr lang="en-GB"/>
              <a:t>Click icon to add picture</a:t>
            </a:r>
          </a:p>
        </p:txBody>
      </p:sp>
      <p:sp>
        <p:nvSpPr>
          <p:cNvPr id="6" name="Picture Placeholder 19">
            <a:extLst>
              <a:ext uri="{FF2B5EF4-FFF2-40B4-BE49-F238E27FC236}">
                <a16:creationId xmlns:a16="http://schemas.microsoft.com/office/drawing/2014/main" id="{3D94C1B7-1BBD-B9AD-3413-0492B5B3DCC0}"/>
              </a:ext>
            </a:extLst>
          </p:cNvPr>
          <p:cNvSpPr>
            <a:spLocks noGrp="1"/>
          </p:cNvSpPr>
          <p:nvPr>
            <p:ph type="pic" sz="quarter" idx="12"/>
          </p:nvPr>
        </p:nvSpPr>
        <p:spPr>
          <a:xfrm>
            <a:off x="1195200" y="6262075"/>
            <a:ext cx="10989798" cy="588716"/>
          </a:xfrm>
        </p:spPr>
        <p:txBody>
          <a:bodyPr/>
          <a:lstStyle/>
          <a:p>
            <a:r>
              <a:rPr lang="en-GB"/>
              <a:t>Click icon to add picture</a:t>
            </a:r>
            <a:endParaRPr lang="en-GB" dirty="0"/>
          </a:p>
        </p:txBody>
      </p:sp>
      <p:pic>
        <p:nvPicPr>
          <p:cNvPr id="9" name="Picture 8" descr="Logo&#10;&#10;Description automatically generated">
            <a:extLst>
              <a:ext uri="{FF2B5EF4-FFF2-40B4-BE49-F238E27FC236}">
                <a16:creationId xmlns:a16="http://schemas.microsoft.com/office/drawing/2014/main" id="{7EA8C333-CED5-BF62-0B50-9D687376E576}"/>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10" name="Picture 4" descr="Index of /download/LOGO_DECLINAZIONI/FERRARA">
            <a:extLst>
              <a:ext uri="{FF2B5EF4-FFF2-40B4-BE49-F238E27FC236}">
                <a16:creationId xmlns:a16="http://schemas.microsoft.com/office/drawing/2014/main" id="{575A5228-FA01-B875-025D-281538A45051}"/>
              </a:ext>
            </a:extLst>
          </p:cNvPr>
          <p:cNvPicPr>
            <a:picLocks noChangeAspect="1" noChangeArrowheads="1"/>
          </p:cNvPicPr>
          <p:nvPr/>
        </p:nvPicPr>
        <p:blipFill>
          <a:blip r:embed="rId5">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0465ABA-D277-2B5A-4D65-4567D17A2594}"/>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14DDC27-E00A-319F-31B9-0F1B393EC1B0}"/>
              </a:ext>
            </a:extLst>
          </p:cNvPr>
          <p:cNvPicPr>
            <a:picLocks noChangeAspect="1" noChangeArrowheads="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69956" y="5280541"/>
            <a:ext cx="2622044" cy="9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02861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2" name="Immagine 8">
            <a:extLst>
              <a:ext uri="{FF2B5EF4-FFF2-40B4-BE49-F238E27FC236}">
                <a16:creationId xmlns:a16="http://schemas.microsoft.com/office/drawing/2014/main" id="{558E284D-E158-882D-0E41-517D275EBBF0}"/>
              </a:ext>
            </a:extLst>
          </p:cNvPr>
          <p:cNvPicPr>
            <a:picLocks noChangeAspect="1"/>
          </p:cNvPicPr>
          <p:nvPr/>
        </p:nvPicPr>
        <p:blipFill>
          <a:blip r:embed="rId2">
            <a:extLst>
              <a:ext uri="{28A0092B-C50C-407E-A947-70E740481C1C}">
                <a14:useLocalDpi xmlns:a14="http://schemas.microsoft.com/office/drawing/2010/main" val="0"/>
              </a:ext>
            </a:extLst>
          </a:blip>
          <a:srcRect l="19266" r="19266"/>
          <a:stretch/>
        </p:blipFill>
        <p:spPr>
          <a:xfrm>
            <a:off x="1838847" y="14427"/>
            <a:ext cx="5441443" cy="625837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5" name="Picture 14">
            <a:extLst>
              <a:ext uri="{FF2B5EF4-FFF2-40B4-BE49-F238E27FC236}">
                <a16:creationId xmlns:a16="http://schemas.microsoft.com/office/drawing/2014/main" id="{9FB83C35-D975-48B4-8E79-AB7A1A80DFCE}"/>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760" y="-4739"/>
            <a:ext cx="7332189" cy="6274910"/>
          </a:xfrm>
          <a:prstGeom prst="rect">
            <a:avLst/>
          </a:prstGeom>
        </p:spPr>
      </p:pic>
      <p:sp>
        <p:nvSpPr>
          <p:cNvPr id="11" name="Rectangle 10">
            <a:extLst>
              <a:ext uri="{FF2B5EF4-FFF2-40B4-BE49-F238E27FC236}">
                <a16:creationId xmlns:a16="http://schemas.microsoft.com/office/drawing/2014/main" id="{DD7E187E-6082-49C3-B795-CC4321FE39F8}"/>
              </a:ext>
            </a:extLst>
          </p:cNvPr>
          <p:cNvSpPr/>
          <p:nvPr/>
        </p:nvSpPr>
        <p:spPr>
          <a:xfrm>
            <a:off x="-5478" y="-12003"/>
            <a:ext cx="7340435" cy="628217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1273834" y="1929285"/>
            <a:ext cx="3759807" cy="2099670"/>
          </a:xfrm>
        </p:spPr>
        <p:txBody>
          <a:bodyPr rtlCol="0" anchor="b"/>
          <a:lstStyle>
            <a:lvl1pPr algn="l">
              <a:lnSpc>
                <a:spcPct val="80000"/>
              </a:lnSpc>
              <a:defRPr sz="5400" spc="-150">
                <a:solidFill>
                  <a:schemeClr val="bg1"/>
                </a:solidFill>
              </a:defRPr>
            </a:lvl1pPr>
          </a:lstStyle>
          <a:p>
            <a:pPr rtl="0"/>
            <a:r>
              <a:rPr lang="en-GB" noProof="0"/>
              <a:t>Click to edit Master title style</a:t>
            </a:r>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1273833" y="4220102"/>
            <a:ext cx="3756943" cy="722312"/>
          </a:xfrm>
        </p:spPr>
        <p:txBody>
          <a:bodyPr rtlCol="0"/>
          <a:lstStyle>
            <a:lvl1pPr marL="0" indent="0" algn="l">
              <a:buNone/>
              <a:defRPr sz="1800" spc="-1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18" name="Graphic 15">
            <a:extLst>
              <a:ext uri="{FF2B5EF4-FFF2-40B4-BE49-F238E27FC236}">
                <a16:creationId xmlns:a16="http://schemas.microsoft.com/office/drawing/2014/main" id="{F50292C9-54F6-4F7B-A885-34CE1E3B0351}"/>
              </a:ext>
            </a:extLst>
          </p:cNvPr>
          <p:cNvSpPr/>
          <p:nvPr/>
        </p:nvSpPr>
        <p:spPr>
          <a:xfrm flipH="1">
            <a:off x="-1428"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endParaRPr lang="en-GB" noProof="0"/>
          </a:p>
        </p:txBody>
      </p:sp>
      <p:sp>
        <p:nvSpPr>
          <p:cNvPr id="6" name="Footer Placeholder 4">
            <a:extLst>
              <a:ext uri="{FF2B5EF4-FFF2-40B4-BE49-F238E27FC236}">
                <a16:creationId xmlns:a16="http://schemas.microsoft.com/office/drawing/2014/main" id="{D5708779-3BF6-CD65-B28E-3408665B24BC}"/>
              </a:ext>
            </a:extLst>
          </p:cNvPr>
          <p:cNvSpPr>
            <a:spLocks noGrp="1"/>
          </p:cNvSpPr>
          <p:nvPr>
            <p:ph type="ftr" sz="quarter" idx="3"/>
          </p:nvPr>
        </p:nvSpPr>
        <p:spPr>
          <a:xfrm>
            <a:off x="4901853" y="6429759"/>
            <a:ext cx="2378438" cy="282541"/>
          </a:xfrm>
          <a:prstGeom prst="rect">
            <a:avLst/>
          </a:prstGeom>
          <a:noFill/>
        </p:spPr>
        <p:txBody>
          <a:bodyPr vert="horz" lIns="36000" tIns="0" rIns="0" bIns="0" rtlCol="0" anchor="ctr"/>
          <a:lstStyle>
            <a:lvl1pPr algn="ctr">
              <a:defRPr sz="1600">
                <a:solidFill>
                  <a:schemeClr val="bg1"/>
                </a:solidFill>
                <a:latin typeface="+mj-lt"/>
              </a:defRPr>
            </a:lvl1pPr>
          </a:lstStyle>
          <a:p>
            <a:endParaRPr lang="en-GB" dirty="0"/>
          </a:p>
        </p:txBody>
      </p:sp>
      <p:sp>
        <p:nvSpPr>
          <p:cNvPr id="10" name="Picture Placeholder 11">
            <a:extLst>
              <a:ext uri="{FF2B5EF4-FFF2-40B4-BE49-F238E27FC236}">
                <a16:creationId xmlns:a16="http://schemas.microsoft.com/office/drawing/2014/main" id="{6B45BB2B-7FB0-01D9-CDED-A6BB990EC35B}"/>
              </a:ext>
            </a:extLst>
          </p:cNvPr>
          <p:cNvSpPr>
            <a:spLocks noGrp="1"/>
          </p:cNvSpPr>
          <p:nvPr>
            <p:ph type="pic" sz="quarter" idx="13"/>
          </p:nvPr>
        </p:nvSpPr>
        <p:spPr>
          <a:xfrm>
            <a:off x="7339007" y="14289"/>
            <a:ext cx="4851406" cy="6229142"/>
          </a:xfrm>
        </p:spPr>
        <p:txBody>
          <a:bodyPr/>
          <a:lstStyle/>
          <a:p>
            <a:r>
              <a:rPr lang="en-GB"/>
              <a:t>Click icon to add picture</a:t>
            </a:r>
          </a:p>
        </p:txBody>
      </p:sp>
      <p:sp>
        <p:nvSpPr>
          <p:cNvPr id="3" name="Picture Placeholder 19">
            <a:extLst>
              <a:ext uri="{FF2B5EF4-FFF2-40B4-BE49-F238E27FC236}">
                <a16:creationId xmlns:a16="http://schemas.microsoft.com/office/drawing/2014/main" id="{BFBFBD91-260F-7518-DD80-2B1B9D170843}"/>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grpSp>
        <p:nvGrpSpPr>
          <p:cNvPr id="4" name="Group 3">
            <a:extLst>
              <a:ext uri="{FF2B5EF4-FFF2-40B4-BE49-F238E27FC236}">
                <a16:creationId xmlns:a16="http://schemas.microsoft.com/office/drawing/2014/main" id="{E548D15D-70B0-B3B8-FD11-F483DAD1707F}"/>
              </a:ext>
            </a:extLst>
          </p:cNvPr>
          <p:cNvGrpSpPr/>
          <p:nvPr userDrawn="1"/>
        </p:nvGrpSpPr>
        <p:grpSpPr>
          <a:xfrm>
            <a:off x="4047" y="-202"/>
            <a:ext cx="6814579" cy="838402"/>
            <a:chOff x="4295388" y="0"/>
            <a:chExt cx="7900471" cy="972000"/>
          </a:xfrm>
        </p:grpSpPr>
        <p:pic>
          <p:nvPicPr>
            <p:cNvPr id="5" name="Picture 4" descr="Logo&#10;&#10;Description automatically generated">
              <a:extLst>
                <a:ext uri="{FF2B5EF4-FFF2-40B4-BE49-F238E27FC236}">
                  <a16:creationId xmlns:a16="http://schemas.microsoft.com/office/drawing/2014/main" id="{B42FA3DB-ACA9-0C3C-0164-56EF25363476}"/>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7" name="Picture 4" descr="Index of /download/LOGO_DECLINAZIONI/FERRARA">
              <a:extLst>
                <a:ext uri="{FF2B5EF4-FFF2-40B4-BE49-F238E27FC236}">
                  <a16:creationId xmlns:a16="http://schemas.microsoft.com/office/drawing/2014/main" id="{AF4E9C91-B0F2-C9D2-0565-1C5BF1E09B6B}"/>
                </a:ext>
              </a:extLst>
            </p:cNvPr>
            <p:cNvPicPr>
              <a:picLocks noChangeAspect="1" noChangeArrowheads="1"/>
            </p:cNvPicPr>
            <p:nvPr/>
          </p:nvPicPr>
          <p:blipFill>
            <a:blip r:embed="rId5">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66B55B3-7A74-A498-29AF-FF4F73B5CC01}"/>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90896E1-E5AB-27A9-0FCE-DEF902A6CF42}"/>
                </a:ext>
              </a:extLst>
            </p:cNvPr>
            <p:cNvPicPr>
              <a:picLocks noChangeAspect="1" noChangeArrowheads="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524282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1">
    <p:spTree>
      <p:nvGrpSpPr>
        <p:cNvPr id="1" name=""/>
        <p:cNvGrpSpPr/>
        <p:nvPr/>
      </p:nvGrpSpPr>
      <p:grpSpPr>
        <a:xfrm>
          <a:off x="0" y="0"/>
          <a:ext cx="0" cy="0"/>
          <a:chOff x="0" y="0"/>
          <a:chExt cx="0" cy="0"/>
        </a:xfrm>
      </p:grpSpPr>
      <p:pic>
        <p:nvPicPr>
          <p:cNvPr id="4" name="Anakin Light Saber - Made with Clipchamp">
            <a:hlinkClick r:id="" action="ppaction://media"/>
            <a:extLst>
              <a:ext uri="{FF2B5EF4-FFF2-40B4-BE49-F238E27FC236}">
                <a16:creationId xmlns:a16="http://schemas.microsoft.com/office/drawing/2014/main" id="{0B2E90CE-17C3-17A4-2E80-6A40F03FC5B2}"/>
              </a:ext>
            </a:extLst>
          </p:cNvPr>
          <p:cNvPicPr>
            <a:picLocks noChangeAspect="1"/>
          </p:cNvPicPr>
          <p:nvPr>
            <a:videoFile r:link="rId2"/>
            <p:extLst>
              <p:ext uri="{DAA4B4D4-6D71-4841-9C94-3DE7FCFB9230}">
                <p14:media xmlns:p14="http://schemas.microsoft.com/office/powerpoint/2010/main" r:embed="rId1">
                  <p14:bmkLst>
                    <p14:bmk name="Bookmark 1" time="13927.2846"/>
                  </p14:bmkLst>
                </p14:media>
              </p:ext>
            </p:extLst>
          </p:nvPr>
        </p:nvPicPr>
        <p:blipFill>
          <a:blip r:embed="rId4"/>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3285514" y="1443835"/>
            <a:ext cx="3759807" cy="1854685"/>
          </a:xfrm>
        </p:spPr>
        <p:txBody>
          <a:bodyPr rtlCol="0" anchor="b"/>
          <a:lstStyle>
            <a:lvl1pPr algn="l">
              <a:lnSpc>
                <a:spcPct val="80000"/>
              </a:lnSpc>
              <a:defRPr sz="5400" spc="-150">
                <a:solidFill>
                  <a:schemeClr val="bg1"/>
                </a:solidFill>
                <a:effectLst>
                  <a:glow rad="228600">
                    <a:schemeClr val="accent2">
                      <a:satMod val="175000"/>
                      <a:alpha val="40000"/>
                    </a:schemeClr>
                  </a:glow>
                </a:effectLst>
              </a:defRPr>
            </a:lvl1pPr>
          </a:lstStyle>
          <a:p>
            <a:pPr rtl="0"/>
            <a:r>
              <a:rPr lang="en-GB" noProof="0"/>
              <a:t>Click to edit Master title style</a:t>
            </a:r>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3285513" y="3672548"/>
            <a:ext cx="3756943" cy="722312"/>
          </a:xfrm>
        </p:spPr>
        <p:txBody>
          <a:bodyPr rtlCol="0"/>
          <a:lstStyle>
            <a:lvl1pPr marL="0" indent="0" algn="l">
              <a:buNone/>
              <a:defRPr sz="1800" spc="-150">
                <a:solidFill>
                  <a:schemeClr val="bg1"/>
                </a:solidFill>
                <a:effectLst>
                  <a:glow rad="228600">
                    <a:schemeClr val="accent2">
                      <a:satMod val="175000"/>
                      <a:alpha val="40000"/>
                    </a:schemeClr>
                  </a:glo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18" name="Graphic 15">
            <a:extLst>
              <a:ext uri="{FF2B5EF4-FFF2-40B4-BE49-F238E27FC236}">
                <a16:creationId xmlns:a16="http://schemas.microsoft.com/office/drawing/2014/main" id="{F50292C9-54F6-4F7B-A885-34CE1E3B0351}"/>
              </a:ext>
            </a:extLst>
          </p:cNvPr>
          <p:cNvSpPr/>
          <p:nvPr/>
        </p:nvSpPr>
        <p:spPr>
          <a:xfrm flipH="1">
            <a:off x="-1428"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endParaRPr lang="en-GB" noProof="0"/>
          </a:p>
        </p:txBody>
      </p:sp>
      <p:sp>
        <p:nvSpPr>
          <p:cNvPr id="6" name="Footer Placeholder 4">
            <a:extLst>
              <a:ext uri="{FF2B5EF4-FFF2-40B4-BE49-F238E27FC236}">
                <a16:creationId xmlns:a16="http://schemas.microsoft.com/office/drawing/2014/main" id="{D5708779-3BF6-CD65-B28E-3408665B24BC}"/>
              </a:ext>
            </a:extLst>
          </p:cNvPr>
          <p:cNvSpPr>
            <a:spLocks noGrp="1"/>
          </p:cNvSpPr>
          <p:nvPr>
            <p:ph type="ftr" sz="quarter" idx="3"/>
          </p:nvPr>
        </p:nvSpPr>
        <p:spPr>
          <a:xfrm>
            <a:off x="4901853" y="6429759"/>
            <a:ext cx="2378438" cy="282541"/>
          </a:xfrm>
          <a:prstGeom prst="rect">
            <a:avLst/>
          </a:prstGeom>
          <a:noFill/>
        </p:spPr>
        <p:txBody>
          <a:bodyPr vert="horz" lIns="36000" tIns="0" rIns="0" bIns="0" rtlCol="0" anchor="ctr"/>
          <a:lstStyle>
            <a:lvl1pPr algn="ctr">
              <a:defRPr sz="1600">
                <a:solidFill>
                  <a:schemeClr val="bg1"/>
                </a:solidFill>
                <a:latin typeface="+mj-lt"/>
              </a:defRPr>
            </a:lvl1pPr>
          </a:lstStyle>
          <a:p>
            <a:endParaRPr lang="en-GB" dirty="0"/>
          </a:p>
        </p:txBody>
      </p:sp>
      <p:grpSp>
        <p:nvGrpSpPr>
          <p:cNvPr id="2" name="Group 1">
            <a:extLst>
              <a:ext uri="{FF2B5EF4-FFF2-40B4-BE49-F238E27FC236}">
                <a16:creationId xmlns:a16="http://schemas.microsoft.com/office/drawing/2014/main" id="{C0FDC7C3-9385-1068-7E2E-124CD14B65BA}"/>
              </a:ext>
            </a:extLst>
          </p:cNvPr>
          <p:cNvGrpSpPr/>
          <p:nvPr userDrawn="1"/>
        </p:nvGrpSpPr>
        <p:grpSpPr>
          <a:xfrm>
            <a:off x="0" y="0"/>
            <a:ext cx="7900471" cy="972000"/>
            <a:chOff x="4295388" y="0"/>
            <a:chExt cx="7900471" cy="972000"/>
          </a:xfrm>
        </p:grpSpPr>
        <p:pic>
          <p:nvPicPr>
            <p:cNvPr id="3" name="Picture 2" descr="Logo&#10;&#10;Description automatically generated">
              <a:extLst>
                <a:ext uri="{FF2B5EF4-FFF2-40B4-BE49-F238E27FC236}">
                  <a16:creationId xmlns:a16="http://schemas.microsoft.com/office/drawing/2014/main" id="{0AF2CE5D-58A3-F2B2-74E4-6FD9E0472A8F}"/>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5" name="Picture 4" descr="Index of /download/LOGO_DECLINAZIONI/FERRARA">
              <a:extLst>
                <a:ext uri="{FF2B5EF4-FFF2-40B4-BE49-F238E27FC236}">
                  <a16:creationId xmlns:a16="http://schemas.microsoft.com/office/drawing/2014/main" id="{FA99BAC5-18F7-1584-6E24-28072CD2C0B8}"/>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7D9E541-144A-4338-2395-E3C597EF21D6}"/>
                </a:ext>
              </a:extLst>
            </p:cNvPr>
            <p:cNvPicPr>
              <a:picLocks noChangeAspect="1" noChangeArrowheads="1"/>
            </p:cNvPicPr>
            <p:nvPr/>
          </p:nvPicPr>
          <p:blipFill>
            <a:blip r:embed="rId7">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694E4CD-88C4-212B-35AB-24A708AA84C6}"/>
                </a:ext>
              </a:extLst>
            </p:cNvPr>
            <p:cNvPicPr>
              <a:picLocks noChangeAspect="1" noChangeArrowheads="1"/>
            </p:cNvPicPr>
            <p:nvPr userDrawn="1"/>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0395001"/>
      </p:ext>
    </p:extLst>
  </p:cSld>
  <p:clrMapOvr>
    <a:masterClrMapping/>
  </p:clrMapOvr>
  <p:transition>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par>
                                    <p:cTn id="7" presetID="22" presetClass="entr" presetSubtype="8"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250"/>
                                            <p:tgtEl>
                                              <p:spTgt spid="13"/>
                                            </p:tgtEl>
                                          </p:cBhvr>
                                        </p:animEffect>
                                      </p:childTnLst>
                                    </p:cTn>
                                  </p:par>
                                  <p:par>
                                    <p:cTn id="10" presetID="22" presetClass="entr" presetSubtype="8"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mediacall" presetSubtype="0" fill="hold" nodeType="clickEffect">
                                      <p:stCondLst>
                                        <p:cond delay="0"/>
                                      </p:stCondLst>
                                      <p:childTnLst>
                                        <p:cmd type="call" cmd="playFromBookmark(Bookmark 1)">
                                          <p:cBhvr>
                                            <p:cTn id="16" dur="1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13" grpId="0"/>
          <p:bldP spid="14" grpId="0" build="p">
            <p:tmplLst>
              <p:tmpl lvl="1">
                <p:tnLst>
                  <p:par>
                    <p:cTn presetID="22" presetClass="entr" presetSubtype="8"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left)">
                          <p:cBhvr>
                            <p:cTn dur="250"/>
                            <p:tgtEl>
                              <p:spTgt spid="14"/>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par>
                                    <p:cTn id="7" presetID="22" presetClass="entr" presetSubtype="8"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250"/>
                                            <p:tgtEl>
                                              <p:spTgt spid="13"/>
                                            </p:tgtEl>
                                          </p:cBhvr>
                                        </p:animEffect>
                                      </p:childTnLst>
                                    </p:cTn>
                                  </p:par>
                                  <p:par>
                                    <p:cTn id="10" presetID="22" presetClass="entr" presetSubtype="8"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13.927)">
                                          <p:cBhvr>
                                            <p:cTn id="16" dur="1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13" grpId="0"/>
          <p:bldP spid="14" grpId="0" build="p">
            <p:tmplLst>
              <p:tmpl lvl="1">
                <p:tnLst>
                  <p:par>
                    <p:cTn presetID="22" presetClass="entr" presetSubtype="8"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left)">
                          <p:cBhvr>
                            <p:cTn dur="250"/>
                            <p:tgtEl>
                              <p:spTgt spid="14"/>
                            </p:tgtEl>
                          </p:cBhvr>
                        </p:animEffect>
                      </p:childTnLst>
                    </p:cTn>
                  </p:par>
                </p:tnLst>
              </p:tmpl>
            </p:tmplLst>
          </p:bldP>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2">
    <p:spTree>
      <p:nvGrpSpPr>
        <p:cNvPr id="1" name=""/>
        <p:cNvGrpSpPr/>
        <p:nvPr/>
      </p:nvGrpSpPr>
      <p:grpSpPr>
        <a:xfrm>
          <a:off x="0" y="0"/>
          <a:ext cx="0" cy="0"/>
          <a:chOff x="0" y="0"/>
          <a:chExt cx="0" cy="0"/>
        </a:xfrm>
      </p:grpSpPr>
      <p:pic>
        <p:nvPicPr>
          <p:cNvPr id="2" name="Darth Vader Light Saber - Made with Clipchamp">
            <a:hlinkClick r:id="" action="ppaction://media"/>
            <a:extLst>
              <a:ext uri="{FF2B5EF4-FFF2-40B4-BE49-F238E27FC236}">
                <a16:creationId xmlns:a16="http://schemas.microsoft.com/office/drawing/2014/main" id="{F77C769E-A4E1-DB28-5AD1-1B592446EFDF}"/>
              </a:ext>
            </a:extLst>
          </p:cNvPr>
          <p:cNvPicPr>
            <a:picLocks noChangeAspect="1"/>
          </p:cNvPicPr>
          <p:nvPr>
            <a:videoFile r:link="rId2"/>
            <p:extLst>
              <p:ext uri="{DAA4B4D4-6D71-4841-9C94-3DE7FCFB9230}">
                <p14:media xmlns:p14="http://schemas.microsoft.com/office/powerpoint/2010/main" r:embed="rId1">
                  <p14:bmkLst>
                    <p14:bmk name="Bookmark 1" time="13210.7647"/>
                  </p14:bmkLst>
                </p14:media>
              </p:ext>
            </p:extLst>
          </p:nvPr>
        </p:nvPicPr>
        <p:blipFill>
          <a:blip r:embed="rId4"/>
          <a:stretch>
            <a:fillRect/>
          </a:stretch>
        </p:blipFill>
        <p:spPr>
          <a:xfrm>
            <a:off x="0" y="-11668"/>
            <a:ext cx="12192000" cy="6858000"/>
          </a:xfrm>
          <a:prstGeom prst="rect">
            <a:avLst/>
          </a:prstGeom>
        </p:spPr>
      </p:pic>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5495314" y="1355475"/>
            <a:ext cx="3759807" cy="1943046"/>
          </a:xfrm>
        </p:spPr>
        <p:txBody>
          <a:bodyPr rtlCol="0" anchor="b"/>
          <a:lstStyle>
            <a:lvl1pPr algn="r">
              <a:lnSpc>
                <a:spcPct val="80000"/>
              </a:lnSpc>
              <a:defRPr sz="5400" spc="-150">
                <a:solidFill>
                  <a:schemeClr val="bg1"/>
                </a:solidFill>
                <a:effectLst>
                  <a:glow rad="228600">
                    <a:schemeClr val="accent4">
                      <a:satMod val="175000"/>
                      <a:alpha val="40000"/>
                    </a:schemeClr>
                  </a:glow>
                </a:effectLst>
              </a:defRPr>
            </a:lvl1pPr>
          </a:lstStyle>
          <a:p>
            <a:pPr rtl="0"/>
            <a:r>
              <a:rPr lang="en-GB" noProof="0"/>
              <a:t>Click to edit Master title style</a:t>
            </a:r>
            <a:endParaRPr lang="en-GB" noProof="0" dirty="0"/>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5495313" y="3672548"/>
            <a:ext cx="3756943" cy="722312"/>
          </a:xfrm>
        </p:spPr>
        <p:txBody>
          <a:bodyPr rtlCol="0"/>
          <a:lstStyle>
            <a:lvl1pPr marL="0" indent="0" algn="r">
              <a:buNone/>
              <a:defRPr sz="1800" spc="-150">
                <a:solidFill>
                  <a:schemeClr val="bg1"/>
                </a:solidFill>
                <a:effectLst>
                  <a:glow rad="228600">
                    <a:schemeClr val="accent4">
                      <a:satMod val="175000"/>
                      <a:alpha val="40000"/>
                    </a:schemeClr>
                  </a:glo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18" name="Graphic 15">
            <a:extLst>
              <a:ext uri="{FF2B5EF4-FFF2-40B4-BE49-F238E27FC236}">
                <a16:creationId xmlns:a16="http://schemas.microsoft.com/office/drawing/2014/main" id="{F50292C9-54F6-4F7B-A885-34CE1E3B0351}"/>
              </a:ext>
            </a:extLst>
          </p:cNvPr>
          <p:cNvSpPr/>
          <p:nvPr/>
        </p:nvSpPr>
        <p:spPr>
          <a:xfrm>
            <a:off x="6174108" y="4112685"/>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endParaRPr lang="en-GB" noProof="0"/>
          </a:p>
        </p:txBody>
      </p:sp>
      <p:sp>
        <p:nvSpPr>
          <p:cNvPr id="6" name="Footer Placeholder 4">
            <a:extLst>
              <a:ext uri="{FF2B5EF4-FFF2-40B4-BE49-F238E27FC236}">
                <a16:creationId xmlns:a16="http://schemas.microsoft.com/office/drawing/2014/main" id="{D5708779-3BF6-CD65-B28E-3408665B24BC}"/>
              </a:ext>
            </a:extLst>
          </p:cNvPr>
          <p:cNvSpPr>
            <a:spLocks noGrp="1"/>
          </p:cNvSpPr>
          <p:nvPr>
            <p:ph type="ftr" sz="quarter" idx="3"/>
          </p:nvPr>
        </p:nvSpPr>
        <p:spPr>
          <a:xfrm>
            <a:off x="4901853" y="6429759"/>
            <a:ext cx="2378438" cy="282541"/>
          </a:xfrm>
          <a:prstGeom prst="rect">
            <a:avLst/>
          </a:prstGeom>
          <a:noFill/>
        </p:spPr>
        <p:txBody>
          <a:bodyPr vert="horz" lIns="36000" tIns="0" rIns="0" bIns="0" rtlCol="0" anchor="ctr"/>
          <a:lstStyle>
            <a:lvl1pPr algn="ctr">
              <a:defRPr sz="1600">
                <a:solidFill>
                  <a:schemeClr val="bg1"/>
                </a:solidFill>
                <a:latin typeface="+mj-lt"/>
              </a:defRPr>
            </a:lvl1pPr>
          </a:lstStyle>
          <a:p>
            <a:endParaRPr lang="en-GB" dirty="0"/>
          </a:p>
        </p:txBody>
      </p:sp>
      <p:grpSp>
        <p:nvGrpSpPr>
          <p:cNvPr id="3" name="Group 2">
            <a:extLst>
              <a:ext uri="{FF2B5EF4-FFF2-40B4-BE49-F238E27FC236}">
                <a16:creationId xmlns:a16="http://schemas.microsoft.com/office/drawing/2014/main" id="{3E5181ED-7BE2-E54D-FC02-A11E2BB49AE6}"/>
              </a:ext>
            </a:extLst>
          </p:cNvPr>
          <p:cNvGrpSpPr/>
          <p:nvPr userDrawn="1"/>
        </p:nvGrpSpPr>
        <p:grpSpPr>
          <a:xfrm>
            <a:off x="4295388" y="0"/>
            <a:ext cx="7900471" cy="972000"/>
            <a:chOff x="4295388" y="0"/>
            <a:chExt cx="7900471" cy="972000"/>
          </a:xfrm>
        </p:grpSpPr>
        <p:pic>
          <p:nvPicPr>
            <p:cNvPr id="4" name="Picture 3" descr="Logo&#10;&#10;Description automatically generated">
              <a:extLst>
                <a:ext uri="{FF2B5EF4-FFF2-40B4-BE49-F238E27FC236}">
                  <a16:creationId xmlns:a16="http://schemas.microsoft.com/office/drawing/2014/main" id="{B2CF044E-D62F-8FB2-17F2-093109B84166}"/>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5" name="Picture 4" descr="Index of /download/LOGO_DECLINAZIONI/FERRARA">
              <a:extLst>
                <a:ext uri="{FF2B5EF4-FFF2-40B4-BE49-F238E27FC236}">
                  <a16:creationId xmlns:a16="http://schemas.microsoft.com/office/drawing/2014/main" id="{EB1ABF3F-4ADB-38B9-B0C8-952AFAFE46BB}"/>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F711EC2-2184-CD41-C17B-C23BD1396F19}"/>
                </a:ext>
              </a:extLst>
            </p:cNvPr>
            <p:cNvPicPr>
              <a:picLocks noChangeAspect="1" noChangeArrowheads="1"/>
            </p:cNvPicPr>
            <p:nvPr/>
          </p:nvPicPr>
          <p:blipFill>
            <a:blip r:embed="rId7">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42A9C6-95DE-E790-9C57-BBA72683E9CB}"/>
                </a:ext>
              </a:extLst>
            </p:cNvPr>
            <p:cNvPicPr>
              <a:picLocks noChangeAspect="1" noChangeArrowheads="1"/>
            </p:cNvPicPr>
            <p:nvPr userDrawn="1"/>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6409875"/>
      </p:ext>
    </p:extLst>
  </p:cSld>
  <p:clrMapOvr>
    <a:masterClrMapping/>
  </p:clrMapOvr>
  <p:transition>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4" fill="hold"/>
                                            <p:tgtEl>
                                              <p:spTgt spid="2"/>
                                            </p:tgtEl>
                                          </p:cBhvr>
                                        </p:cmd>
                                      </p:childTnLst>
                                    </p:cTn>
                                  </p:par>
                                  <p:par>
                                    <p:cTn id="7" presetID="22" presetClass="entr" presetSubtype="2"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right)">
                                          <p:cBhvr>
                                            <p:cTn id="9" dur="250"/>
                                            <p:tgtEl>
                                              <p:spTgt spid="13"/>
                                            </p:tgtEl>
                                          </p:cBhvr>
                                        </p:animEffect>
                                      </p:childTnLst>
                                    </p:cTn>
                                  </p:par>
                                  <p:par>
                                    <p:cTn id="10" presetID="22" presetClass="entr" presetSubtype="2"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righ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mediacall" presetSubtype="0" fill="hold" nodeType="clickEffect">
                                      <p:stCondLst>
                                        <p:cond delay="0"/>
                                      </p:stCondLst>
                                      <p:childTnLst>
                                        <p:cmd type="call" cmd="playFromBookmark(Bookmark 1)">
                                          <p:cBhvr>
                                            <p:cTn id="16" dur="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13" grpId="0"/>
          <p:bldP spid="14" grpId="0" build="p">
            <p:tmplLst>
              <p:tmpl lvl="1">
                <p:tnLst>
                  <p:par>
                    <p:cTn presetID="22" presetClass="entr" presetSubtype="2"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right)">
                          <p:cBhvr>
                            <p:cTn dur="250"/>
                            <p:tgtEl>
                              <p:spTgt spid="14"/>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4" fill="hold"/>
                                            <p:tgtEl>
                                              <p:spTgt spid="2"/>
                                            </p:tgtEl>
                                          </p:cBhvr>
                                        </p:cmd>
                                      </p:childTnLst>
                                    </p:cTn>
                                  </p:par>
                                  <p:par>
                                    <p:cTn id="7" presetID="22" presetClass="entr" presetSubtype="2"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right)">
                                          <p:cBhvr>
                                            <p:cTn id="9" dur="250"/>
                                            <p:tgtEl>
                                              <p:spTgt spid="13"/>
                                            </p:tgtEl>
                                          </p:cBhvr>
                                        </p:animEffect>
                                      </p:childTnLst>
                                    </p:cTn>
                                  </p:par>
                                  <p:par>
                                    <p:cTn id="10" presetID="22" presetClass="entr" presetSubtype="2"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righ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13.211)">
                                          <p:cBhvr>
                                            <p:cTn id="16" dur="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13" grpId="0"/>
          <p:bldP spid="14" grpId="0" build="p">
            <p:tmplLst>
              <p:tmpl lvl="1">
                <p:tnLst>
                  <p:par>
                    <p:cTn presetID="22" presetClass="entr" presetSubtype="2"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right)">
                          <p:cBhvr>
                            <p:cTn dur="250"/>
                            <p:tgtEl>
                              <p:spTgt spid="14"/>
                            </p:tgtEl>
                          </p:cBhvr>
                        </p:animEffect>
                      </p:childTnLst>
                    </p:cTn>
                  </p:par>
                </p:tnLst>
              </p:tmpl>
            </p:tmplLst>
          </p:bldP>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3">
    <p:spTree>
      <p:nvGrpSpPr>
        <p:cNvPr id="1" name=""/>
        <p:cNvGrpSpPr/>
        <p:nvPr/>
      </p:nvGrpSpPr>
      <p:grpSpPr>
        <a:xfrm>
          <a:off x="0" y="0"/>
          <a:ext cx="0" cy="0"/>
          <a:chOff x="0" y="0"/>
          <a:chExt cx="0" cy="0"/>
        </a:xfrm>
      </p:grpSpPr>
      <p:pic>
        <p:nvPicPr>
          <p:cNvPr id="2" name="Qui Gon Jinn Light Saber - Made with Clipchamp">
            <a:hlinkClick r:id="" action="ppaction://media"/>
            <a:extLst>
              <a:ext uri="{FF2B5EF4-FFF2-40B4-BE49-F238E27FC236}">
                <a16:creationId xmlns:a16="http://schemas.microsoft.com/office/drawing/2014/main" id="{9D285664-3390-1644-E6E7-D93AC35DFF2D}"/>
              </a:ext>
            </a:extLst>
          </p:cNvPr>
          <p:cNvPicPr>
            <a:picLocks noChangeAspect="1"/>
          </p:cNvPicPr>
          <p:nvPr>
            <a:videoFile r:link="rId2"/>
            <p:extLst>
              <p:ext uri="{DAA4B4D4-6D71-4841-9C94-3DE7FCFB9230}">
                <p14:media xmlns:p14="http://schemas.microsoft.com/office/powerpoint/2010/main" r:embed="rId1">
                  <p14:bmkLst>
                    <p14:bmk name="Bookmark 1" time="14017.0115"/>
                  </p14:bmkLst>
                </p14:media>
              </p:ext>
            </p:extLst>
          </p:nvPr>
        </p:nvPicPr>
        <p:blipFill>
          <a:blip r:embed="rId4"/>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3285514" y="1443835"/>
            <a:ext cx="3759807" cy="1854685"/>
          </a:xfrm>
        </p:spPr>
        <p:txBody>
          <a:bodyPr rtlCol="0" anchor="b"/>
          <a:lstStyle>
            <a:lvl1pPr algn="l">
              <a:lnSpc>
                <a:spcPct val="80000"/>
              </a:lnSpc>
              <a:defRPr sz="5400" spc="-150">
                <a:solidFill>
                  <a:schemeClr val="bg1"/>
                </a:solidFill>
                <a:effectLst>
                  <a:glow rad="228600">
                    <a:srgbClr val="00B050">
                      <a:alpha val="40000"/>
                    </a:srgbClr>
                  </a:glow>
                </a:effectLst>
              </a:defRPr>
            </a:lvl1pPr>
          </a:lstStyle>
          <a:p>
            <a:pPr rtl="0"/>
            <a:r>
              <a:rPr lang="en-GB" noProof="0"/>
              <a:t>Click to edit Master title style</a:t>
            </a:r>
            <a:endParaRPr lang="en-GB" noProof="0" dirty="0"/>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3285513" y="3672548"/>
            <a:ext cx="3756943" cy="722312"/>
          </a:xfrm>
        </p:spPr>
        <p:txBody>
          <a:bodyPr rtlCol="0"/>
          <a:lstStyle>
            <a:lvl1pPr marL="0" indent="0" algn="l">
              <a:buNone/>
              <a:defRPr sz="1800" spc="-150">
                <a:solidFill>
                  <a:schemeClr val="bg1"/>
                </a:solidFill>
                <a:effectLst>
                  <a:glow rad="228600">
                    <a:srgbClr val="00B050">
                      <a:alpha val="40000"/>
                    </a:srgbClr>
                  </a:glo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18" name="Graphic 15">
            <a:extLst>
              <a:ext uri="{FF2B5EF4-FFF2-40B4-BE49-F238E27FC236}">
                <a16:creationId xmlns:a16="http://schemas.microsoft.com/office/drawing/2014/main" id="{F50292C9-54F6-4F7B-A885-34CE1E3B0351}"/>
              </a:ext>
            </a:extLst>
          </p:cNvPr>
          <p:cNvSpPr/>
          <p:nvPr/>
        </p:nvSpPr>
        <p:spPr>
          <a:xfrm flipH="1">
            <a:off x="-1428"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endParaRPr lang="en-GB" noProof="0"/>
          </a:p>
        </p:txBody>
      </p:sp>
      <p:sp>
        <p:nvSpPr>
          <p:cNvPr id="6" name="Footer Placeholder 4">
            <a:extLst>
              <a:ext uri="{FF2B5EF4-FFF2-40B4-BE49-F238E27FC236}">
                <a16:creationId xmlns:a16="http://schemas.microsoft.com/office/drawing/2014/main" id="{D5708779-3BF6-CD65-B28E-3408665B24BC}"/>
              </a:ext>
            </a:extLst>
          </p:cNvPr>
          <p:cNvSpPr>
            <a:spLocks noGrp="1"/>
          </p:cNvSpPr>
          <p:nvPr>
            <p:ph type="ftr" sz="quarter" idx="3"/>
          </p:nvPr>
        </p:nvSpPr>
        <p:spPr>
          <a:xfrm>
            <a:off x="4901853" y="6429759"/>
            <a:ext cx="2378438" cy="282541"/>
          </a:xfrm>
          <a:prstGeom prst="rect">
            <a:avLst/>
          </a:prstGeom>
          <a:noFill/>
        </p:spPr>
        <p:txBody>
          <a:bodyPr vert="horz" lIns="36000" tIns="0" rIns="0" bIns="0" rtlCol="0" anchor="ctr"/>
          <a:lstStyle>
            <a:lvl1pPr algn="ctr">
              <a:defRPr sz="1600">
                <a:solidFill>
                  <a:schemeClr val="bg1"/>
                </a:solidFill>
                <a:latin typeface="+mj-lt"/>
              </a:defRPr>
            </a:lvl1pPr>
          </a:lstStyle>
          <a:p>
            <a:endParaRPr lang="en-GB" dirty="0"/>
          </a:p>
        </p:txBody>
      </p:sp>
      <p:grpSp>
        <p:nvGrpSpPr>
          <p:cNvPr id="3" name="Group 2">
            <a:extLst>
              <a:ext uri="{FF2B5EF4-FFF2-40B4-BE49-F238E27FC236}">
                <a16:creationId xmlns:a16="http://schemas.microsoft.com/office/drawing/2014/main" id="{DAF18BBC-44A4-BA4B-D400-0394409DCB73}"/>
              </a:ext>
            </a:extLst>
          </p:cNvPr>
          <p:cNvGrpSpPr/>
          <p:nvPr userDrawn="1"/>
        </p:nvGrpSpPr>
        <p:grpSpPr>
          <a:xfrm>
            <a:off x="0" y="0"/>
            <a:ext cx="7900471" cy="972000"/>
            <a:chOff x="4295388" y="0"/>
            <a:chExt cx="7900471" cy="972000"/>
          </a:xfrm>
        </p:grpSpPr>
        <p:pic>
          <p:nvPicPr>
            <p:cNvPr id="4" name="Picture 3" descr="Logo&#10;&#10;Description automatically generated">
              <a:extLst>
                <a:ext uri="{FF2B5EF4-FFF2-40B4-BE49-F238E27FC236}">
                  <a16:creationId xmlns:a16="http://schemas.microsoft.com/office/drawing/2014/main" id="{6E0428E3-98AA-B802-03C4-9D4C1FEAEEAE}"/>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5" name="Picture 4" descr="Index of /download/LOGO_DECLINAZIONI/FERRARA">
              <a:extLst>
                <a:ext uri="{FF2B5EF4-FFF2-40B4-BE49-F238E27FC236}">
                  <a16:creationId xmlns:a16="http://schemas.microsoft.com/office/drawing/2014/main" id="{7ADB5CB1-13D9-A81F-AF3A-D1ED93F79518}"/>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A4EA399-C539-F7F3-3BCF-240E0478637B}"/>
                </a:ext>
              </a:extLst>
            </p:cNvPr>
            <p:cNvPicPr>
              <a:picLocks noChangeAspect="1" noChangeArrowheads="1"/>
            </p:cNvPicPr>
            <p:nvPr/>
          </p:nvPicPr>
          <p:blipFill>
            <a:blip r:embed="rId7">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15F8B34-D250-3A37-BCDE-ACD85A5420E4}"/>
                </a:ext>
              </a:extLst>
            </p:cNvPr>
            <p:cNvPicPr>
              <a:picLocks noChangeAspect="1" noChangeArrowheads="1"/>
            </p:cNvPicPr>
            <p:nvPr userDrawn="1"/>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6225896"/>
      </p:ext>
    </p:extLst>
  </p:cSld>
  <p:clrMapOvr>
    <a:masterClrMapping/>
  </p:clrMapOvr>
  <p:transition>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par>
                                    <p:cTn id="7" presetID="22" presetClass="entr" presetSubtype="8"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250"/>
                                            <p:tgtEl>
                                              <p:spTgt spid="13"/>
                                            </p:tgtEl>
                                          </p:cBhvr>
                                        </p:animEffect>
                                      </p:childTnLst>
                                    </p:cTn>
                                  </p:par>
                                  <p:par>
                                    <p:cTn id="10" presetID="22" presetClass="entr" presetSubtype="8"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mediacall" presetSubtype="0" fill="hold" nodeType="clickEffect">
                                      <p:stCondLst>
                                        <p:cond delay="0"/>
                                      </p:stCondLst>
                                      <p:childTnLst>
                                        <p:cmd type="call" cmd="playFromBookmark(Bookmark 1)">
                                          <p:cBhvr>
                                            <p:cTn id="16" dur="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13" grpId="0"/>
          <p:bldP spid="14" grpId="0" build="p">
            <p:tmplLst>
              <p:tmpl lvl="1">
                <p:tnLst>
                  <p:par>
                    <p:cTn presetID="22" presetClass="entr" presetSubtype="8"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left)">
                          <p:cBhvr>
                            <p:cTn dur="250"/>
                            <p:tgtEl>
                              <p:spTgt spid="14"/>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par>
                                    <p:cTn id="7" presetID="22" presetClass="entr" presetSubtype="8"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250"/>
                                            <p:tgtEl>
                                              <p:spTgt spid="13"/>
                                            </p:tgtEl>
                                          </p:cBhvr>
                                        </p:animEffect>
                                      </p:childTnLst>
                                    </p:cTn>
                                  </p:par>
                                  <p:par>
                                    <p:cTn id="10" presetID="22" presetClass="entr" presetSubtype="8"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14.017)">
                                          <p:cBhvr>
                                            <p:cTn id="16" dur="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13" grpId="0"/>
          <p:bldP spid="14" grpId="0" build="p">
            <p:tmplLst>
              <p:tmpl lvl="1">
                <p:tnLst>
                  <p:par>
                    <p:cTn presetID="22" presetClass="entr" presetSubtype="8"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left)">
                          <p:cBhvr>
                            <p:cTn dur="250"/>
                            <p:tgtEl>
                              <p:spTgt spid="14"/>
                            </p:tgtEl>
                          </p:cBhvr>
                        </p:animEffect>
                      </p:childTnLst>
                    </p:cTn>
                  </p:par>
                </p:tnLst>
              </p:tmpl>
            </p:tmplLst>
          </p:bldP>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pic>
        <p:nvPicPr>
          <p:cNvPr id="3" name="DarkSaber - Made with Clipchamp">
            <a:hlinkClick r:id="" action="ppaction://media"/>
            <a:extLst>
              <a:ext uri="{FF2B5EF4-FFF2-40B4-BE49-F238E27FC236}">
                <a16:creationId xmlns:a16="http://schemas.microsoft.com/office/drawing/2014/main" id="{F42A2526-9FD7-81A2-9460-227AF1B2DC61}"/>
              </a:ext>
            </a:extLst>
          </p:cNvPr>
          <p:cNvPicPr>
            <a:picLocks noChangeAspect="1"/>
          </p:cNvPicPr>
          <p:nvPr>
            <a:videoFile r:link="rId2"/>
            <p:extLst>
              <p:ext uri="{DAA4B4D4-6D71-4841-9C94-3DE7FCFB9230}">
                <p14:media xmlns:p14="http://schemas.microsoft.com/office/powerpoint/2010/main" r:embed="rId1">
                  <p14:bmkLst>
                    <p14:bmk name="Bookmark 1" time="13247.36"/>
                  </p14:bmkLst>
                </p14:media>
              </p:ext>
            </p:extLst>
          </p:nvPr>
        </p:nvPicPr>
        <p:blipFill>
          <a:blip r:embed="rId4"/>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5495314" y="1152275"/>
            <a:ext cx="3759807" cy="1943046"/>
          </a:xfrm>
        </p:spPr>
        <p:txBody>
          <a:bodyPr rtlCol="0" anchor="b"/>
          <a:lstStyle>
            <a:lvl1pPr algn="r">
              <a:lnSpc>
                <a:spcPct val="80000"/>
              </a:lnSpc>
              <a:defRPr sz="5400" b="0" spc="-150">
                <a:ln>
                  <a:solidFill>
                    <a:schemeClr val="bg1"/>
                  </a:solidFill>
                </a:ln>
                <a:solidFill>
                  <a:schemeClr val="tx1"/>
                </a:solidFill>
                <a:effectLst>
                  <a:glow rad="228600">
                    <a:schemeClr val="bg1">
                      <a:alpha val="40000"/>
                    </a:schemeClr>
                  </a:glow>
                </a:effectLst>
              </a:defRPr>
            </a:lvl1pPr>
          </a:lstStyle>
          <a:p>
            <a:pPr rtl="0"/>
            <a:r>
              <a:rPr lang="en-GB" noProof="0"/>
              <a:t>Click to edit Master title style</a:t>
            </a:r>
            <a:endParaRPr lang="en-GB" noProof="0" dirty="0"/>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5495313" y="3570948"/>
            <a:ext cx="3756943" cy="722312"/>
          </a:xfrm>
        </p:spPr>
        <p:txBody>
          <a:bodyPr rtlCol="0"/>
          <a:lstStyle>
            <a:lvl1pPr marL="0" indent="0" algn="r">
              <a:buNone/>
              <a:defRPr sz="1800" b="0" spc="-150">
                <a:ln>
                  <a:solidFill>
                    <a:schemeClr val="bg1"/>
                  </a:solidFill>
                </a:ln>
                <a:solidFill>
                  <a:schemeClr val="tx1"/>
                </a:solidFill>
                <a:effectLst>
                  <a:glow rad="228600">
                    <a:schemeClr val="bg1">
                      <a:alpha val="40000"/>
                    </a:schemeClr>
                  </a:glo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18" name="Graphic 15">
            <a:extLst>
              <a:ext uri="{FF2B5EF4-FFF2-40B4-BE49-F238E27FC236}">
                <a16:creationId xmlns:a16="http://schemas.microsoft.com/office/drawing/2014/main" id="{F50292C9-54F6-4F7B-A885-34CE1E3B0351}"/>
              </a:ext>
            </a:extLst>
          </p:cNvPr>
          <p:cNvSpPr/>
          <p:nvPr/>
        </p:nvSpPr>
        <p:spPr>
          <a:xfrm>
            <a:off x="6174108" y="4112685"/>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endParaRPr lang="en-GB" noProof="0"/>
          </a:p>
        </p:txBody>
      </p:sp>
      <p:sp>
        <p:nvSpPr>
          <p:cNvPr id="6" name="Footer Placeholder 4">
            <a:extLst>
              <a:ext uri="{FF2B5EF4-FFF2-40B4-BE49-F238E27FC236}">
                <a16:creationId xmlns:a16="http://schemas.microsoft.com/office/drawing/2014/main" id="{D5708779-3BF6-CD65-B28E-3408665B24BC}"/>
              </a:ext>
            </a:extLst>
          </p:cNvPr>
          <p:cNvSpPr>
            <a:spLocks noGrp="1"/>
          </p:cNvSpPr>
          <p:nvPr>
            <p:ph type="ftr" sz="quarter" idx="3"/>
          </p:nvPr>
        </p:nvSpPr>
        <p:spPr>
          <a:xfrm>
            <a:off x="4901853" y="6429759"/>
            <a:ext cx="2378438" cy="282541"/>
          </a:xfrm>
          <a:prstGeom prst="rect">
            <a:avLst/>
          </a:prstGeom>
          <a:noFill/>
        </p:spPr>
        <p:txBody>
          <a:bodyPr vert="horz" lIns="36000" tIns="0" rIns="0" bIns="0" rtlCol="0" anchor="ctr"/>
          <a:lstStyle>
            <a:lvl1pPr algn="ctr">
              <a:defRPr sz="1600">
                <a:solidFill>
                  <a:schemeClr val="bg1"/>
                </a:solidFill>
                <a:latin typeface="+mj-lt"/>
              </a:defRPr>
            </a:lvl1pPr>
          </a:lstStyle>
          <a:p>
            <a:endParaRPr lang="en-GB" dirty="0"/>
          </a:p>
        </p:txBody>
      </p:sp>
      <p:grpSp>
        <p:nvGrpSpPr>
          <p:cNvPr id="2" name="Group 1">
            <a:extLst>
              <a:ext uri="{FF2B5EF4-FFF2-40B4-BE49-F238E27FC236}">
                <a16:creationId xmlns:a16="http://schemas.microsoft.com/office/drawing/2014/main" id="{B1113630-B1DD-C551-16E6-43485BA215DE}"/>
              </a:ext>
            </a:extLst>
          </p:cNvPr>
          <p:cNvGrpSpPr/>
          <p:nvPr userDrawn="1"/>
        </p:nvGrpSpPr>
        <p:grpSpPr>
          <a:xfrm>
            <a:off x="4295388" y="0"/>
            <a:ext cx="7900471" cy="972000"/>
            <a:chOff x="4295388" y="0"/>
            <a:chExt cx="7900471" cy="972000"/>
          </a:xfrm>
        </p:grpSpPr>
        <p:pic>
          <p:nvPicPr>
            <p:cNvPr id="4" name="Picture 3" descr="Logo&#10;&#10;Description automatically generated">
              <a:extLst>
                <a:ext uri="{FF2B5EF4-FFF2-40B4-BE49-F238E27FC236}">
                  <a16:creationId xmlns:a16="http://schemas.microsoft.com/office/drawing/2014/main" id="{774810FA-8444-6C66-2C36-D107B7F38E23}"/>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5" name="Picture 4" descr="Index of /download/LOGO_DECLINAZIONI/FERRARA">
              <a:extLst>
                <a:ext uri="{FF2B5EF4-FFF2-40B4-BE49-F238E27FC236}">
                  <a16:creationId xmlns:a16="http://schemas.microsoft.com/office/drawing/2014/main" id="{D089DDEB-D8B0-FF4F-C87F-325CE6F44012}"/>
                </a:ext>
              </a:extLst>
            </p:cNvPr>
            <p:cNvPicPr>
              <a:picLocks noChangeAspect="1" noChangeArrowheads="1"/>
            </p:cNvPicPr>
            <p:nvPr/>
          </p:nvPicPr>
          <p:blipFill>
            <a:blip r:embed="rId6">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05F40A2-A234-50B4-ABC1-CAEFBE513E0D}"/>
                </a:ext>
              </a:extLst>
            </p:cNvPr>
            <p:cNvPicPr>
              <a:picLocks noChangeAspect="1" noChangeArrowheads="1"/>
            </p:cNvPicPr>
            <p:nvPr/>
          </p:nvPicPr>
          <p:blipFill>
            <a:blip r:embed="rId7">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B545BBE-D38A-2AEC-BCC8-D23C2EC4E3BE}"/>
                </a:ext>
              </a:extLst>
            </p:cNvPr>
            <p:cNvPicPr>
              <a:picLocks noChangeAspect="1" noChangeArrowheads="1"/>
            </p:cNvPicPr>
            <p:nvPr userDrawn="1"/>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2857368"/>
      </p:ext>
    </p:extLst>
  </p:cSld>
  <p:clrMapOvr>
    <a:masterClrMapping/>
  </p:clrMapOvr>
  <p:transition>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3"/>
                                            </p:tgtEl>
                                          </p:cBhvr>
                                        </p:cmd>
                                      </p:childTnLst>
                                    </p:cTn>
                                  </p:par>
                                  <p:par>
                                    <p:cTn id="7" presetID="22" presetClass="entr" presetSubtype="2"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right)">
                                          <p:cBhvr>
                                            <p:cTn id="9" dur="250"/>
                                            <p:tgtEl>
                                              <p:spTgt spid="13"/>
                                            </p:tgtEl>
                                          </p:cBhvr>
                                        </p:animEffect>
                                      </p:childTnLst>
                                    </p:cTn>
                                  </p:par>
                                  <p:par>
                                    <p:cTn id="10" presetID="22" presetClass="entr" presetSubtype="2"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righ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mediacall" presetSubtype="0" fill="hold" nodeType="clickEffect">
                                      <p:stCondLst>
                                        <p:cond delay="0"/>
                                      </p:stCondLst>
                                      <p:childTnLst>
                                        <p:cmd type="call" cmd="playFromBookmark(Bookmark 1)">
                                          <p:cBhvr>
                                            <p:cTn id="16" dur="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13" grpId="0"/>
          <p:bldP spid="14" grpId="0" build="p">
            <p:tmplLst>
              <p:tmpl lvl="1">
                <p:tnLst>
                  <p:par>
                    <p:cTn presetID="22" presetClass="entr" presetSubtype="2"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right)">
                          <p:cBhvr>
                            <p:cTn dur="250"/>
                            <p:tgtEl>
                              <p:spTgt spid="14"/>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3"/>
                                            </p:tgtEl>
                                          </p:cBhvr>
                                        </p:cmd>
                                      </p:childTnLst>
                                    </p:cTn>
                                  </p:par>
                                  <p:par>
                                    <p:cTn id="7" presetID="22" presetClass="entr" presetSubtype="2"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right)">
                                          <p:cBhvr>
                                            <p:cTn id="9" dur="250"/>
                                            <p:tgtEl>
                                              <p:spTgt spid="13"/>
                                            </p:tgtEl>
                                          </p:cBhvr>
                                        </p:animEffect>
                                      </p:childTnLst>
                                    </p:cTn>
                                  </p:par>
                                  <p:par>
                                    <p:cTn id="10" presetID="22" presetClass="entr" presetSubtype="2" fill="hold" grpId="0" nodeType="withEffect">
                                      <p:stCondLst>
                                        <p:cond delay="75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right)">
                                          <p:cBhvr>
                                            <p:cTn id="12" dur="25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13.247)">
                                          <p:cBhvr>
                                            <p:cTn id="16" dur="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13" grpId="0"/>
          <p:bldP spid="14" grpId="0" build="p">
            <p:tmplLst>
              <p:tmpl lvl="1">
                <p:tnLst>
                  <p:par>
                    <p:cTn presetID="22" presetClass="entr" presetSubtype="2"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wipe(right)">
                          <p:cBhvr>
                            <p:cTn dur="250"/>
                            <p:tgtEl>
                              <p:spTgt spid="14"/>
                            </p:tgtEl>
                          </p:cBhvr>
                        </p:animEffect>
                      </p:childTnLst>
                    </p:cTn>
                  </p:par>
                </p:tnLst>
              </p:tmpl>
            </p:tmplLst>
          </p:bldP>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Layout 1">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7804150" y="1"/>
            <a:ext cx="4387850" cy="6269283"/>
          </a:xfrm>
          <a:solidFill>
            <a:schemeClr val="bg1">
              <a:lumMod val="95000"/>
            </a:schemeClr>
          </a:solidFill>
        </p:spPr>
        <p:txBody>
          <a:bodyPr rtlCol="0" anchor="ctr"/>
          <a:lstStyle>
            <a:lvl1pPr marL="0" indent="0" algn="ctr">
              <a:buNone/>
              <a:defRPr sz="1600" i="1">
                <a:solidFill>
                  <a:schemeClr val="tx1"/>
                </a:solidFill>
                <a:latin typeface="Times New Roman" panose="02020603050405020304" pitchFamily="18" charset="0"/>
                <a:cs typeface="Times New Roman" panose="02020603050405020304" pitchFamily="18" charset="0"/>
              </a:defRPr>
            </a:lvl1pPr>
          </a:lstStyle>
          <a:p>
            <a:pPr rtl="0"/>
            <a:r>
              <a:rPr lang="en-GB"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1045800"/>
            <a:ext cx="6993300" cy="540000"/>
          </a:xfrm>
        </p:spPr>
        <p:txBody>
          <a:bodyPr rtlCol="0"/>
          <a:lstStyle>
            <a:lvl1pPr>
              <a:defRPr sz="4400">
                <a:solidFill>
                  <a:schemeClr val="tx1"/>
                </a:solidFill>
              </a:defRPr>
            </a:lvl1pPr>
          </a:lstStyle>
          <a:p>
            <a:pPr rtl="0"/>
            <a:r>
              <a:rPr lang="en-GB" noProof="0" dirty="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765800"/>
            <a:ext cx="6992937" cy="360362"/>
          </a:xfrm>
        </p:spPr>
        <p:txBody>
          <a:bodyPr rtlCol="0"/>
          <a:lstStyle>
            <a:lvl1pPr marL="0" indent="0">
              <a:buNone/>
              <a:defRPr sz="2100">
                <a:solidFill>
                  <a:schemeClr val="tx1"/>
                </a:solidFill>
              </a:defRPr>
            </a:lvl1pPr>
          </a:lstStyle>
          <a:p>
            <a:pPr lvl="0" rtl="0"/>
            <a:r>
              <a:rPr lang="en-GB"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2324100"/>
            <a:ext cx="6992936" cy="3795900"/>
          </a:xfrm>
        </p:spPr>
        <p:txBody>
          <a:bodyPr tIns="108000"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a:xfrm>
            <a:off x="4901853" y="6429759"/>
            <a:ext cx="2378438" cy="282541"/>
          </a:xfrm>
          <a:prstGeom prst="rect">
            <a:avLst/>
          </a:prstGeom>
        </p:spPr>
        <p:txBody>
          <a:bodyPr rtlCol="0"/>
          <a:lstStyle>
            <a:lvl1pPr>
              <a:defRPr>
                <a:solidFill>
                  <a:schemeClr val="tx1"/>
                </a:solidFill>
              </a:defRPr>
            </a:lvl1pPr>
          </a:lstStyle>
          <a:p>
            <a:endParaRPr lang="en-GB" dirty="0"/>
          </a:p>
        </p:txBody>
      </p:sp>
      <p:sp>
        <p:nvSpPr>
          <p:cNvPr id="5" name="Picture Placeholder 19">
            <a:extLst>
              <a:ext uri="{FF2B5EF4-FFF2-40B4-BE49-F238E27FC236}">
                <a16:creationId xmlns:a16="http://schemas.microsoft.com/office/drawing/2014/main" id="{57F6F651-2839-7C06-9A3B-EB295CDB771D}"/>
              </a:ext>
            </a:extLst>
          </p:cNvPr>
          <p:cNvSpPr>
            <a:spLocks noGrp="1"/>
          </p:cNvSpPr>
          <p:nvPr>
            <p:ph type="pic" sz="quarter" idx="11"/>
          </p:nvPr>
        </p:nvSpPr>
        <p:spPr>
          <a:xfrm>
            <a:off x="1195200" y="6262075"/>
            <a:ext cx="10989798" cy="588716"/>
          </a:xfrm>
        </p:spPr>
        <p:txBody>
          <a:bodyPr/>
          <a:lstStyle/>
          <a:p>
            <a:r>
              <a:rPr lang="en-GB"/>
              <a:t>Click icon to add picture</a:t>
            </a:r>
            <a:endParaRPr lang="en-GB" dirty="0"/>
          </a:p>
        </p:txBody>
      </p:sp>
      <p:grpSp>
        <p:nvGrpSpPr>
          <p:cNvPr id="15" name="Group 14">
            <a:extLst>
              <a:ext uri="{FF2B5EF4-FFF2-40B4-BE49-F238E27FC236}">
                <a16:creationId xmlns:a16="http://schemas.microsoft.com/office/drawing/2014/main" id="{1B7728AC-AB2F-4BE7-BFA9-91E11DE40D81}"/>
              </a:ext>
            </a:extLst>
          </p:cNvPr>
          <p:cNvGrpSpPr/>
          <p:nvPr userDrawn="1"/>
        </p:nvGrpSpPr>
        <p:grpSpPr>
          <a:xfrm>
            <a:off x="0" y="0"/>
            <a:ext cx="7900471" cy="972000"/>
            <a:chOff x="4295388" y="0"/>
            <a:chExt cx="7900471" cy="972000"/>
          </a:xfrm>
        </p:grpSpPr>
        <p:pic>
          <p:nvPicPr>
            <p:cNvPr id="17" name="Picture 16" descr="Logo&#10;&#10;Description automatically generated">
              <a:extLst>
                <a:ext uri="{FF2B5EF4-FFF2-40B4-BE49-F238E27FC236}">
                  <a16:creationId xmlns:a16="http://schemas.microsoft.com/office/drawing/2014/main" id="{74424A42-9C4B-9B52-A1B9-50C0EBEE1764}"/>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929081" y="0"/>
              <a:ext cx="1654468" cy="972000"/>
            </a:xfrm>
            <a:prstGeom prst="rect">
              <a:avLst/>
            </a:prstGeom>
          </p:spPr>
        </p:pic>
        <p:pic>
          <p:nvPicPr>
            <p:cNvPr id="18" name="Picture 17" descr="Index of /download/LOGO_DECLINAZIONI/FERRARA">
              <a:extLst>
                <a:ext uri="{FF2B5EF4-FFF2-40B4-BE49-F238E27FC236}">
                  <a16:creationId xmlns:a16="http://schemas.microsoft.com/office/drawing/2014/main" id="{273A3A20-3AE8-DFA7-D1E7-B63BEEF57D8F}"/>
                </a:ext>
              </a:extLst>
            </p:cNvPr>
            <p:cNvPicPr>
              <a:picLocks noChangeAspect="1" noChangeArrowheads="1"/>
            </p:cNvPicPr>
            <p:nvPr/>
          </p:nvPicPr>
          <p:blipFill>
            <a:blip r:embed="rId3">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590298" y="0"/>
              <a:ext cx="1501160" cy="972000"/>
            </a:xfrm>
            <a:prstGeom prst="rect">
              <a:avLst/>
            </a:prstGeom>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BBB5146B-010F-C767-9F69-A5117DB7D88A}"/>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098017" y="0"/>
              <a:ext cx="2097842" cy="972000"/>
            </a:xfrm>
            <a:prstGeom prst="rect">
              <a:avLst/>
            </a:prstGeom>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B5F653EE-7CF5-D7FA-EAC7-D9EDCA730586}"/>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5388" y="0"/>
              <a:ext cx="2622044" cy="9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9343833"/>
      </p:ext>
    </p:extLst>
  </p:cSld>
  <p:clrMapOvr>
    <a:overrideClrMapping bg1="dk1" tx1="lt1" bg2="dk2" tx2="lt2" accent1="accent1" accent2="accent2" accent3="accent3" accent4="accent4" accent5="accent5" accent6="accent6" hlink="hlink" folHlink="folHlink"/>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59999"/>
            <a:ext cx="11473200" cy="695077"/>
          </a:xfrm>
          <a:prstGeom prst="rect">
            <a:avLst/>
          </a:prstGeom>
        </p:spPr>
        <p:txBody>
          <a:bodyPr vert="horz" lIns="0" tIns="0" rIns="0" bIns="0" rtlCol="0" anchor="b">
            <a:noAutofit/>
          </a:bodyPr>
          <a:lstStyle/>
          <a:p>
            <a:pPr rtl="0"/>
            <a:r>
              <a:rPr lang="en-GB"/>
              <a:t>Click to edit Master title style</a:t>
            </a:r>
            <a:endParaRPr lang="en-GB"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10800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2" name="Footer Placeholder 3">
            <a:extLst>
              <a:ext uri="{FF2B5EF4-FFF2-40B4-BE49-F238E27FC236}">
                <a16:creationId xmlns:a16="http://schemas.microsoft.com/office/drawing/2014/main" id="{B1595311-F08E-3287-74AD-00BEC670A300}"/>
              </a:ext>
            </a:extLst>
          </p:cNvPr>
          <p:cNvSpPr>
            <a:spLocks noGrp="1"/>
          </p:cNvSpPr>
          <p:nvPr>
            <p:ph type="ftr" sz="quarter" idx="3"/>
          </p:nvPr>
        </p:nvSpPr>
        <p:spPr>
          <a:xfrm>
            <a:off x="4901853" y="6429759"/>
            <a:ext cx="2378438" cy="282541"/>
          </a:xfrm>
          <a:prstGeom prst="rect">
            <a:avLst/>
          </a:prstGeom>
        </p:spPr>
        <p:txBody>
          <a:bodyPr rtlCol="0"/>
          <a:lstStyle>
            <a:lvl1pPr algn="ctr">
              <a:defRPr sz="1600">
                <a:solidFill>
                  <a:schemeClr val="bg2"/>
                </a:solidFill>
              </a:defRPr>
            </a:lvl1pPr>
          </a:lstStyle>
          <a:p>
            <a:endParaRPr lang="en-GB" dirty="0"/>
          </a:p>
        </p:txBody>
      </p:sp>
      <p:sp>
        <p:nvSpPr>
          <p:cNvPr id="4" name="Slide Number Placeholder 2">
            <a:extLst>
              <a:ext uri="{FF2B5EF4-FFF2-40B4-BE49-F238E27FC236}">
                <a16:creationId xmlns:a16="http://schemas.microsoft.com/office/drawing/2014/main" id="{4FE26704-2F6D-6EAB-81EF-D7A89A1A9218}"/>
              </a:ext>
            </a:extLst>
          </p:cNvPr>
          <p:cNvSpPr txBox="1">
            <a:spLocks/>
          </p:cNvSpPr>
          <p:nvPr/>
        </p:nvSpPr>
        <p:spPr>
          <a:xfrm>
            <a:off x="360000" y="6324925"/>
            <a:ext cx="835200" cy="387376"/>
          </a:xfrm>
          <a:prstGeom prst="rect">
            <a:avLst/>
          </a:prstGeom>
        </p:spPr>
        <p:txBody>
          <a:bodyPr rtlCol="0"/>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E4C5321-BA5C-49A8-B1E9-656B389AC98A}" type="slidenum">
              <a:rPr kumimoji="0" lang="en-GB" sz="2800" b="1" i="0" u="none" strike="noStrike" kern="1200" cap="none" spc="0" normalizeH="0" baseline="0" noProof="0" smtClean="0">
                <a:ln w="12700">
                  <a:solidFill>
                    <a:schemeClr val="bg1"/>
                  </a:solidFill>
                </a:ln>
                <a:solidFill>
                  <a:schemeClr val="tx1"/>
                </a:solidFill>
                <a:effectLst/>
                <a:uLnTx/>
                <a:uFillTx/>
                <a:latin typeface="Lucida Sans Typewri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2800" b="1" i="0" u="none" strike="noStrike" kern="1200" cap="none" spc="0" normalizeH="0" baseline="0" noProof="0" dirty="0">
              <a:ln w="12700">
                <a:solidFill>
                  <a:schemeClr val="bg1"/>
                </a:solidFill>
              </a:ln>
              <a:solidFill>
                <a:schemeClr val="tx1"/>
              </a:solidFill>
              <a:effectLst/>
              <a:uLnTx/>
              <a:uFillTx/>
              <a:latin typeface="Lucida Sans Typewriter"/>
              <a:ea typeface="+mn-ea"/>
              <a:cs typeface="+mn-cs"/>
            </a:endParaRPr>
          </a:p>
        </p:txBody>
      </p:sp>
    </p:spTree>
    <p:extLst>
      <p:ext uri="{BB962C8B-B14F-4D97-AF65-F5344CB8AC3E}">
        <p14:creationId xmlns:p14="http://schemas.microsoft.com/office/powerpoint/2010/main" val="1352253924"/>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61" r:id="rId3"/>
    <p:sldLayoutId id="2147483662" r:id="rId4"/>
    <p:sldLayoutId id="2147483676" r:id="rId5"/>
    <p:sldLayoutId id="2147483677" r:id="rId6"/>
    <p:sldLayoutId id="2147483678" r:id="rId7"/>
    <p:sldLayoutId id="2147483682" r:id="rId8"/>
    <p:sldLayoutId id="2147483663" r:id="rId9"/>
    <p:sldLayoutId id="2147483664" r:id="rId10"/>
    <p:sldLayoutId id="2147483665" r:id="rId11"/>
    <p:sldLayoutId id="2147483666" r:id="rId12"/>
    <p:sldLayoutId id="2147483667" r:id="rId13"/>
    <p:sldLayoutId id="2147483675" r:id="rId14"/>
    <p:sldLayoutId id="2147483669" r:id="rId15"/>
    <p:sldLayoutId id="2147483670" r:id="rId16"/>
    <p:sldLayoutId id="2147483671" r:id="rId17"/>
    <p:sldLayoutId id="2147483672" r:id="rId18"/>
    <p:sldLayoutId id="2147483673" r:id="rId19"/>
    <p:sldLayoutId id="2147483683" r:id="rId20"/>
  </p:sldLayoutIdLst>
  <p:transition>
    <p:wipe dir="r"/>
  </p:transition>
  <p:hf hdr="0" ftr="0" dt="0"/>
  <p:txStyles>
    <p:titleStyle>
      <a:lvl1pPr algn="l" defTabSz="914400" rtl="0" eaLnBrk="1" latinLnBrk="0" hangingPunct="1">
        <a:lnSpc>
          <a:spcPct val="80000"/>
        </a:lnSpc>
        <a:spcBef>
          <a:spcPct val="0"/>
        </a:spcBef>
        <a:buNone/>
        <a:defRPr sz="4400" kern="1200">
          <a:solidFill>
            <a:schemeClr val="bg2"/>
          </a:solidFill>
          <a:latin typeface="+mj-lt"/>
          <a:ea typeface="+mj-ea"/>
          <a:cs typeface="+mj-cs"/>
        </a:defRPr>
      </a:lvl1pPr>
    </p:titleStyle>
    <p:bodyStyle>
      <a:lvl1pPr marL="452438" indent="-452438"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j-lt"/>
          <a:ea typeface="+mn-ea"/>
          <a:cs typeface="+mn-cs"/>
        </a:defRPr>
      </a:lvl1pPr>
      <a:lvl2pPr marL="712788" indent="-449263"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j-lt"/>
          <a:ea typeface="+mn-ea"/>
          <a:cs typeface="+mn-cs"/>
        </a:defRPr>
      </a:lvl2pPr>
      <a:lvl3pPr marL="984250" indent="-447675"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255713" indent="-4445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4pPr>
      <a:lvl5pPr marL="1527175" indent="-452438"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74.png"/><Relationship Id="rId26" Type="http://schemas.openxmlformats.org/officeDocument/2006/relationships/image" Target="../media/image78.png"/><Relationship Id="rId3" Type="http://schemas.openxmlformats.org/officeDocument/2006/relationships/image" Target="../media/image65.png"/><Relationship Id="rId21" Type="http://schemas.openxmlformats.org/officeDocument/2006/relationships/customXml" Target="../ink/ink11.xml"/><Relationship Id="rId34" Type="http://schemas.openxmlformats.org/officeDocument/2006/relationships/image" Target="../media/image82.png"/><Relationship Id="rId7" Type="http://schemas.openxmlformats.org/officeDocument/2006/relationships/customXml" Target="../ink/ink5.xml"/><Relationship Id="rId12" Type="http://schemas.openxmlformats.org/officeDocument/2006/relationships/image" Target="../media/image70.png"/><Relationship Id="rId17" Type="http://schemas.openxmlformats.org/officeDocument/2006/relationships/customXml" Target="../ink/ink9.xml"/><Relationship Id="rId25" Type="http://schemas.openxmlformats.org/officeDocument/2006/relationships/customXml" Target="../ink/ink13.xml"/><Relationship Id="rId33" Type="http://schemas.openxmlformats.org/officeDocument/2006/relationships/customXml" Target="../ink/ink17.xml"/><Relationship Id="rId2" Type="http://schemas.openxmlformats.org/officeDocument/2006/relationships/customXml" Target="../ink/ink3.xml"/><Relationship Id="rId16" Type="http://schemas.openxmlformats.org/officeDocument/2006/relationships/image" Target="../media/image47.png"/><Relationship Id="rId20" Type="http://schemas.openxmlformats.org/officeDocument/2006/relationships/image" Target="../media/image75.png"/><Relationship Id="rId29" Type="http://schemas.openxmlformats.org/officeDocument/2006/relationships/customXml" Target="../ink/ink15.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customXml" Target="../ink/ink7.xml"/><Relationship Id="rId24" Type="http://schemas.openxmlformats.org/officeDocument/2006/relationships/image" Target="../media/image77.png"/><Relationship Id="rId32" Type="http://schemas.openxmlformats.org/officeDocument/2006/relationships/image" Target="../media/image81.png"/><Relationship Id="rId5" Type="http://schemas.openxmlformats.org/officeDocument/2006/relationships/image" Target="../media/image66.png"/><Relationship Id="rId15" Type="http://schemas.openxmlformats.org/officeDocument/2006/relationships/image" Target="../media/image46.png"/><Relationship Id="rId23" Type="http://schemas.openxmlformats.org/officeDocument/2006/relationships/customXml" Target="../ink/ink12.xml"/><Relationship Id="rId28" Type="http://schemas.openxmlformats.org/officeDocument/2006/relationships/image" Target="../media/image79.png"/><Relationship Id="rId10" Type="http://schemas.openxmlformats.org/officeDocument/2006/relationships/image" Target="../media/image69.png"/><Relationship Id="rId19" Type="http://schemas.openxmlformats.org/officeDocument/2006/relationships/customXml" Target="../ink/ink10.xml"/><Relationship Id="rId31" Type="http://schemas.openxmlformats.org/officeDocument/2006/relationships/customXml" Target="../ink/ink16.xml"/><Relationship Id="rId4" Type="http://schemas.openxmlformats.org/officeDocument/2006/relationships/customXml" Target="../ink/ink4.xml"/><Relationship Id="rId9" Type="http://schemas.openxmlformats.org/officeDocument/2006/relationships/customXml" Target="../ink/ink6.xml"/><Relationship Id="rId14" Type="http://schemas.openxmlformats.org/officeDocument/2006/relationships/image" Target="../media/image71.png"/><Relationship Id="rId22" Type="http://schemas.openxmlformats.org/officeDocument/2006/relationships/image" Target="../media/image76.png"/><Relationship Id="rId27" Type="http://schemas.openxmlformats.org/officeDocument/2006/relationships/customXml" Target="../ink/ink14.xml"/><Relationship Id="rId30" Type="http://schemas.openxmlformats.org/officeDocument/2006/relationships/image" Target="../media/image80.png"/><Relationship Id="rId35" Type="http://schemas.openxmlformats.org/officeDocument/2006/relationships/image" Target="../media/image48.png"/><Relationship Id="rId8"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72.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0.png"/><Relationship Id="rId1" Type="http://schemas.openxmlformats.org/officeDocument/2006/relationships/slideLayout" Target="../slideLayouts/slideLayout1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15.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03.png"/><Relationship Id="rId2" Type="http://schemas.openxmlformats.org/officeDocument/2006/relationships/image" Target="../media/image116.png"/><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10.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mailto:shankar@fe.infn.it"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customXml" Target="../ink/ink21.xml"/><Relationship Id="rId1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customXml" Target="../ink/ink19.xml"/><Relationship Id="rId12" Type="http://schemas.openxmlformats.org/officeDocument/2006/relationships/image" Target="../media/image390.png"/><Relationship Id="rId17" Type="http://schemas.openxmlformats.org/officeDocument/2006/relationships/image" Target="../media/image151.png"/><Relationship Id="rId2" Type="http://schemas.openxmlformats.org/officeDocument/2006/relationships/notesSlide" Target="../notesSlides/notesSlide9.xml"/><Relationship Id="rId16" Type="http://schemas.openxmlformats.org/officeDocument/2006/relationships/image" Target="../media/image410.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customXml" Target="../ink/ink20.xml"/><Relationship Id="rId5" Type="http://schemas.openxmlformats.org/officeDocument/2006/relationships/customXml" Target="../ink/ink18.xml"/><Relationship Id="rId15" Type="http://schemas.openxmlformats.org/officeDocument/2006/relationships/customXml" Target="../ink/ink22.xml"/><Relationship Id="rId10" Type="http://schemas.openxmlformats.org/officeDocument/2006/relationships/image" Target="../media/image150.png"/><Relationship Id="rId19" Type="http://schemas.openxmlformats.org/officeDocument/2006/relationships/image" Target="../media/image153.png"/><Relationship Id="rId4" Type="http://schemas.openxmlformats.org/officeDocument/2006/relationships/image" Target="../media/image148.png"/><Relationship Id="rId9" Type="http://schemas.openxmlformats.org/officeDocument/2006/relationships/image" Target="../media/image149.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480.png"/><Relationship Id="rId18" Type="http://schemas.openxmlformats.org/officeDocument/2006/relationships/customXml" Target="../ink/ink28.xml"/><Relationship Id="rId26" Type="http://schemas.openxmlformats.org/officeDocument/2006/relationships/customXml" Target="../ink/ink32.xml"/><Relationship Id="rId3" Type="http://schemas.openxmlformats.org/officeDocument/2006/relationships/image" Target="../media/image147.png"/><Relationship Id="rId21" Type="http://schemas.openxmlformats.org/officeDocument/2006/relationships/image" Target="../media/image157.png"/><Relationship Id="rId7" Type="http://schemas.openxmlformats.org/officeDocument/2006/relationships/image" Target="../media/image240.png"/><Relationship Id="rId12" Type="http://schemas.openxmlformats.org/officeDocument/2006/relationships/customXml" Target="../ink/ink25.xml"/><Relationship Id="rId17" Type="http://schemas.openxmlformats.org/officeDocument/2006/relationships/image" Target="../media/image500.png"/><Relationship Id="rId25" Type="http://schemas.openxmlformats.org/officeDocument/2006/relationships/image" Target="../media/image540.png"/><Relationship Id="rId2" Type="http://schemas.openxmlformats.org/officeDocument/2006/relationships/notesSlide" Target="../notesSlides/notesSlide10.xml"/><Relationship Id="rId16" Type="http://schemas.openxmlformats.org/officeDocument/2006/relationships/customXml" Target="../ink/ink27.xml"/><Relationship Id="rId20" Type="http://schemas.openxmlformats.org/officeDocument/2006/relationships/customXml" Target="../ink/ink29.xml"/><Relationship Id="rId29"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customXml" Target="../ink/ink23.xml"/><Relationship Id="rId11" Type="http://schemas.openxmlformats.org/officeDocument/2006/relationships/image" Target="../media/image150.png"/><Relationship Id="rId24" Type="http://schemas.openxmlformats.org/officeDocument/2006/relationships/customXml" Target="../ink/ink31.xml"/><Relationship Id="rId32" Type="http://schemas.openxmlformats.org/officeDocument/2006/relationships/image" Target="../media/image157.png"/><Relationship Id="rId5" Type="http://schemas.openxmlformats.org/officeDocument/2006/relationships/image" Target="../media/image155.png"/><Relationship Id="rId15" Type="http://schemas.openxmlformats.org/officeDocument/2006/relationships/image" Target="../media/image490.png"/><Relationship Id="rId23" Type="http://schemas.openxmlformats.org/officeDocument/2006/relationships/image" Target="../media/image530.png"/><Relationship Id="rId28" Type="http://schemas.openxmlformats.org/officeDocument/2006/relationships/customXml" Target="../ink/ink33.xml"/><Relationship Id="rId10" Type="http://schemas.openxmlformats.org/officeDocument/2006/relationships/image" Target="../media/image149.png"/><Relationship Id="rId19" Type="http://schemas.openxmlformats.org/officeDocument/2006/relationships/image" Target="../media/image510.png"/><Relationship Id="rId31" Type="http://schemas.openxmlformats.org/officeDocument/2006/relationships/image" Target="../media/image153.png"/><Relationship Id="rId4" Type="http://schemas.openxmlformats.org/officeDocument/2006/relationships/image" Target="../media/image154.png"/><Relationship Id="rId9" Type="http://schemas.openxmlformats.org/officeDocument/2006/relationships/image" Target="../media/image250.png"/><Relationship Id="rId14" Type="http://schemas.openxmlformats.org/officeDocument/2006/relationships/customXml" Target="../ink/ink26.xml"/><Relationship Id="rId22" Type="http://schemas.openxmlformats.org/officeDocument/2006/relationships/customXml" Target="../ink/ink30.xml"/><Relationship Id="rId27" Type="http://schemas.openxmlformats.org/officeDocument/2006/relationships/image" Target="../media/image550.png"/><Relationship Id="rId30"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0.png"/><Relationship Id="rId7" Type="http://schemas.openxmlformats.org/officeDocument/2006/relationships/image" Target="../media/image2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56.png"/><Relationship Id="rId4" Type="http://schemas.openxmlformats.org/officeDocument/2006/relationships/image" Target="../media/image1570.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4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1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1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730.png"/><Relationship Id="rId7"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60.png"/><Relationship Id="rId5" Type="http://schemas.openxmlformats.org/officeDocument/2006/relationships/image" Target="../media/image1750.png"/><Relationship Id="rId4" Type="http://schemas.openxmlformats.org/officeDocument/2006/relationships/image" Target="../media/image18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customXml" Target="../ink/ink1.xml"/><Relationship Id="rId7" Type="http://schemas.openxmlformats.org/officeDocument/2006/relationships/image" Target="../media/image250.png"/><Relationship Id="rId12"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3.png"/><Relationship Id="rId5" Type="http://schemas.openxmlformats.org/officeDocument/2006/relationships/image" Target="../media/image240.png"/><Relationship Id="rId10" Type="http://schemas.openxmlformats.org/officeDocument/2006/relationships/image" Target="../media/image32.png"/><Relationship Id="rId9" Type="http://schemas.openxmlformats.org/officeDocument/2006/relationships/image" Target="../media/image310.png"/></Relationships>
</file>

<file path=ppt/slides/_rels/slide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65DD40-3323-2211-1CE9-AEE02A3B4073}"/>
              </a:ext>
            </a:extLst>
          </p:cNvPr>
          <p:cNvSpPr>
            <a:spLocks noGrp="1"/>
          </p:cNvSpPr>
          <p:nvPr>
            <p:ph type="ctrTitle"/>
          </p:nvPr>
        </p:nvSpPr>
        <p:spPr/>
        <p:txBody>
          <a:bodyPr/>
          <a:lstStyle/>
          <a:p>
            <a:r>
              <a:rPr lang="en-GB" sz="4400" noProof="0" dirty="0"/>
              <a:t>Modelling the Spin Tune for Spin Coherence Time optimization at Storage Rings</a:t>
            </a:r>
          </a:p>
        </p:txBody>
      </p:sp>
      <p:sp>
        <p:nvSpPr>
          <p:cNvPr id="7" name="Subtitle 6">
            <a:extLst>
              <a:ext uri="{FF2B5EF4-FFF2-40B4-BE49-F238E27FC236}">
                <a16:creationId xmlns:a16="http://schemas.microsoft.com/office/drawing/2014/main" id="{72AB4DAB-81BE-11E9-D7DA-32F46D4F85AD}"/>
              </a:ext>
            </a:extLst>
          </p:cNvPr>
          <p:cNvSpPr>
            <a:spLocks noGrp="1"/>
          </p:cNvSpPr>
          <p:nvPr>
            <p:ph type="subTitle" idx="1"/>
          </p:nvPr>
        </p:nvSpPr>
        <p:spPr/>
        <p:txBody>
          <a:bodyPr/>
          <a:lstStyle/>
          <a:p>
            <a:r>
              <a:rPr lang="en-GB" sz="2000" noProof="0" dirty="0"/>
              <a:t>Rahul Shankar</a:t>
            </a:r>
            <a:r>
              <a:rPr lang="en-GB" sz="2000" baseline="30000" noProof="0" dirty="0"/>
              <a:t>1,2</a:t>
            </a:r>
            <a:br>
              <a:rPr lang="en-GB" sz="2000" noProof="0" dirty="0"/>
            </a:br>
            <a:r>
              <a:rPr lang="en-GB" sz="2000" noProof="0" dirty="0"/>
              <a:t>Anna Piccoli</a:t>
            </a:r>
            <a:r>
              <a:rPr lang="en-GB" sz="2000" baseline="30000" noProof="0" dirty="0"/>
              <a:t>1</a:t>
            </a:r>
            <a:r>
              <a:rPr lang="en-GB" sz="2000" noProof="0" dirty="0"/>
              <a:t>, Paolo Lenisa</a:t>
            </a:r>
            <a:r>
              <a:rPr lang="en-GB" sz="2000" baseline="30000" noProof="0" dirty="0"/>
              <a:t>1,2</a:t>
            </a:r>
            <a:r>
              <a:rPr lang="en-GB" sz="2000" noProof="0" dirty="0"/>
              <a:t> and Andreas Lehrach</a:t>
            </a:r>
            <a:r>
              <a:rPr lang="en-GB" sz="2000" baseline="30000" noProof="0" dirty="0"/>
              <a:t>3</a:t>
            </a:r>
            <a:endParaRPr lang="en-GB" sz="2000" noProof="0" dirty="0"/>
          </a:p>
          <a:p>
            <a:r>
              <a:rPr lang="en-GB" sz="2000" noProof="0" dirty="0"/>
              <a:t>On behalf of the JEDI Collaboration</a:t>
            </a:r>
          </a:p>
          <a:p>
            <a:endParaRPr lang="en-GB" sz="2000" noProof="0" dirty="0"/>
          </a:p>
        </p:txBody>
      </p:sp>
      <p:sp>
        <p:nvSpPr>
          <p:cNvPr id="8" name="Picture Placeholder 7">
            <a:extLst>
              <a:ext uri="{FF2B5EF4-FFF2-40B4-BE49-F238E27FC236}">
                <a16:creationId xmlns:a16="http://schemas.microsoft.com/office/drawing/2014/main" id="{29CCE618-7264-9103-3160-DCC4E5DA3F36}"/>
              </a:ext>
            </a:extLst>
          </p:cNvPr>
          <p:cNvSpPr>
            <a:spLocks noGrp="1"/>
          </p:cNvSpPr>
          <p:nvPr>
            <p:ph type="pic" sz="quarter" idx="11"/>
          </p:nvPr>
        </p:nvSpPr>
        <p:spPr/>
        <p:txBody>
          <a:bodyPr/>
          <a:lstStyle/>
          <a:p>
            <a:endParaRPr lang="en-GB" noProof="0" dirty="0"/>
          </a:p>
        </p:txBody>
      </p:sp>
      <p:pic>
        <p:nvPicPr>
          <p:cNvPr id="1026" name="Picture 2">
            <a:extLst>
              <a:ext uri="{FF2B5EF4-FFF2-40B4-BE49-F238E27FC236}">
                <a16:creationId xmlns:a16="http://schemas.microsoft.com/office/drawing/2014/main" id="{629075E5-1396-28E0-2B19-17CE9F44696B}"/>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01318" y="4640694"/>
            <a:ext cx="3826136" cy="14183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3420EA-4FF8-25EC-E3AE-FE70F5D23469}"/>
              </a:ext>
            </a:extLst>
          </p:cNvPr>
          <p:cNvSpPr txBox="1"/>
          <p:nvPr/>
        </p:nvSpPr>
        <p:spPr>
          <a:xfrm>
            <a:off x="857027" y="5104644"/>
            <a:ext cx="7444291" cy="646331"/>
          </a:xfrm>
          <a:prstGeom prst="rect">
            <a:avLst/>
          </a:prstGeom>
          <a:noFill/>
        </p:spPr>
        <p:txBody>
          <a:bodyPr wrap="square">
            <a:spAutoFit/>
          </a:bodyPr>
          <a:lstStyle/>
          <a:p>
            <a:pPr algn="r"/>
            <a:r>
              <a:rPr lang="en-GB" sz="1200" baseline="30000" noProof="0" dirty="0">
                <a:solidFill>
                  <a:schemeClr val="bg1"/>
                </a:solidFill>
                <a:effectLst/>
                <a:latin typeface="Helvetica" pitchFamily="2" charset="0"/>
              </a:rPr>
              <a:t>1</a:t>
            </a:r>
            <a:r>
              <a:rPr lang="en-GB" sz="1200" noProof="0" dirty="0">
                <a:solidFill>
                  <a:schemeClr val="bg1"/>
                </a:solidFill>
                <a:effectLst/>
                <a:latin typeface="Helvetica" pitchFamily="2" charset="0"/>
              </a:rPr>
              <a:t>Dipartimento di </a:t>
            </a:r>
            <a:r>
              <a:rPr lang="en-GB" sz="1200" noProof="0" dirty="0" err="1">
                <a:solidFill>
                  <a:schemeClr val="bg1"/>
                </a:solidFill>
                <a:effectLst/>
                <a:latin typeface="Helvetica" pitchFamily="2" charset="0"/>
              </a:rPr>
              <a:t>Fisica</a:t>
            </a:r>
            <a:r>
              <a:rPr lang="en-GB" sz="1200" noProof="0" dirty="0">
                <a:solidFill>
                  <a:schemeClr val="bg1"/>
                </a:solidFill>
                <a:effectLst/>
                <a:latin typeface="Helvetica" pitchFamily="2" charset="0"/>
              </a:rPr>
              <a:t> e </a:t>
            </a:r>
            <a:r>
              <a:rPr lang="en-GB" sz="1200" noProof="0" dirty="0" err="1">
                <a:solidFill>
                  <a:schemeClr val="bg1"/>
                </a:solidFill>
                <a:effectLst/>
                <a:latin typeface="Helvetica" pitchFamily="2" charset="0"/>
              </a:rPr>
              <a:t>Scienze</a:t>
            </a:r>
            <a:r>
              <a:rPr lang="en-GB" sz="1200" noProof="0" dirty="0">
                <a:solidFill>
                  <a:schemeClr val="bg1"/>
                </a:solidFill>
                <a:effectLst/>
                <a:latin typeface="Helvetica" pitchFamily="2" charset="0"/>
              </a:rPr>
              <a:t> </a:t>
            </a:r>
            <a:r>
              <a:rPr lang="en-GB" sz="1200" noProof="0" dirty="0" err="1">
                <a:solidFill>
                  <a:schemeClr val="bg1"/>
                </a:solidFill>
                <a:effectLst/>
                <a:latin typeface="Helvetica" pitchFamily="2" charset="0"/>
              </a:rPr>
              <a:t>della</a:t>
            </a:r>
            <a:r>
              <a:rPr lang="en-GB" sz="1200" noProof="0" dirty="0">
                <a:solidFill>
                  <a:schemeClr val="bg1"/>
                </a:solidFill>
                <a:effectLst/>
                <a:latin typeface="Helvetica" pitchFamily="2" charset="0"/>
              </a:rPr>
              <a:t> Terra, Università </a:t>
            </a:r>
            <a:r>
              <a:rPr lang="en-GB" sz="1200" noProof="0" dirty="0" err="1">
                <a:solidFill>
                  <a:schemeClr val="bg1"/>
                </a:solidFill>
                <a:effectLst/>
                <a:latin typeface="Helvetica" pitchFamily="2" charset="0"/>
              </a:rPr>
              <a:t>degli</a:t>
            </a:r>
            <a:r>
              <a:rPr lang="en-GB" sz="1200" noProof="0" dirty="0">
                <a:solidFill>
                  <a:schemeClr val="bg1"/>
                </a:solidFill>
                <a:effectLst/>
                <a:latin typeface="Helvetica" pitchFamily="2" charset="0"/>
              </a:rPr>
              <a:t> </a:t>
            </a:r>
            <a:r>
              <a:rPr lang="en-GB" sz="1200" noProof="0" dirty="0" err="1">
                <a:solidFill>
                  <a:schemeClr val="bg1"/>
                </a:solidFill>
                <a:effectLst/>
                <a:latin typeface="Helvetica" pitchFamily="2" charset="0"/>
              </a:rPr>
              <a:t>Studi</a:t>
            </a:r>
            <a:r>
              <a:rPr lang="en-GB" sz="1200" noProof="0" dirty="0">
                <a:solidFill>
                  <a:schemeClr val="bg1"/>
                </a:solidFill>
                <a:effectLst/>
                <a:latin typeface="Helvetica" pitchFamily="2" charset="0"/>
              </a:rPr>
              <a:t> di Ferrara - Ferrara, Italy</a:t>
            </a:r>
          </a:p>
          <a:p>
            <a:pPr algn="r"/>
            <a:r>
              <a:rPr lang="en-GB" sz="1200" baseline="30000" noProof="0" dirty="0">
                <a:solidFill>
                  <a:schemeClr val="bg1"/>
                </a:solidFill>
                <a:effectLst/>
                <a:latin typeface="Helvetica" pitchFamily="2" charset="0"/>
              </a:rPr>
              <a:t>2</a:t>
            </a:r>
            <a:r>
              <a:rPr lang="en-GB" sz="1200" noProof="0" dirty="0">
                <a:solidFill>
                  <a:schemeClr val="bg1"/>
                </a:solidFill>
                <a:effectLst/>
                <a:latin typeface="Helvetica" pitchFamily="2" charset="0"/>
              </a:rPr>
              <a:t>Istituto Nazionale di </a:t>
            </a:r>
            <a:r>
              <a:rPr lang="en-GB" sz="1200" noProof="0" dirty="0" err="1">
                <a:solidFill>
                  <a:schemeClr val="bg1"/>
                </a:solidFill>
                <a:effectLst/>
                <a:latin typeface="Helvetica" pitchFamily="2" charset="0"/>
              </a:rPr>
              <a:t>Fisica</a:t>
            </a:r>
            <a:r>
              <a:rPr lang="en-GB" sz="1200" noProof="0" dirty="0">
                <a:solidFill>
                  <a:schemeClr val="bg1"/>
                </a:solidFill>
                <a:effectLst/>
                <a:latin typeface="Helvetica" pitchFamily="2" charset="0"/>
              </a:rPr>
              <a:t> </a:t>
            </a:r>
            <a:r>
              <a:rPr lang="en-GB" sz="1200" noProof="0" dirty="0" err="1">
                <a:solidFill>
                  <a:schemeClr val="bg1"/>
                </a:solidFill>
                <a:effectLst/>
                <a:latin typeface="Helvetica" pitchFamily="2" charset="0"/>
              </a:rPr>
              <a:t>Nucleare</a:t>
            </a:r>
            <a:r>
              <a:rPr lang="en-GB" sz="1200" noProof="0" dirty="0">
                <a:solidFill>
                  <a:schemeClr val="bg1"/>
                </a:solidFill>
                <a:effectLst/>
                <a:latin typeface="Helvetica" pitchFamily="2" charset="0"/>
              </a:rPr>
              <a:t> (INFN), </a:t>
            </a:r>
            <a:r>
              <a:rPr lang="en-GB" sz="1200" noProof="0" dirty="0" err="1">
                <a:solidFill>
                  <a:schemeClr val="bg1"/>
                </a:solidFill>
                <a:effectLst/>
                <a:latin typeface="Helvetica" pitchFamily="2" charset="0"/>
              </a:rPr>
              <a:t>Sezione</a:t>
            </a:r>
            <a:r>
              <a:rPr lang="en-GB" sz="1200" noProof="0" dirty="0">
                <a:solidFill>
                  <a:schemeClr val="bg1"/>
                </a:solidFill>
                <a:effectLst/>
                <a:latin typeface="Helvetica" pitchFamily="2" charset="0"/>
              </a:rPr>
              <a:t> di Ferrara - Ferrara, Italy</a:t>
            </a:r>
          </a:p>
          <a:p>
            <a:pPr algn="r"/>
            <a:r>
              <a:rPr lang="en-GB" sz="1200" baseline="30000" noProof="0" dirty="0">
                <a:solidFill>
                  <a:schemeClr val="bg1"/>
                </a:solidFill>
                <a:effectLst/>
                <a:latin typeface="Helvetica" pitchFamily="2" charset="0"/>
              </a:rPr>
              <a:t>3</a:t>
            </a:r>
            <a:r>
              <a:rPr lang="en-GB" sz="1200" noProof="0" dirty="0">
                <a:solidFill>
                  <a:schemeClr val="bg1"/>
                </a:solidFill>
                <a:effectLst/>
                <a:latin typeface="Helvetica" pitchFamily="2" charset="0"/>
              </a:rPr>
              <a:t>Physikalisches </a:t>
            </a:r>
            <a:r>
              <a:rPr lang="en-GB" sz="1200" noProof="0" dirty="0" err="1">
                <a:solidFill>
                  <a:schemeClr val="bg1"/>
                </a:solidFill>
                <a:effectLst/>
                <a:latin typeface="Helvetica" pitchFamily="2" charset="0"/>
              </a:rPr>
              <a:t>Institut</a:t>
            </a:r>
            <a:r>
              <a:rPr lang="en-GB" sz="1200" noProof="0" dirty="0">
                <a:solidFill>
                  <a:schemeClr val="bg1"/>
                </a:solidFill>
                <a:effectLst/>
                <a:latin typeface="Helvetica" pitchFamily="2" charset="0"/>
              </a:rPr>
              <a:t> B, RWTH Aachen University - Aachen, Germany</a:t>
            </a:r>
          </a:p>
        </p:txBody>
      </p:sp>
      <p:pic>
        <p:nvPicPr>
          <p:cNvPr id="2" name="Picture 1" descr="Logo&#10;&#10;Description automatically generated">
            <a:extLst>
              <a:ext uri="{FF2B5EF4-FFF2-40B4-BE49-F238E27FC236}">
                <a16:creationId xmlns:a16="http://schemas.microsoft.com/office/drawing/2014/main" id="{3F6ADFBC-F8D2-74C7-F541-21D31A5FBE20}"/>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472638" y="-8232"/>
            <a:ext cx="2712360" cy="1593511"/>
          </a:xfrm>
          <a:prstGeom prst="rect">
            <a:avLst/>
          </a:prstGeom>
        </p:spPr>
      </p:pic>
      <p:pic>
        <p:nvPicPr>
          <p:cNvPr id="3" name="Picture 4" descr="Index of /download/LOGO_DECLINAZIONI/FERRARA">
            <a:extLst>
              <a:ext uri="{FF2B5EF4-FFF2-40B4-BE49-F238E27FC236}">
                <a16:creationId xmlns:a16="http://schemas.microsoft.com/office/drawing/2014/main" id="{78AE44A0-1DCE-3BBC-BC8A-37F195EC3CCB}"/>
              </a:ext>
            </a:extLst>
          </p:cNvPr>
          <p:cNvPicPr>
            <a:picLocks noChangeAspect="1" noChangeArrowheads="1"/>
          </p:cNvPicPr>
          <p:nvPr/>
        </p:nvPicPr>
        <p:blipFill>
          <a:blip r:embed="rId4">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853794" y="0"/>
            <a:ext cx="2463412" cy="1595058"/>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42618E8-3AED-154E-2A48-F3144F696B20}"/>
              </a:ext>
            </a:extLst>
          </p:cNvPr>
          <p:cNvPicPr>
            <a:picLocks noChangeAspect="1" noChangeArrowheads="1"/>
          </p:cNvPicPr>
          <p:nvPr/>
        </p:nvPicPr>
        <p:blipFill>
          <a:blip r:embed="rId5">
            <a:clrChange>
              <a:clrFrom>
                <a:srgbClr val="FFFFFF">
                  <a:alpha val="0"/>
                </a:srgbClr>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572" y="0"/>
            <a:ext cx="3438112" cy="159299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39662"/>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0C42-7D4F-4CB2-D42E-DE9BB9407A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CC55108-0573-01E8-A114-28B0674B25D9}"/>
              </a:ext>
            </a:extLst>
          </p:cNvPr>
          <p:cNvSpPr>
            <a:spLocks noGrp="1"/>
          </p:cNvSpPr>
          <p:nvPr>
            <p:ph type="ctrTitle"/>
          </p:nvPr>
        </p:nvSpPr>
        <p:spPr/>
        <p:txBody>
          <a:bodyPr/>
          <a:lstStyle/>
          <a:p>
            <a:r>
              <a:rPr lang="en-GB" noProof="0" dirty="0"/>
              <a:t>The Hybrid Storage Ring</a:t>
            </a:r>
          </a:p>
        </p:txBody>
      </p:sp>
      <mc:AlternateContent xmlns:mc="http://schemas.openxmlformats.org/markup-compatibility/2006" xmlns:a14="http://schemas.microsoft.com/office/drawing/2010/main">
        <mc:Choice Requires="a14">
          <p:sp>
            <p:nvSpPr>
              <p:cNvPr id="7" name="Text Placeholder 3">
                <a:extLst>
                  <a:ext uri="{FF2B5EF4-FFF2-40B4-BE49-F238E27FC236}">
                    <a16:creationId xmlns:a16="http://schemas.microsoft.com/office/drawing/2014/main" id="{32FEC037-91DB-CC58-5441-E5C406A25A73}"/>
                  </a:ext>
                </a:extLst>
              </p:cNvPr>
              <p:cNvSpPr>
                <a:spLocks noGrp="1"/>
              </p:cNvSpPr>
              <p:nvPr>
                <p:ph type="body" sz="quarter" idx="10"/>
              </p:nvPr>
            </p:nvSpPr>
            <p:spPr>
              <a:xfrm>
                <a:off x="315913" y="2877322"/>
                <a:ext cx="3759200" cy="3114675"/>
              </a:xfrm>
            </p:spPr>
            <p:txBody>
              <a:bodyPr/>
              <a:lstStyle/>
              <a:p>
                <a:r>
                  <a:rPr lang="en-GB" sz="1800" noProof="0" dirty="0"/>
                  <a:t>Electrostatic bending with magnetic focusing:</a:t>
                </a:r>
              </a:p>
              <a:p>
                <a:pPr lvl="1">
                  <a:buFont typeface="Arial" panose="020B0604020202020204" pitchFamily="34" charset="0"/>
                  <a:buChar char="→"/>
                </a:pPr>
                <a14:m>
                  <m:oMath xmlns:m="http://schemas.openxmlformats.org/officeDocument/2006/math">
                    <m:r>
                      <a:rPr lang="en-GB" sz="1600" i="1" noProof="0" smtClean="0">
                        <a:latin typeface="Cambria Math" panose="02040503050406030204" pitchFamily="18" charset="0"/>
                      </a:rPr>
                      <m:t>7</m:t>
                    </m:r>
                    <m:r>
                      <a:rPr lang="en-GB" sz="1600" b="0" i="1" noProof="0" smtClean="0">
                        <a:latin typeface="Cambria Math" panose="02040503050406030204" pitchFamily="18" charset="0"/>
                      </a:rPr>
                      <m:t>00.74 </m:t>
                    </m:r>
                    <m:f>
                      <m:fPr>
                        <m:type m:val="lin"/>
                        <m:ctrlPr>
                          <a:rPr lang="en-GB" sz="1600" b="0" i="1" noProof="0" smtClean="0">
                            <a:latin typeface="Cambria Math" panose="02040503050406030204" pitchFamily="18" charset="0"/>
                          </a:rPr>
                        </m:ctrlPr>
                      </m:fPr>
                      <m:num>
                        <m:r>
                          <a:rPr lang="en-GB" sz="1600" b="0" i="1" noProof="0" smtClean="0">
                            <a:latin typeface="Cambria Math" panose="02040503050406030204" pitchFamily="18" charset="0"/>
                          </a:rPr>
                          <m:t>𝑀𝑒𝑉</m:t>
                        </m:r>
                      </m:num>
                      <m:den>
                        <m:r>
                          <a:rPr lang="en-GB" sz="1600" b="0" i="1" noProof="0" smtClean="0">
                            <a:latin typeface="Cambria Math" panose="02040503050406030204" pitchFamily="18" charset="0"/>
                          </a:rPr>
                          <m:t>𝑐</m:t>
                        </m:r>
                      </m:den>
                    </m:f>
                  </m:oMath>
                </a14:m>
                <a:endParaRPr lang="en-GB" sz="1600" noProof="0" dirty="0"/>
              </a:p>
              <a:p>
                <a:pPr lvl="1">
                  <a:buFont typeface="Arial" panose="020B0604020202020204" pitchFamily="34" charset="0"/>
                  <a:buChar char="→"/>
                </a:pPr>
                <a:r>
                  <a:rPr lang="en-GB" sz="1600" noProof="0" dirty="0"/>
                  <a:t>Simultaneous counter-rotating beams</a:t>
                </a:r>
              </a:p>
              <a:p>
                <a:pPr lvl="1">
                  <a:buFont typeface="Arial" panose="020B0604020202020204" pitchFamily="34" charset="0"/>
                  <a:buChar char="→"/>
                </a:pPr>
                <a:r>
                  <a:rPr lang="en-GB" sz="1600" noProof="0" dirty="0"/>
                  <a:t>Frozen Spin</a:t>
                </a:r>
              </a:p>
              <a:p>
                <a:pPr lvl="1">
                  <a:buFont typeface="Arial" panose="020B0604020202020204" pitchFamily="34" charset="0"/>
                  <a:buChar char="→"/>
                </a:pPr>
                <a:r>
                  <a:rPr lang="en-GB" sz="1600" noProof="0" dirty="0"/>
                  <a:t>Two Quadrupole Families: </a:t>
                </a:r>
                <a14:m>
                  <m:oMath xmlns:m="http://schemas.openxmlformats.org/officeDocument/2006/math">
                    <m:r>
                      <a:rPr lang="en-GB" sz="1600" b="0" i="1" noProof="0" smtClean="0">
                        <a:latin typeface="Cambria Math" panose="02040503050406030204" pitchFamily="18" charset="0"/>
                      </a:rPr>
                      <m:t>𝐹</m:t>
                    </m:r>
                  </m:oMath>
                </a14:m>
                <a:r>
                  <a:rPr lang="en-GB" sz="1600" noProof="0" dirty="0"/>
                  <a:t>, </a:t>
                </a:r>
                <a14:m>
                  <m:oMath xmlns:m="http://schemas.openxmlformats.org/officeDocument/2006/math">
                    <m:r>
                      <a:rPr lang="en-GB" sz="1600" b="0" i="1" noProof="0" smtClean="0">
                        <a:latin typeface="Cambria Math" panose="02040503050406030204" pitchFamily="18" charset="0"/>
                      </a:rPr>
                      <m:t>𝐷</m:t>
                    </m:r>
                  </m:oMath>
                </a14:m>
                <a:endParaRPr lang="en-GB" sz="1600" noProof="0" dirty="0"/>
              </a:p>
              <a:p>
                <a:pPr lvl="1">
                  <a:buFont typeface="Arial" panose="020B0604020202020204" pitchFamily="34" charset="0"/>
                  <a:buChar char="→"/>
                </a:pPr>
                <a:r>
                  <a:rPr lang="en-GB" sz="1600" noProof="0" dirty="0"/>
                  <a:t>Superimposed Sextupoles</a:t>
                </a:r>
              </a:p>
              <a:p>
                <a:r>
                  <a:rPr lang="en-GB" sz="2000" noProof="0" dirty="0"/>
                  <a:t>The Closest implementation of a </a:t>
                </a:r>
                <a:r>
                  <a:rPr lang="en-GB" sz="1800" noProof="0" dirty="0"/>
                  <a:t>“All Electric” option</a:t>
                </a:r>
              </a:p>
              <a:p>
                <a:pPr>
                  <a:buFont typeface="Arial" panose="020B0604020202020204" pitchFamily="34" charset="0"/>
                  <a:buChar char="→"/>
                </a:pPr>
                <a:endParaRPr lang="en-GB" sz="2000" noProof="0" dirty="0"/>
              </a:p>
            </p:txBody>
          </p:sp>
        </mc:Choice>
        <mc:Fallback xmlns="">
          <p:sp>
            <p:nvSpPr>
              <p:cNvPr id="7" name="Text Placeholder 3">
                <a:extLst>
                  <a:ext uri="{FF2B5EF4-FFF2-40B4-BE49-F238E27FC236}">
                    <a16:creationId xmlns:a16="http://schemas.microsoft.com/office/drawing/2014/main" id="{32FEC037-91DB-CC58-5441-E5C406A25A73}"/>
                  </a:ext>
                </a:extLst>
              </p:cNvPr>
              <p:cNvSpPr>
                <a:spLocks noGrp="1" noRot="1" noChangeAspect="1" noMove="1" noResize="1" noEditPoints="1" noAdjustHandles="1" noChangeArrowheads="1" noChangeShapeType="1" noTextEdit="1"/>
              </p:cNvSpPr>
              <p:nvPr>
                <p:ph type="body" sz="quarter" idx="10"/>
              </p:nvPr>
            </p:nvSpPr>
            <p:spPr>
              <a:xfrm>
                <a:off x="315913" y="2877322"/>
                <a:ext cx="3759200" cy="3114675"/>
              </a:xfrm>
              <a:blipFill>
                <a:blip r:embed="rId2"/>
                <a:stretch>
                  <a:fillRect l="-3704" r="-3704"/>
                </a:stretch>
              </a:blipFill>
            </p:spPr>
            <p:txBody>
              <a:bodyPr/>
              <a:lstStyle/>
              <a:p>
                <a:r>
                  <a:rPr lang="en-IT">
                    <a:noFill/>
                  </a:rPr>
                  <a:t> </a:t>
                </a:r>
              </a:p>
            </p:txBody>
          </p:sp>
        </mc:Fallback>
      </mc:AlternateContent>
      <p:sp>
        <p:nvSpPr>
          <p:cNvPr id="3" name="TextBox 2">
            <a:extLst>
              <a:ext uri="{FF2B5EF4-FFF2-40B4-BE49-F238E27FC236}">
                <a16:creationId xmlns:a16="http://schemas.microsoft.com/office/drawing/2014/main" id="{11AEAB79-25A6-9298-65DB-3EE76399BFAD}"/>
              </a:ext>
            </a:extLst>
          </p:cNvPr>
          <p:cNvSpPr txBox="1"/>
          <p:nvPr/>
        </p:nvSpPr>
        <p:spPr>
          <a:xfrm>
            <a:off x="7027832" y="5561110"/>
            <a:ext cx="4848255" cy="400110"/>
          </a:xfrm>
          <a:prstGeom prst="rect">
            <a:avLst/>
          </a:prstGeom>
          <a:noFill/>
        </p:spPr>
        <p:txBody>
          <a:bodyPr wrap="square">
            <a:spAutoFit/>
          </a:bodyPr>
          <a:lstStyle/>
          <a:p>
            <a:r>
              <a:rPr lang="en-GB" sz="1000" noProof="0" dirty="0">
                <a:solidFill>
                  <a:schemeClr val="bg1"/>
                </a:solidFill>
              </a:rPr>
              <a:t>O. </a:t>
            </a:r>
            <a:r>
              <a:rPr lang="en-GB" sz="1000" noProof="0" dirty="0" err="1">
                <a:solidFill>
                  <a:schemeClr val="bg1"/>
                </a:solidFill>
              </a:rPr>
              <a:t>Zhanibek</a:t>
            </a:r>
            <a:r>
              <a:rPr lang="en-GB" sz="1000" noProof="0" dirty="0">
                <a:solidFill>
                  <a:schemeClr val="bg1"/>
                </a:solidFill>
              </a:rPr>
              <a:t> et al., “Comprehensive Symmetric-Hybrid ring design for a </a:t>
            </a:r>
            <a:r>
              <a:rPr lang="en-GB" sz="1000" noProof="0" dirty="0" err="1">
                <a:solidFill>
                  <a:schemeClr val="bg1"/>
                </a:solidFill>
              </a:rPr>
              <a:t>pEDM</a:t>
            </a:r>
            <a:r>
              <a:rPr lang="en-GB" sz="1000" noProof="0" dirty="0">
                <a:solidFill>
                  <a:schemeClr val="bg1"/>
                </a:solidFill>
              </a:rPr>
              <a:t> experiment at below 10</a:t>
            </a:r>
            <a:r>
              <a:rPr lang="en-GB" sz="1000" baseline="30000" noProof="0" dirty="0">
                <a:solidFill>
                  <a:schemeClr val="bg1"/>
                </a:solidFill>
              </a:rPr>
              <a:t>−29</a:t>
            </a:r>
            <a:r>
              <a:rPr lang="en-GB" sz="1000" noProof="0" dirty="0">
                <a:solidFill>
                  <a:schemeClr val="bg1"/>
                </a:solidFill>
              </a:rPr>
              <a:t> e · cm”</a:t>
            </a:r>
          </a:p>
        </p:txBody>
      </p:sp>
      <p:pic>
        <p:nvPicPr>
          <p:cNvPr id="14" name="Content Placeholder 13" descr="A diagram of a circular object with arrows and lines&#10;&#10;AI-generated content may be incorrect.">
            <a:extLst>
              <a:ext uri="{FF2B5EF4-FFF2-40B4-BE49-F238E27FC236}">
                <a16:creationId xmlns:a16="http://schemas.microsoft.com/office/drawing/2014/main" id="{F6A7EFFF-8891-5E95-565B-277CC67470CF}"/>
              </a:ext>
            </a:extLst>
          </p:cNvPr>
          <p:cNvPicPr>
            <a:picLocks noGrp="1" noChangeAspect="1"/>
          </p:cNvPicPr>
          <p:nvPr>
            <p:ph sz="half"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663953" y="965392"/>
            <a:ext cx="4919956" cy="4640990"/>
          </a:xfrm>
        </p:spPr>
      </p:pic>
      <p:pic>
        <p:nvPicPr>
          <p:cNvPr id="17" name="Graphic 16" descr="Magic Wand Auto with solid fill">
            <a:extLst>
              <a:ext uri="{FF2B5EF4-FFF2-40B4-BE49-F238E27FC236}">
                <a16:creationId xmlns:a16="http://schemas.microsoft.com/office/drawing/2014/main" id="{8A12BB5E-7959-FF29-A02D-BEA4636E6B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16206" y="3355772"/>
            <a:ext cx="548936" cy="548936"/>
          </a:xfrm>
          <a:prstGeom prst="rect">
            <a:avLst/>
          </a:prstGeom>
        </p:spPr>
      </p:pic>
      <p:pic>
        <p:nvPicPr>
          <p:cNvPr id="9" name="Picture Placeholder 8" descr="A light saber in the sky&#10;&#10;AI-generated content may be incorrect.">
            <a:extLst>
              <a:ext uri="{FF2B5EF4-FFF2-40B4-BE49-F238E27FC236}">
                <a16:creationId xmlns:a16="http://schemas.microsoft.com/office/drawing/2014/main" id="{41094551-3240-466B-6876-C81F6DE7188D}"/>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571755082"/>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18563-FA91-F0F4-723B-0E4FD767F237}"/>
            </a:ext>
          </a:extLst>
        </p:cNvPr>
        <p:cNvGrpSpPr/>
        <p:nvPr/>
      </p:nvGrpSpPr>
      <p:grpSpPr>
        <a:xfrm>
          <a:off x="0" y="0"/>
          <a:ext cx="0" cy="0"/>
          <a:chOff x="0" y="0"/>
          <a:chExt cx="0" cy="0"/>
        </a:xfrm>
      </p:grpSpPr>
      <p:pic>
        <p:nvPicPr>
          <p:cNvPr id="8" name="Content Placeholder 7" descr="Diagram, shape&#10;&#10;Description automatically generated">
            <a:extLst>
              <a:ext uri="{FF2B5EF4-FFF2-40B4-BE49-F238E27FC236}">
                <a16:creationId xmlns:a16="http://schemas.microsoft.com/office/drawing/2014/main" id="{7FD9F2E0-D7B5-0493-BBAC-FDE1689104A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82139" y="1775523"/>
            <a:ext cx="4267789" cy="4017011"/>
          </a:xfrm>
        </p:spPr>
      </p:pic>
      <p:sp>
        <p:nvSpPr>
          <p:cNvPr id="5" name="Title 4">
            <a:extLst>
              <a:ext uri="{FF2B5EF4-FFF2-40B4-BE49-F238E27FC236}">
                <a16:creationId xmlns:a16="http://schemas.microsoft.com/office/drawing/2014/main" id="{34C4D689-49C7-716A-5BA6-D795E860AF8F}"/>
              </a:ext>
            </a:extLst>
          </p:cNvPr>
          <p:cNvSpPr>
            <a:spLocks noGrp="1"/>
          </p:cNvSpPr>
          <p:nvPr>
            <p:ph type="ctrTitle"/>
          </p:nvPr>
        </p:nvSpPr>
        <p:spPr/>
        <p:txBody>
          <a:bodyPr/>
          <a:lstStyle/>
          <a:p>
            <a:r>
              <a:rPr lang="en-GB" noProof="0" dirty="0"/>
              <a:t>The Prototype Storage Ring</a:t>
            </a:r>
          </a:p>
        </p:txBody>
      </p:sp>
      <mc:AlternateContent xmlns:mc="http://schemas.openxmlformats.org/markup-compatibility/2006" xmlns:a14="http://schemas.microsoft.com/office/drawing/2010/main">
        <mc:Choice Requires="a14">
          <p:sp>
            <p:nvSpPr>
              <p:cNvPr id="9" name="Text Placeholder 3">
                <a:extLst>
                  <a:ext uri="{FF2B5EF4-FFF2-40B4-BE49-F238E27FC236}">
                    <a16:creationId xmlns:a16="http://schemas.microsoft.com/office/drawing/2014/main" id="{2971E699-DB83-0CC3-150B-0E7986E75FA7}"/>
                  </a:ext>
                </a:extLst>
              </p:cNvPr>
              <p:cNvSpPr>
                <a:spLocks noGrp="1"/>
              </p:cNvSpPr>
              <p:nvPr>
                <p:ph type="body" sz="quarter" idx="10"/>
              </p:nvPr>
            </p:nvSpPr>
            <p:spPr>
              <a:xfrm>
                <a:off x="315913" y="2877322"/>
                <a:ext cx="3759200" cy="3114675"/>
              </a:xfrm>
            </p:spPr>
            <p:txBody>
              <a:bodyPr/>
              <a:lstStyle/>
              <a:p>
                <a:r>
                  <a:rPr lang="en-GB" sz="1800" noProof="0" dirty="0"/>
                  <a:t>“Scaled-down” version of AE ring</a:t>
                </a:r>
              </a:p>
              <a:p>
                <a:pPr lvl="1"/>
                <a:r>
                  <a:rPr lang="en-GB" sz="1400" dirty="0"/>
                  <a:t>Three Quadrupole Families </a:t>
                </a:r>
                <a14:m>
                  <m:oMath xmlns:m="http://schemas.openxmlformats.org/officeDocument/2006/math">
                    <m:r>
                      <a:rPr lang="en-GB" sz="1400" i="1" dirty="0" smtClean="0">
                        <a:latin typeface="Cambria Math" panose="02040503050406030204" pitchFamily="18" charset="0"/>
                      </a:rPr>
                      <m:t>𝐹</m:t>
                    </m:r>
                  </m:oMath>
                </a14:m>
                <a:r>
                  <a:rPr lang="en-GB" sz="1400" dirty="0"/>
                  <a:t>, </a:t>
                </a:r>
                <a14:m>
                  <m:oMath xmlns:m="http://schemas.openxmlformats.org/officeDocument/2006/math">
                    <m:r>
                      <a:rPr lang="en-GB" sz="1400" i="1" dirty="0" smtClean="0">
                        <a:latin typeface="Cambria Math" panose="02040503050406030204" pitchFamily="18" charset="0"/>
                      </a:rPr>
                      <m:t>𝐷</m:t>
                    </m:r>
                  </m:oMath>
                </a14:m>
                <a:r>
                  <a:rPr lang="en-GB" sz="1400" dirty="0"/>
                  <a:t>, </a:t>
                </a:r>
                <a14:m>
                  <m:oMath xmlns:m="http://schemas.openxmlformats.org/officeDocument/2006/math">
                    <m:r>
                      <a:rPr lang="en-GB" sz="1400" i="1" dirty="0" smtClean="0">
                        <a:latin typeface="Cambria Math" panose="02040503050406030204" pitchFamily="18" charset="0"/>
                      </a:rPr>
                      <m:t>𝑆𝑆</m:t>
                    </m:r>
                  </m:oMath>
                </a14:m>
                <a:endParaRPr lang="en-GB" sz="1400" noProof="0" dirty="0"/>
              </a:p>
              <a:p>
                <a:pPr lvl="1"/>
                <a:r>
                  <a:rPr lang="en-GB" sz="1400" dirty="0"/>
                  <a:t>Superimposed Sextupoles</a:t>
                </a:r>
                <a:endParaRPr lang="en-GB" sz="1400" noProof="0" dirty="0"/>
              </a:p>
              <a:p>
                <a:r>
                  <a:rPr lang="en-GB" sz="1800" noProof="0" dirty="0"/>
                  <a:t>Mode 1:</a:t>
                </a:r>
              </a:p>
              <a:p>
                <a:pPr lvl="1">
                  <a:buFont typeface="Arial" panose="020B0604020202020204" pitchFamily="34" charset="0"/>
                  <a:buChar char="→"/>
                </a:pPr>
                <a14:m>
                  <m:oMath xmlns:m="http://schemas.openxmlformats.org/officeDocument/2006/math">
                    <m:r>
                      <a:rPr lang="en-GB" sz="1600" b="0" i="1" noProof="0" smtClean="0">
                        <a:latin typeface="Cambria Math" panose="02040503050406030204" pitchFamily="18" charset="0"/>
                      </a:rPr>
                      <m:t>239 </m:t>
                    </m:r>
                    <m:f>
                      <m:fPr>
                        <m:type m:val="lin"/>
                        <m:ctrlPr>
                          <a:rPr lang="en-GB" sz="1600" b="0" i="1" noProof="0" smtClean="0">
                            <a:latin typeface="Cambria Math" panose="02040503050406030204" pitchFamily="18" charset="0"/>
                          </a:rPr>
                        </m:ctrlPr>
                      </m:fPr>
                      <m:num>
                        <m:r>
                          <a:rPr lang="en-GB" sz="1600" b="0" i="1" noProof="0" smtClean="0">
                            <a:latin typeface="Cambria Math" panose="02040503050406030204" pitchFamily="18" charset="0"/>
                          </a:rPr>
                          <m:t>𝑀𝑒𝑉</m:t>
                        </m:r>
                      </m:num>
                      <m:den>
                        <m:r>
                          <a:rPr lang="en-GB" sz="1600" b="0" i="1" noProof="0" smtClean="0">
                            <a:latin typeface="Cambria Math" panose="02040503050406030204" pitchFamily="18" charset="0"/>
                          </a:rPr>
                          <m:t>𝑐</m:t>
                        </m:r>
                      </m:den>
                    </m:f>
                  </m:oMath>
                </a14:m>
                <a:endParaRPr lang="en-GB" sz="1600" noProof="0" dirty="0"/>
              </a:p>
              <a:p>
                <a:pPr lvl="1">
                  <a:buFont typeface="Arial" panose="020B0604020202020204" pitchFamily="34" charset="0"/>
                  <a:buChar char="→"/>
                </a:pPr>
                <a:r>
                  <a:rPr lang="en-GB" sz="1600" noProof="0" dirty="0"/>
                  <a:t>All-Electric</a:t>
                </a:r>
              </a:p>
              <a:p>
                <a:pPr lvl="1">
                  <a:buFont typeface="Arial" panose="020B0604020202020204" pitchFamily="34" charset="0"/>
                  <a:buChar char="→"/>
                </a:pPr>
                <a:r>
                  <a:rPr lang="en-GB" sz="1600" noProof="0" dirty="0"/>
                  <a:t>Counter-rotating beams</a:t>
                </a:r>
              </a:p>
              <a:p>
                <a:r>
                  <a:rPr lang="en-GB" sz="1800" noProof="0" dirty="0"/>
                  <a:t>Mode 2:</a:t>
                </a:r>
              </a:p>
              <a:p>
                <a:pPr lvl="1">
                  <a:buFont typeface="Arial" panose="020B0604020202020204" pitchFamily="34" charset="0"/>
                  <a:buChar char="→"/>
                </a:pPr>
                <a14:m>
                  <m:oMath xmlns:m="http://schemas.openxmlformats.org/officeDocument/2006/math">
                    <m:r>
                      <a:rPr lang="en-GB" sz="1600" b="0" i="1" noProof="0" smtClean="0">
                        <a:latin typeface="Cambria Math" panose="02040503050406030204" pitchFamily="18" charset="0"/>
                      </a:rPr>
                      <m:t>294 </m:t>
                    </m:r>
                    <m:f>
                      <m:fPr>
                        <m:type m:val="lin"/>
                        <m:ctrlPr>
                          <a:rPr lang="en-GB" sz="1600" b="0" i="1" noProof="0" smtClean="0">
                            <a:latin typeface="Cambria Math" panose="02040503050406030204" pitchFamily="18" charset="0"/>
                          </a:rPr>
                        </m:ctrlPr>
                      </m:fPr>
                      <m:num>
                        <m:r>
                          <a:rPr lang="en-GB" sz="1600" b="0" i="1" noProof="0" smtClean="0">
                            <a:latin typeface="Cambria Math" panose="02040503050406030204" pitchFamily="18" charset="0"/>
                          </a:rPr>
                          <m:t>𝑀𝑒𝑉</m:t>
                        </m:r>
                      </m:num>
                      <m:den>
                        <m:r>
                          <a:rPr lang="en-GB" sz="1600" b="0" i="1" noProof="0" smtClean="0">
                            <a:latin typeface="Cambria Math" panose="02040503050406030204" pitchFamily="18" charset="0"/>
                          </a:rPr>
                          <m:t>𝑐</m:t>
                        </m:r>
                      </m:den>
                    </m:f>
                  </m:oMath>
                </a14:m>
                <a:endParaRPr lang="en-GB" sz="1600" noProof="0" dirty="0"/>
              </a:p>
              <a:p>
                <a:pPr lvl="1">
                  <a:buFont typeface="Arial" panose="020B0604020202020204" pitchFamily="34" charset="0"/>
                  <a:buChar char="→"/>
                </a:pPr>
                <a:r>
                  <a:rPr lang="en-GB" sz="1600" noProof="0" dirty="0"/>
                  <a:t>Combined fields</a:t>
                </a:r>
              </a:p>
              <a:p>
                <a:pPr lvl="1">
                  <a:buFont typeface="Arial" panose="020B0604020202020204" pitchFamily="34" charset="0"/>
                  <a:buChar char="→"/>
                </a:pPr>
                <a:r>
                  <a:rPr lang="en-GB" sz="1600" noProof="0" dirty="0"/>
                  <a:t>Frozen Spin</a:t>
                </a:r>
              </a:p>
            </p:txBody>
          </p:sp>
        </mc:Choice>
        <mc:Fallback xmlns="">
          <p:sp>
            <p:nvSpPr>
              <p:cNvPr id="9" name="Text Placeholder 3">
                <a:extLst>
                  <a:ext uri="{FF2B5EF4-FFF2-40B4-BE49-F238E27FC236}">
                    <a16:creationId xmlns:a16="http://schemas.microsoft.com/office/drawing/2014/main" id="{2971E699-DB83-0CC3-150B-0E7986E75FA7}"/>
                  </a:ext>
                </a:extLst>
              </p:cNvPr>
              <p:cNvSpPr>
                <a:spLocks noGrp="1" noRot="1" noChangeAspect="1" noMove="1" noResize="1" noEditPoints="1" noAdjustHandles="1" noChangeArrowheads="1" noChangeShapeType="1" noTextEdit="1"/>
              </p:cNvSpPr>
              <p:nvPr>
                <p:ph type="body" sz="quarter" idx="10"/>
              </p:nvPr>
            </p:nvSpPr>
            <p:spPr>
              <a:xfrm>
                <a:off x="315913" y="2877322"/>
                <a:ext cx="3759200" cy="3114675"/>
              </a:xfrm>
              <a:blipFill>
                <a:blip r:embed="rId3"/>
                <a:stretch>
                  <a:fillRect l="-3367" b="-10163"/>
                </a:stretch>
              </a:blipFill>
            </p:spPr>
            <p:txBody>
              <a:bodyPr/>
              <a:lstStyle/>
              <a:p>
                <a:r>
                  <a:rPr lang="en-IT">
                    <a:noFill/>
                  </a:rPr>
                  <a:t> </a:t>
                </a:r>
              </a:p>
            </p:txBody>
          </p:sp>
        </mc:Fallback>
      </mc:AlternateContent>
      <p:sp>
        <p:nvSpPr>
          <p:cNvPr id="3" name="TextBox 2">
            <a:extLst>
              <a:ext uri="{FF2B5EF4-FFF2-40B4-BE49-F238E27FC236}">
                <a16:creationId xmlns:a16="http://schemas.microsoft.com/office/drawing/2014/main" id="{40065246-FE3E-8C19-4777-A899D4EB37D3}"/>
              </a:ext>
            </a:extLst>
          </p:cNvPr>
          <p:cNvSpPr txBox="1"/>
          <p:nvPr/>
        </p:nvSpPr>
        <p:spPr>
          <a:xfrm>
            <a:off x="7700790" y="5726584"/>
            <a:ext cx="4006301" cy="400110"/>
          </a:xfrm>
          <a:prstGeom prst="rect">
            <a:avLst/>
          </a:prstGeom>
          <a:noFill/>
        </p:spPr>
        <p:txBody>
          <a:bodyPr wrap="square">
            <a:spAutoFit/>
          </a:bodyPr>
          <a:lstStyle/>
          <a:p>
            <a:r>
              <a:rPr lang="en-GB" sz="1000" noProof="0" dirty="0">
                <a:solidFill>
                  <a:schemeClr val="bg1"/>
                </a:solidFill>
              </a:rPr>
              <a:t>A. </a:t>
            </a:r>
            <a:r>
              <a:rPr lang="en-GB" sz="1000" noProof="0" dirty="0" err="1">
                <a:solidFill>
                  <a:schemeClr val="bg1"/>
                </a:solidFill>
              </a:rPr>
              <a:t>Lehrach</a:t>
            </a:r>
            <a:r>
              <a:rPr lang="en-GB" sz="1000" noProof="0" dirty="0">
                <a:solidFill>
                  <a:schemeClr val="bg1"/>
                </a:solidFill>
              </a:rPr>
              <a:t>, S. Martin and R. </a:t>
            </a:r>
            <a:r>
              <a:rPr lang="en-GB" sz="1000" noProof="0" dirty="0" err="1">
                <a:solidFill>
                  <a:schemeClr val="bg1"/>
                </a:solidFill>
              </a:rPr>
              <a:t>Talman</a:t>
            </a:r>
            <a:r>
              <a:rPr lang="en-GB" sz="1000" noProof="0" dirty="0">
                <a:solidFill>
                  <a:schemeClr val="bg1"/>
                </a:solidFill>
              </a:rPr>
              <a:t>, (Proceedings of Science, </a:t>
            </a:r>
            <a:r>
              <a:rPr lang="en-GB" sz="1000" noProof="0" dirty="0" err="1">
                <a:solidFill>
                  <a:schemeClr val="bg1"/>
                </a:solidFill>
              </a:rPr>
              <a:t>PoS</a:t>
            </a:r>
            <a:r>
              <a:rPr lang="en-GB" sz="1000" noProof="0" dirty="0">
                <a:solidFill>
                  <a:schemeClr val="bg1"/>
                </a:solidFill>
              </a:rPr>
              <a:t>) SPIN 2018, 144, 2018.</a:t>
            </a:r>
          </a:p>
        </p:txBody>
      </p:sp>
      <p:pic>
        <p:nvPicPr>
          <p:cNvPr id="11" name="Picture Placeholder 10" descr="A light beam in the sky&#10;&#10;AI-generated content may be incorrect.">
            <a:extLst>
              <a:ext uri="{FF2B5EF4-FFF2-40B4-BE49-F238E27FC236}">
                <a16:creationId xmlns:a16="http://schemas.microsoft.com/office/drawing/2014/main" id="{5E875480-C2D7-2392-A797-5E4FC862A66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5249" b="45249"/>
          <a:stretch>
            <a:fillRect/>
          </a:stretch>
        </p:blipFill>
        <p:spPr/>
      </p:pic>
      <p:sp>
        <p:nvSpPr>
          <p:cNvPr id="12" name="Rectangle 11">
            <a:extLst>
              <a:ext uri="{FF2B5EF4-FFF2-40B4-BE49-F238E27FC236}">
                <a16:creationId xmlns:a16="http://schemas.microsoft.com/office/drawing/2014/main" id="{A1938AC7-9F41-B1D6-DD1A-A996C8DA2510}"/>
              </a:ext>
            </a:extLst>
          </p:cNvPr>
          <p:cNvSpPr/>
          <p:nvPr/>
        </p:nvSpPr>
        <p:spPr>
          <a:xfrm>
            <a:off x="143219" y="5078775"/>
            <a:ext cx="3073706" cy="1183299"/>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IT"/>
          </a:p>
        </p:txBody>
      </p:sp>
    </p:spTree>
    <p:extLst>
      <p:ext uri="{BB962C8B-B14F-4D97-AF65-F5344CB8AC3E}">
        <p14:creationId xmlns:p14="http://schemas.microsoft.com/office/powerpoint/2010/main" val="31561808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0A42-8E32-2CE0-AC42-60E026370D92}"/>
              </a:ext>
            </a:extLst>
          </p:cNvPr>
          <p:cNvSpPr>
            <a:spLocks noGrp="1"/>
          </p:cNvSpPr>
          <p:nvPr>
            <p:ph type="ctrTitle"/>
          </p:nvPr>
        </p:nvSpPr>
        <p:spPr>
          <a:xfrm>
            <a:off x="1870107" y="1355475"/>
            <a:ext cx="7385015" cy="1943046"/>
          </a:xfrm>
        </p:spPr>
        <p:txBody>
          <a:bodyPr/>
          <a:lstStyle/>
          <a:p>
            <a:r>
              <a:rPr lang="en-GB" noProof="0" dirty="0"/>
              <a:t>Theoretical Background</a:t>
            </a:r>
          </a:p>
        </p:txBody>
      </p:sp>
      <p:sp>
        <p:nvSpPr>
          <p:cNvPr id="3" name="Subtitle 2">
            <a:extLst>
              <a:ext uri="{FF2B5EF4-FFF2-40B4-BE49-F238E27FC236}">
                <a16:creationId xmlns:a16="http://schemas.microsoft.com/office/drawing/2014/main" id="{2E51F654-7B30-9B35-7EBD-54BAAEC44666}"/>
              </a:ext>
            </a:extLst>
          </p:cNvPr>
          <p:cNvSpPr>
            <a:spLocks noGrp="1"/>
          </p:cNvSpPr>
          <p:nvPr>
            <p:ph type="subTitle" idx="1"/>
          </p:nvPr>
        </p:nvSpPr>
        <p:spPr>
          <a:xfrm>
            <a:off x="1872867" y="3672548"/>
            <a:ext cx="7379389" cy="722312"/>
          </a:xfrm>
        </p:spPr>
        <p:txBody>
          <a:bodyPr/>
          <a:lstStyle/>
          <a:p>
            <a:r>
              <a:rPr lang="en-GB" noProof="0" dirty="0"/>
              <a:t>The relationship between Spin Tune and Spin Coherence Time</a:t>
            </a:r>
          </a:p>
        </p:txBody>
      </p:sp>
    </p:spTree>
    <p:extLst>
      <p:ext uri="{BB962C8B-B14F-4D97-AF65-F5344CB8AC3E}">
        <p14:creationId xmlns:p14="http://schemas.microsoft.com/office/powerpoint/2010/main" val="216499308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5E7AFE-D947-37D8-B8E6-B82973B1FA30}"/>
              </a:ext>
            </a:extLst>
          </p:cNvPr>
          <p:cNvSpPr>
            <a:spLocks noGrp="1"/>
          </p:cNvSpPr>
          <p:nvPr>
            <p:ph type="body" sz="quarter" idx="10"/>
          </p:nvPr>
        </p:nvSpPr>
        <p:spPr/>
        <p:txBody>
          <a:bodyPr/>
          <a:lstStyle/>
          <a:p>
            <a:r>
              <a:rPr lang="en-GB" sz="2000" noProof="0" dirty="0"/>
              <a:t>For a single particle, the angular change in spin orientation </a:t>
            </a:r>
            <a:r>
              <a:rPr lang="en-GB" sz="2000" dirty="0"/>
              <a:t>relative to</a:t>
            </a:r>
            <a:r>
              <a:rPr lang="en-GB" sz="2000" noProof="0" dirty="0"/>
              <a:t> its momentum </a:t>
            </a:r>
            <a:r>
              <a:rPr lang="en-GB" sz="2000" dirty="0"/>
              <a:t>per radian advanced by the particle </a:t>
            </a:r>
            <a:r>
              <a:rPr lang="en-GB" sz="2000" noProof="0" dirty="0"/>
              <a:t>in the ring is called the “spin tune”.</a:t>
            </a:r>
          </a:p>
          <a:p>
            <a:r>
              <a:rPr lang="en-GB" sz="2000" noProof="0" dirty="0"/>
              <a:t>It can also be interpreted as the number of spin precessions occurring per turn.</a:t>
            </a:r>
          </a:p>
          <a:p>
            <a:endParaRPr lang="en-GB" sz="2000" noProof="0" dirty="0"/>
          </a:p>
        </p:txBody>
      </p:sp>
      <p:sp>
        <p:nvSpPr>
          <p:cNvPr id="5" name="Title 4">
            <a:extLst>
              <a:ext uri="{FF2B5EF4-FFF2-40B4-BE49-F238E27FC236}">
                <a16:creationId xmlns:a16="http://schemas.microsoft.com/office/drawing/2014/main" id="{68924259-5415-BE67-B312-042FA4458BF1}"/>
              </a:ext>
            </a:extLst>
          </p:cNvPr>
          <p:cNvSpPr>
            <a:spLocks noGrp="1"/>
          </p:cNvSpPr>
          <p:nvPr>
            <p:ph type="ctrTitle"/>
          </p:nvPr>
        </p:nvSpPr>
        <p:spPr/>
        <p:txBody>
          <a:bodyPr/>
          <a:lstStyle/>
          <a:p>
            <a:r>
              <a:rPr lang="en-GB" noProof="0" dirty="0"/>
              <a:t>What is a “spin tune”?</a:t>
            </a:r>
          </a:p>
        </p:txBody>
      </p:sp>
      <p:sp>
        <p:nvSpPr>
          <p:cNvPr id="8" name="Oval 7">
            <a:extLst>
              <a:ext uri="{FF2B5EF4-FFF2-40B4-BE49-F238E27FC236}">
                <a16:creationId xmlns:a16="http://schemas.microsoft.com/office/drawing/2014/main" id="{D8842838-F555-CCC5-CD14-FED9B8DAB9B8}"/>
              </a:ext>
            </a:extLst>
          </p:cNvPr>
          <p:cNvSpPr/>
          <p:nvPr/>
        </p:nvSpPr>
        <p:spPr>
          <a:xfrm>
            <a:off x="6428791" y="1796812"/>
            <a:ext cx="4310743" cy="4310743"/>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190BD066-76FA-5586-30BD-C0C989F12246}"/>
                  </a:ext>
                </a:extLst>
              </p14:cNvPr>
              <p14:cNvContentPartPr/>
              <p14:nvPr/>
            </p14:nvContentPartPr>
            <p14:xfrm>
              <a:off x="8464707" y="1653979"/>
              <a:ext cx="269280" cy="279360"/>
            </p14:xfrm>
          </p:contentPart>
        </mc:Choice>
        <mc:Fallback xmlns="">
          <p:pic>
            <p:nvPicPr>
              <p:cNvPr id="18" name="Ink 17">
                <a:extLst>
                  <a:ext uri="{FF2B5EF4-FFF2-40B4-BE49-F238E27FC236}">
                    <a16:creationId xmlns:a16="http://schemas.microsoft.com/office/drawing/2014/main" id="{190BD066-76FA-5586-30BD-C0C989F12246}"/>
                  </a:ext>
                </a:extLst>
              </p:cNvPr>
              <p:cNvPicPr/>
              <p:nvPr/>
            </p:nvPicPr>
            <p:blipFill>
              <a:blip r:embed="rId3"/>
              <a:stretch>
                <a:fillRect/>
              </a:stretch>
            </p:blipFill>
            <p:spPr>
              <a:xfrm>
                <a:off x="8401707" y="1590898"/>
                <a:ext cx="394920" cy="40516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5053F4F0-80A9-071C-CAFE-D8AE37936ECB}"/>
                  </a:ext>
                </a:extLst>
              </p14:cNvPr>
              <p14:cNvContentPartPr/>
              <p14:nvPr/>
            </p14:nvContentPartPr>
            <p14:xfrm>
              <a:off x="10226907" y="2673139"/>
              <a:ext cx="250200" cy="238680"/>
            </p14:xfrm>
          </p:contentPart>
        </mc:Choice>
        <mc:Fallback xmlns="">
          <p:pic>
            <p:nvPicPr>
              <p:cNvPr id="19" name="Ink 18">
                <a:extLst>
                  <a:ext uri="{FF2B5EF4-FFF2-40B4-BE49-F238E27FC236}">
                    <a16:creationId xmlns:a16="http://schemas.microsoft.com/office/drawing/2014/main" id="{5053F4F0-80A9-071C-CAFE-D8AE37936ECB}"/>
                  </a:ext>
                </a:extLst>
              </p:cNvPr>
              <p:cNvPicPr/>
              <p:nvPr/>
            </p:nvPicPr>
            <p:blipFill>
              <a:blip r:embed="rId5"/>
              <a:stretch>
                <a:fillRect/>
              </a:stretch>
            </p:blipFill>
            <p:spPr>
              <a:xfrm>
                <a:off x="10163907" y="2610044"/>
                <a:ext cx="375840" cy="364510"/>
              </a:xfrm>
              <a:prstGeom prst="rect">
                <a:avLst/>
              </a:prstGeom>
            </p:spPr>
          </p:pic>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87AAC3EF-C449-4349-A713-9389E5A1265F}"/>
                  </a:ext>
                </a:extLst>
              </p:cNvPr>
              <p:cNvSpPr txBox="1"/>
              <p:nvPr/>
            </p:nvSpPr>
            <p:spPr>
              <a:xfrm>
                <a:off x="10365994" y="3254622"/>
                <a:ext cx="490327" cy="400110"/>
              </a:xfrm>
              <a:prstGeom prst="rect">
                <a:avLst/>
              </a:prstGeom>
              <a:noFill/>
            </p:spPr>
            <p:txBody>
              <a:bodyPr wrap="none" rtlCol="0" anchor="ctr" anchorCtr="1">
                <a:spAutoFit/>
              </a:bodyPr>
              <a:lstStyle/>
              <a:p>
                <a:pPr algn="ctr"/>
                <a14:m>
                  <m:oMathPara xmlns:m="http://schemas.openxmlformats.org/officeDocument/2006/math">
                    <m:oMathParaPr>
                      <m:jc m:val="centerGroup"/>
                    </m:oMathParaPr>
                    <m:oMath xmlns:m="http://schemas.openxmlformats.org/officeDocument/2006/math">
                      <m:r>
                        <a:rPr lang="en-GB" sz="2000" i="1" noProof="0" smtClean="0">
                          <a:solidFill>
                            <a:srgbClr val="FFFFFF"/>
                          </a:solidFill>
                          <a:latin typeface="Cambria Math" panose="02040503050406030204" pitchFamily="18" charset="0"/>
                        </a:rPr>
                        <m:t>𝜃</m:t>
                      </m:r>
                    </m:oMath>
                  </m:oMathPara>
                </a14:m>
                <a:endParaRPr lang="en-GB" sz="2000" noProof="0" dirty="0">
                  <a:solidFill>
                    <a:srgbClr val="FFFFFF"/>
                  </a:solidFill>
                </a:endParaRPr>
              </a:p>
            </p:txBody>
          </p:sp>
        </mc:Choice>
        <mc:Fallback xmlns="">
          <p:sp>
            <p:nvSpPr>
              <p:cNvPr id="10" name="Metin kutusu 9">
                <a:extLst>
                  <a:ext uri="{FF2B5EF4-FFF2-40B4-BE49-F238E27FC236}">
                    <a16:creationId xmlns:a16="http://schemas.microsoft.com/office/drawing/2014/main" id="{87AAC3EF-C449-4349-A713-9389E5A1265F}"/>
                  </a:ext>
                </a:extLst>
              </p:cNvPr>
              <p:cNvSpPr txBox="1">
                <a:spLocks noRot="1" noChangeAspect="1" noMove="1" noResize="1" noEditPoints="1" noAdjustHandles="1" noChangeArrowheads="1" noChangeShapeType="1" noTextEdit="1"/>
              </p:cNvSpPr>
              <p:nvPr/>
            </p:nvSpPr>
            <p:spPr>
              <a:xfrm>
                <a:off x="10365994" y="3254622"/>
                <a:ext cx="490327" cy="400110"/>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EEE5405-6679-B572-8C21-571ACB5AD1F1}"/>
                  </a:ext>
                </a:extLst>
              </p14:cNvPr>
              <p14:cNvContentPartPr/>
              <p14:nvPr/>
            </p14:nvContentPartPr>
            <p14:xfrm>
              <a:off x="8577889" y="3892573"/>
              <a:ext cx="45000" cy="63720"/>
            </p14:xfrm>
          </p:contentPart>
        </mc:Choice>
        <mc:Fallback xmlns="">
          <p:pic>
            <p:nvPicPr>
              <p:cNvPr id="9" name="Ink 8">
                <a:extLst>
                  <a:ext uri="{FF2B5EF4-FFF2-40B4-BE49-F238E27FC236}">
                    <a16:creationId xmlns:a16="http://schemas.microsoft.com/office/drawing/2014/main" id="{4EEE5405-6679-B572-8C21-571ACB5AD1F1}"/>
                  </a:ext>
                </a:extLst>
              </p:cNvPr>
              <p:cNvPicPr/>
              <p:nvPr/>
            </p:nvPicPr>
            <p:blipFill>
              <a:blip r:embed="rId8"/>
              <a:stretch>
                <a:fillRect/>
              </a:stretch>
            </p:blipFill>
            <p:spPr>
              <a:xfrm>
                <a:off x="8559744" y="3874573"/>
                <a:ext cx="80927" cy="99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Ink 10">
                <a:extLst>
                  <a:ext uri="{FF2B5EF4-FFF2-40B4-BE49-F238E27FC236}">
                    <a16:creationId xmlns:a16="http://schemas.microsoft.com/office/drawing/2014/main" id="{5FC7FA8F-CD04-CFE0-A6ED-2ED2AB59B0B7}"/>
                  </a:ext>
                </a:extLst>
              </p14:cNvPr>
              <p14:cNvContentPartPr/>
              <p14:nvPr/>
            </p14:nvContentPartPr>
            <p14:xfrm>
              <a:off x="8612809" y="1186093"/>
              <a:ext cx="360" cy="2746800"/>
            </p14:xfrm>
          </p:contentPart>
        </mc:Choice>
        <mc:Fallback xmlns="">
          <p:pic>
            <p:nvPicPr>
              <p:cNvPr id="11" name="Ink 10">
                <a:extLst>
                  <a:ext uri="{FF2B5EF4-FFF2-40B4-BE49-F238E27FC236}">
                    <a16:creationId xmlns:a16="http://schemas.microsoft.com/office/drawing/2014/main" id="{5FC7FA8F-CD04-CFE0-A6ED-2ED2AB59B0B7}"/>
                  </a:ext>
                </a:extLst>
              </p:cNvPr>
              <p:cNvPicPr/>
              <p:nvPr/>
            </p:nvPicPr>
            <p:blipFill>
              <a:blip r:embed="rId10"/>
              <a:stretch>
                <a:fillRect/>
              </a:stretch>
            </p:blipFill>
            <p:spPr>
              <a:xfrm>
                <a:off x="8576809" y="970093"/>
                <a:ext cx="72000" cy="3178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4" name="Ink 13">
                <a:extLst>
                  <a:ext uri="{FF2B5EF4-FFF2-40B4-BE49-F238E27FC236}">
                    <a16:creationId xmlns:a16="http://schemas.microsoft.com/office/drawing/2014/main" id="{12CA5116-8AF4-D00A-BDE6-D897AAC52D0C}"/>
                  </a:ext>
                </a:extLst>
              </p14:cNvPr>
              <p14:cNvContentPartPr/>
              <p14:nvPr/>
            </p14:nvContentPartPr>
            <p14:xfrm>
              <a:off x="8605977" y="2178395"/>
              <a:ext cx="2672640" cy="1735560"/>
            </p14:xfrm>
          </p:contentPart>
        </mc:Choice>
        <mc:Fallback xmlns="">
          <p:pic>
            <p:nvPicPr>
              <p:cNvPr id="14" name="Ink 13">
                <a:extLst>
                  <a:ext uri="{FF2B5EF4-FFF2-40B4-BE49-F238E27FC236}">
                    <a16:creationId xmlns:a16="http://schemas.microsoft.com/office/drawing/2014/main" id="{12CA5116-8AF4-D00A-BDE6-D897AAC52D0C}"/>
                  </a:ext>
                </a:extLst>
              </p:cNvPr>
              <p:cNvPicPr/>
              <p:nvPr/>
            </p:nvPicPr>
            <p:blipFill>
              <a:blip r:embed="rId12"/>
              <a:stretch>
                <a:fillRect/>
              </a:stretch>
            </p:blipFill>
            <p:spPr>
              <a:xfrm>
                <a:off x="8569972" y="1962440"/>
                <a:ext cx="2744290" cy="216711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 name="Ink 14">
                <a:extLst>
                  <a:ext uri="{FF2B5EF4-FFF2-40B4-BE49-F238E27FC236}">
                    <a16:creationId xmlns:a16="http://schemas.microsoft.com/office/drawing/2014/main" id="{135D93F3-B631-9EB3-6A12-49ABB3E5E0B5}"/>
                  </a:ext>
                </a:extLst>
              </p14:cNvPr>
              <p14:cNvContentPartPr/>
              <p14:nvPr/>
            </p14:nvContentPartPr>
            <p14:xfrm>
              <a:off x="8613150" y="3457590"/>
              <a:ext cx="369360" cy="185400"/>
            </p14:xfrm>
          </p:contentPart>
        </mc:Choice>
        <mc:Fallback xmlns="">
          <p:pic>
            <p:nvPicPr>
              <p:cNvPr id="15" name="Ink 14">
                <a:extLst>
                  <a:ext uri="{FF2B5EF4-FFF2-40B4-BE49-F238E27FC236}">
                    <a16:creationId xmlns:a16="http://schemas.microsoft.com/office/drawing/2014/main" id="{135D93F3-B631-9EB3-6A12-49ABB3E5E0B5}"/>
                  </a:ext>
                </a:extLst>
              </p:cNvPr>
              <p:cNvPicPr/>
              <p:nvPr/>
            </p:nvPicPr>
            <p:blipFill>
              <a:blip r:embed="rId14"/>
              <a:stretch>
                <a:fillRect/>
              </a:stretch>
            </p:blipFill>
            <p:spPr>
              <a:xfrm>
                <a:off x="8577150" y="3241590"/>
                <a:ext cx="441000" cy="617040"/>
              </a:xfrm>
              <a:prstGeom prst="rect">
                <a:avLst/>
              </a:prstGeom>
            </p:spPr>
          </p:pic>
        </mc:Fallback>
      </mc:AlternateContent>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1D670652-F113-4952-B8A0-817316631C00}"/>
                  </a:ext>
                </a:extLst>
              </p:cNvPr>
              <p:cNvSpPr txBox="1"/>
              <p:nvPr/>
            </p:nvSpPr>
            <p:spPr>
              <a:xfrm>
                <a:off x="8747651" y="2855143"/>
                <a:ext cx="755079" cy="615553"/>
              </a:xfrm>
              <a:prstGeom prst="rect">
                <a:avLst/>
              </a:prstGeom>
              <a:noFill/>
            </p:spPr>
            <p:txBody>
              <a:bodyPr wrap="none" rtlCol="0" anchor="ctr" anchorCtr="1">
                <a:spAutoFit/>
              </a:bodyPr>
              <a:lstStyle/>
              <a:p>
                <a:pPr algn="ctr"/>
                <a14:m>
                  <m:oMathPara xmlns:m="http://schemas.openxmlformats.org/officeDocument/2006/math">
                    <m:oMathParaPr>
                      <m:jc m:val="centerGroup"/>
                    </m:oMathParaPr>
                    <m:oMath xmlns:m="http://schemas.openxmlformats.org/officeDocument/2006/math">
                      <m:r>
                        <a:rPr lang="en-GB" sz="3400" i="1" noProof="0" smtClean="0">
                          <a:solidFill>
                            <a:srgbClr val="FFFFFF"/>
                          </a:solidFill>
                          <a:latin typeface="Cambria Math" panose="02040503050406030204" pitchFamily="18" charset="0"/>
                          <a:ea typeface="Cambria Math" panose="02040503050406030204" pitchFamily="18" charset="0"/>
                        </a:rPr>
                        <m:t>𝜙</m:t>
                      </m:r>
                    </m:oMath>
                  </m:oMathPara>
                </a14:m>
                <a:endParaRPr lang="en-GB" sz="3400" noProof="0" dirty="0">
                  <a:solidFill>
                    <a:srgbClr val="FFFFFF"/>
                  </a:solidFill>
                </a:endParaRPr>
              </a:p>
            </p:txBody>
          </p:sp>
        </mc:Choice>
        <mc:Fallback xmlns="">
          <p:sp>
            <p:nvSpPr>
              <p:cNvPr id="25" name="Tekstvak 24">
                <a:extLst>
                  <a:ext uri="{FF2B5EF4-FFF2-40B4-BE49-F238E27FC236}">
                    <a16:creationId xmlns:a16="http://schemas.microsoft.com/office/drawing/2014/main" id="{1D670652-F113-4952-B8A0-817316631C00}"/>
                  </a:ext>
                </a:extLst>
              </p:cNvPr>
              <p:cNvSpPr txBox="1">
                <a:spLocks noRot="1" noChangeAspect="1" noMove="1" noResize="1" noEditPoints="1" noAdjustHandles="1" noChangeArrowheads="1" noChangeShapeType="1" noTextEdit="1"/>
              </p:cNvSpPr>
              <p:nvPr/>
            </p:nvSpPr>
            <p:spPr>
              <a:xfrm>
                <a:off x="8747651" y="2855143"/>
                <a:ext cx="755079" cy="615553"/>
              </a:xfrm>
              <a:prstGeom prst="rect">
                <a:avLst/>
              </a:prstGeom>
              <a:blipFill>
                <a:blip r:embed="rId15"/>
                <a:stretch>
                  <a:fillRect l="-11475" b="-2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E5137E-0311-8B2F-F5E8-333A906832DE}"/>
                  </a:ext>
                </a:extLst>
              </p:cNvPr>
              <p:cNvSpPr txBox="1"/>
              <p:nvPr/>
            </p:nvSpPr>
            <p:spPr>
              <a:xfrm>
                <a:off x="7581330" y="4247173"/>
                <a:ext cx="2036033" cy="739305"/>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noProof="0" smtClean="0">
                              <a:solidFill>
                                <a:prstClr val="white"/>
                              </a:solidFill>
                              <a:latin typeface="Cambria Math" panose="02040503050406030204" pitchFamily="18" charset="0"/>
                            </a:rPr>
                          </m:ctrlPr>
                        </m:sSubPr>
                        <m:e>
                          <m:r>
                            <a:rPr lang="en-GB" sz="2000" i="1" noProof="0" smtClean="0">
                              <a:solidFill>
                                <a:prstClr val="white"/>
                              </a:solidFill>
                              <a:latin typeface="Cambria Math" panose="02040503050406030204" pitchFamily="18" charset="0"/>
                              <a:ea typeface="Cambria Math" panose="02040503050406030204" pitchFamily="18" charset="0"/>
                            </a:rPr>
                            <m:t>𝜈</m:t>
                          </m:r>
                        </m:e>
                        <m:sub>
                          <m:r>
                            <a:rPr lang="en-GB" sz="2000" i="1" noProof="0" smtClean="0">
                              <a:solidFill>
                                <a:prstClr val="white"/>
                              </a:solidFill>
                              <a:latin typeface="Cambria Math" panose="02040503050406030204" pitchFamily="18" charset="0"/>
                            </a:rPr>
                            <m:t>𝑠</m:t>
                          </m:r>
                        </m:sub>
                      </m:sSub>
                      <m:r>
                        <a:rPr lang="en-GB" sz="2000" i="1" noProof="0" smtClean="0">
                          <a:solidFill>
                            <a:prstClr val="white"/>
                          </a:solidFill>
                          <a:latin typeface="Cambria Math" panose="02040503050406030204" pitchFamily="18" charset="0"/>
                        </a:rPr>
                        <m:t>=</m:t>
                      </m:r>
                      <m:f>
                        <m:fPr>
                          <m:ctrlPr>
                            <a:rPr lang="en-GB" sz="2000" i="1" noProof="0" smtClean="0">
                              <a:solidFill>
                                <a:prstClr val="white"/>
                              </a:solidFill>
                              <a:latin typeface="Cambria Math" panose="02040503050406030204" pitchFamily="18" charset="0"/>
                            </a:rPr>
                          </m:ctrlPr>
                        </m:fPr>
                        <m:num>
                          <m:r>
                            <a:rPr lang="en-GB" sz="2000" b="0" i="1" noProof="0" smtClean="0">
                              <a:solidFill>
                                <a:prstClr val="white"/>
                              </a:solidFill>
                              <a:latin typeface="Cambria Math" panose="02040503050406030204" pitchFamily="18" charset="0"/>
                            </a:rPr>
                            <m:t>𝑑</m:t>
                          </m:r>
                          <m:r>
                            <a:rPr lang="en-GB" sz="2000" i="1" noProof="0" smtClean="0">
                              <a:solidFill>
                                <a:prstClr val="white"/>
                              </a:solidFill>
                              <a:latin typeface="Cambria Math" panose="02040503050406030204" pitchFamily="18" charset="0"/>
                              <a:ea typeface="Cambria Math" panose="02040503050406030204" pitchFamily="18" charset="0"/>
                            </a:rPr>
                            <m:t>𝜃</m:t>
                          </m:r>
                        </m:num>
                        <m:den>
                          <m:r>
                            <a:rPr lang="en-GB" sz="2000" b="0" i="1" noProof="0" smtClean="0">
                              <a:solidFill>
                                <a:prstClr val="white"/>
                              </a:solidFill>
                              <a:latin typeface="Cambria Math" panose="02040503050406030204" pitchFamily="18" charset="0"/>
                              <a:ea typeface="Cambria Math" panose="02040503050406030204" pitchFamily="18" charset="0"/>
                            </a:rPr>
                            <m:t>𝑑</m:t>
                          </m:r>
                          <m:r>
                            <a:rPr lang="en-GB" sz="2000" i="1" noProof="0" smtClean="0">
                              <a:solidFill>
                                <a:prstClr val="white"/>
                              </a:solidFill>
                              <a:latin typeface="Cambria Math" panose="02040503050406030204" pitchFamily="18" charset="0"/>
                              <a:ea typeface="Cambria Math" panose="02040503050406030204" pitchFamily="18" charset="0"/>
                            </a:rPr>
                            <m:t>𝜙</m:t>
                          </m:r>
                        </m:den>
                      </m:f>
                    </m:oMath>
                  </m:oMathPara>
                </a14:m>
                <a:endParaRPr lang="en-GB" noProof="0" dirty="0">
                  <a:solidFill>
                    <a:schemeClr val="bg1"/>
                  </a:solidFill>
                </a:endParaRPr>
              </a:p>
            </p:txBody>
          </p:sp>
        </mc:Choice>
        <mc:Fallback xmlns="">
          <p:sp>
            <p:nvSpPr>
              <p:cNvPr id="26" name="TextBox 25">
                <a:extLst>
                  <a:ext uri="{FF2B5EF4-FFF2-40B4-BE49-F238E27FC236}">
                    <a16:creationId xmlns:a16="http://schemas.microsoft.com/office/drawing/2014/main" id="{F0E5137E-0311-8B2F-F5E8-333A906832DE}"/>
                  </a:ext>
                </a:extLst>
              </p:cNvPr>
              <p:cNvSpPr txBox="1">
                <a:spLocks noRot="1" noChangeAspect="1" noMove="1" noResize="1" noEditPoints="1" noAdjustHandles="1" noChangeArrowheads="1" noChangeShapeType="1" noTextEdit="1"/>
              </p:cNvSpPr>
              <p:nvPr/>
            </p:nvSpPr>
            <p:spPr>
              <a:xfrm>
                <a:off x="7581330" y="4247173"/>
                <a:ext cx="2036033" cy="739305"/>
              </a:xfrm>
              <a:prstGeom prst="rect">
                <a:avLst/>
              </a:prstGeom>
              <a:blipFill>
                <a:blip r:embed="rId16"/>
                <a:stretch>
                  <a:fillRect b="-3226"/>
                </a:stretch>
              </a:blipFill>
              <a:ln w="38100" cap="flat" cmpd="sng" algn="ctr">
                <a:solidFill>
                  <a:schemeClr val="accent4"/>
                </a:solidFill>
                <a:prstDash val="solid"/>
                <a:round/>
                <a:headEnd type="none" w="med" len="med"/>
                <a:tailEnd type="none" w="med" len="med"/>
              </a:ln>
            </p:spPr>
            <p:txBody>
              <a:bodyPr/>
              <a:lstStyle/>
              <a:p>
                <a:r>
                  <a:rPr lang="en-IT">
                    <a:noFill/>
                  </a:rPr>
                  <a:t> </a:t>
                </a:r>
              </a:p>
            </p:txBody>
          </p:sp>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D1E01E23-9E9C-B8CB-838C-ECFD2247CC64}"/>
                  </a:ext>
                </a:extLst>
              </p14:cNvPr>
              <p14:cNvContentPartPr/>
              <p14:nvPr/>
            </p14:nvContentPartPr>
            <p14:xfrm>
              <a:off x="7386289" y="1806013"/>
              <a:ext cx="2531520" cy="360"/>
            </p14:xfrm>
          </p:contentPart>
        </mc:Choice>
        <mc:Fallback xmlns="">
          <p:pic>
            <p:nvPicPr>
              <p:cNvPr id="28" name="Ink 27">
                <a:extLst>
                  <a:ext uri="{FF2B5EF4-FFF2-40B4-BE49-F238E27FC236}">
                    <a16:creationId xmlns:a16="http://schemas.microsoft.com/office/drawing/2014/main" id="{D1E01E23-9E9C-B8CB-838C-ECFD2247CC64}"/>
                  </a:ext>
                </a:extLst>
              </p:cNvPr>
              <p:cNvPicPr/>
              <p:nvPr/>
            </p:nvPicPr>
            <p:blipFill>
              <a:blip r:embed="rId18"/>
              <a:stretch>
                <a:fillRect/>
              </a:stretch>
            </p:blipFill>
            <p:spPr>
              <a:xfrm>
                <a:off x="7368289" y="1788013"/>
                <a:ext cx="256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4" name="Ink 33">
                <a:extLst>
                  <a:ext uri="{FF2B5EF4-FFF2-40B4-BE49-F238E27FC236}">
                    <a16:creationId xmlns:a16="http://schemas.microsoft.com/office/drawing/2014/main" id="{8C2A5EB5-A0ED-381F-C390-3275E55EFADF}"/>
                  </a:ext>
                </a:extLst>
              </p14:cNvPr>
              <p14:cNvContentPartPr/>
              <p14:nvPr/>
            </p14:nvContentPartPr>
            <p14:xfrm>
              <a:off x="9747169" y="1659853"/>
              <a:ext cx="163800" cy="255240"/>
            </p14:xfrm>
          </p:contentPart>
        </mc:Choice>
        <mc:Fallback xmlns="">
          <p:pic>
            <p:nvPicPr>
              <p:cNvPr id="34" name="Ink 33">
                <a:extLst>
                  <a:ext uri="{FF2B5EF4-FFF2-40B4-BE49-F238E27FC236}">
                    <a16:creationId xmlns:a16="http://schemas.microsoft.com/office/drawing/2014/main" id="{8C2A5EB5-A0ED-381F-C390-3275E55EFADF}"/>
                  </a:ext>
                </a:extLst>
              </p:cNvPr>
              <p:cNvPicPr/>
              <p:nvPr/>
            </p:nvPicPr>
            <p:blipFill>
              <a:blip r:embed="rId20"/>
              <a:stretch>
                <a:fillRect/>
              </a:stretch>
            </p:blipFill>
            <p:spPr>
              <a:xfrm>
                <a:off x="9729169" y="1641853"/>
                <a:ext cx="199440" cy="290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8" name="Ink 37">
                <a:extLst>
                  <a:ext uri="{FF2B5EF4-FFF2-40B4-BE49-F238E27FC236}">
                    <a16:creationId xmlns:a16="http://schemas.microsoft.com/office/drawing/2014/main" id="{B60EB405-EFF5-AD48-3C88-63B23F74E588}"/>
                  </a:ext>
                </a:extLst>
              </p14:cNvPr>
              <p14:cNvContentPartPr/>
              <p14:nvPr/>
            </p14:nvContentPartPr>
            <p14:xfrm>
              <a:off x="6541009" y="1790533"/>
              <a:ext cx="4187880" cy="360"/>
            </p14:xfrm>
          </p:contentPart>
        </mc:Choice>
        <mc:Fallback xmlns="">
          <p:pic>
            <p:nvPicPr>
              <p:cNvPr id="38" name="Ink 37">
                <a:extLst>
                  <a:ext uri="{FF2B5EF4-FFF2-40B4-BE49-F238E27FC236}">
                    <a16:creationId xmlns:a16="http://schemas.microsoft.com/office/drawing/2014/main" id="{B60EB405-EFF5-AD48-3C88-63B23F74E588}"/>
                  </a:ext>
                </a:extLst>
              </p:cNvPr>
              <p:cNvPicPr/>
              <p:nvPr/>
            </p:nvPicPr>
            <p:blipFill>
              <a:blip r:embed="rId22"/>
              <a:stretch>
                <a:fillRect/>
              </a:stretch>
            </p:blipFill>
            <p:spPr>
              <a:xfrm>
                <a:off x="6505009" y="1574533"/>
                <a:ext cx="425952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9" name="Ink 38">
                <a:extLst>
                  <a:ext uri="{FF2B5EF4-FFF2-40B4-BE49-F238E27FC236}">
                    <a16:creationId xmlns:a16="http://schemas.microsoft.com/office/drawing/2014/main" id="{0E292E7C-1117-8EDB-1B2C-5B14FF33D8A7}"/>
                  </a:ext>
                </a:extLst>
              </p14:cNvPr>
              <p14:cNvContentPartPr/>
              <p14:nvPr/>
            </p14:nvContentPartPr>
            <p14:xfrm>
              <a:off x="10584529" y="1635733"/>
              <a:ext cx="184320" cy="304560"/>
            </p14:xfrm>
          </p:contentPart>
        </mc:Choice>
        <mc:Fallback xmlns="">
          <p:pic>
            <p:nvPicPr>
              <p:cNvPr id="39" name="Ink 38">
                <a:extLst>
                  <a:ext uri="{FF2B5EF4-FFF2-40B4-BE49-F238E27FC236}">
                    <a16:creationId xmlns:a16="http://schemas.microsoft.com/office/drawing/2014/main" id="{0E292E7C-1117-8EDB-1B2C-5B14FF33D8A7}"/>
                  </a:ext>
                </a:extLst>
              </p:cNvPr>
              <p:cNvPicPr/>
              <p:nvPr/>
            </p:nvPicPr>
            <p:blipFill>
              <a:blip r:embed="rId24"/>
              <a:stretch>
                <a:fillRect/>
              </a:stretch>
            </p:blipFill>
            <p:spPr>
              <a:xfrm>
                <a:off x="10548529" y="1419988"/>
                <a:ext cx="255960" cy="73569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40" name="Ink 39">
                <a:extLst>
                  <a:ext uri="{FF2B5EF4-FFF2-40B4-BE49-F238E27FC236}">
                    <a16:creationId xmlns:a16="http://schemas.microsoft.com/office/drawing/2014/main" id="{01CD32AF-185B-76B8-584B-10976CA10DA2}"/>
                  </a:ext>
                </a:extLst>
              </p14:cNvPr>
              <p14:cNvContentPartPr/>
              <p14:nvPr/>
            </p14:nvContentPartPr>
            <p14:xfrm>
              <a:off x="9255769" y="1018693"/>
              <a:ext cx="2302560" cy="3545640"/>
            </p14:xfrm>
          </p:contentPart>
        </mc:Choice>
        <mc:Fallback xmlns="">
          <p:pic>
            <p:nvPicPr>
              <p:cNvPr id="40" name="Ink 39">
                <a:extLst>
                  <a:ext uri="{FF2B5EF4-FFF2-40B4-BE49-F238E27FC236}">
                    <a16:creationId xmlns:a16="http://schemas.microsoft.com/office/drawing/2014/main" id="{01CD32AF-185B-76B8-584B-10976CA10DA2}"/>
                  </a:ext>
                </a:extLst>
              </p:cNvPr>
              <p:cNvPicPr/>
              <p:nvPr/>
            </p:nvPicPr>
            <p:blipFill>
              <a:blip r:embed="rId26"/>
              <a:stretch>
                <a:fillRect/>
              </a:stretch>
            </p:blipFill>
            <p:spPr>
              <a:xfrm>
                <a:off x="9219769" y="802693"/>
                <a:ext cx="2374200" cy="397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41" name="Ink 40">
                <a:extLst>
                  <a:ext uri="{FF2B5EF4-FFF2-40B4-BE49-F238E27FC236}">
                    <a16:creationId xmlns:a16="http://schemas.microsoft.com/office/drawing/2014/main" id="{2020BC8D-3230-3F66-E014-BC36B051F478}"/>
                  </a:ext>
                </a:extLst>
              </p14:cNvPr>
              <p14:cNvContentPartPr/>
              <p14:nvPr/>
            </p14:nvContentPartPr>
            <p14:xfrm>
              <a:off x="11311369" y="4247173"/>
              <a:ext cx="279000" cy="407160"/>
            </p14:xfrm>
          </p:contentPart>
        </mc:Choice>
        <mc:Fallback xmlns="">
          <p:pic>
            <p:nvPicPr>
              <p:cNvPr id="41" name="Ink 40">
                <a:extLst>
                  <a:ext uri="{FF2B5EF4-FFF2-40B4-BE49-F238E27FC236}">
                    <a16:creationId xmlns:a16="http://schemas.microsoft.com/office/drawing/2014/main" id="{2020BC8D-3230-3F66-E014-BC36B051F478}"/>
                  </a:ext>
                </a:extLst>
              </p:cNvPr>
              <p:cNvPicPr/>
              <p:nvPr/>
            </p:nvPicPr>
            <p:blipFill>
              <a:blip r:embed="rId28"/>
              <a:stretch>
                <a:fillRect/>
              </a:stretch>
            </p:blipFill>
            <p:spPr>
              <a:xfrm>
                <a:off x="11275369" y="4031364"/>
                <a:ext cx="350640" cy="83841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2" name="Ink 41">
                <a:extLst>
                  <a:ext uri="{FF2B5EF4-FFF2-40B4-BE49-F238E27FC236}">
                    <a16:creationId xmlns:a16="http://schemas.microsoft.com/office/drawing/2014/main" id="{C93E7443-770F-1D07-5E22-B75E00447F86}"/>
                  </a:ext>
                </a:extLst>
              </p14:cNvPr>
              <p14:cNvContentPartPr/>
              <p14:nvPr/>
            </p14:nvContentPartPr>
            <p14:xfrm>
              <a:off x="10364209" y="1970173"/>
              <a:ext cx="360" cy="1761120"/>
            </p14:xfrm>
          </p:contentPart>
        </mc:Choice>
        <mc:Fallback xmlns="">
          <p:pic>
            <p:nvPicPr>
              <p:cNvPr id="42" name="Ink 41">
                <a:extLst>
                  <a:ext uri="{FF2B5EF4-FFF2-40B4-BE49-F238E27FC236}">
                    <a16:creationId xmlns:a16="http://schemas.microsoft.com/office/drawing/2014/main" id="{C93E7443-770F-1D07-5E22-B75E00447F86}"/>
                  </a:ext>
                </a:extLst>
              </p:cNvPr>
              <p:cNvPicPr/>
              <p:nvPr/>
            </p:nvPicPr>
            <p:blipFill>
              <a:blip r:embed="rId30"/>
              <a:stretch>
                <a:fillRect/>
              </a:stretch>
            </p:blipFill>
            <p:spPr>
              <a:xfrm>
                <a:off x="10346209" y="1952173"/>
                <a:ext cx="36000" cy="1796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3" name="Ink 42">
                <a:extLst>
                  <a:ext uri="{FF2B5EF4-FFF2-40B4-BE49-F238E27FC236}">
                    <a16:creationId xmlns:a16="http://schemas.microsoft.com/office/drawing/2014/main" id="{60C834FB-2022-42BB-85C3-A726E94016F8}"/>
                  </a:ext>
                </a:extLst>
              </p14:cNvPr>
              <p14:cNvContentPartPr/>
              <p14:nvPr/>
            </p14:nvContentPartPr>
            <p14:xfrm>
              <a:off x="10255489" y="3612133"/>
              <a:ext cx="225720" cy="192960"/>
            </p14:xfrm>
          </p:contentPart>
        </mc:Choice>
        <mc:Fallback xmlns="">
          <p:pic>
            <p:nvPicPr>
              <p:cNvPr id="43" name="Ink 42">
                <a:extLst>
                  <a:ext uri="{FF2B5EF4-FFF2-40B4-BE49-F238E27FC236}">
                    <a16:creationId xmlns:a16="http://schemas.microsoft.com/office/drawing/2014/main" id="{60C834FB-2022-42BB-85C3-A726E94016F8}"/>
                  </a:ext>
                </a:extLst>
              </p:cNvPr>
              <p:cNvPicPr/>
              <p:nvPr/>
            </p:nvPicPr>
            <p:blipFill>
              <a:blip r:embed="rId32"/>
              <a:stretch>
                <a:fillRect/>
              </a:stretch>
            </p:blipFill>
            <p:spPr>
              <a:xfrm>
                <a:off x="10237489" y="3594099"/>
                <a:ext cx="261360" cy="22866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44" name="Ink 43">
                <a:extLst>
                  <a:ext uri="{FF2B5EF4-FFF2-40B4-BE49-F238E27FC236}">
                    <a16:creationId xmlns:a16="http://schemas.microsoft.com/office/drawing/2014/main" id="{5DF891AB-66B4-2031-42D6-D80F8308913D}"/>
                  </a:ext>
                </a:extLst>
              </p14:cNvPr>
              <p14:cNvContentPartPr/>
              <p14:nvPr/>
            </p14:nvContentPartPr>
            <p14:xfrm>
              <a:off x="10364569" y="3136933"/>
              <a:ext cx="264600" cy="99360"/>
            </p14:xfrm>
          </p:contentPart>
        </mc:Choice>
        <mc:Fallback xmlns="">
          <p:pic>
            <p:nvPicPr>
              <p:cNvPr id="44" name="Ink 43">
                <a:extLst>
                  <a:ext uri="{FF2B5EF4-FFF2-40B4-BE49-F238E27FC236}">
                    <a16:creationId xmlns:a16="http://schemas.microsoft.com/office/drawing/2014/main" id="{5DF891AB-66B4-2031-42D6-D80F8308913D}"/>
                  </a:ext>
                </a:extLst>
              </p:cNvPr>
              <p:cNvPicPr/>
              <p:nvPr/>
            </p:nvPicPr>
            <p:blipFill>
              <a:blip r:embed="rId34"/>
              <a:stretch>
                <a:fillRect/>
              </a:stretch>
            </p:blipFill>
            <p:spPr>
              <a:xfrm>
                <a:off x="10328569" y="2920148"/>
                <a:ext cx="336240" cy="532570"/>
              </a:xfrm>
              <a:prstGeom prst="rect">
                <a:avLst/>
              </a:prstGeom>
            </p:spPr>
          </p:pic>
        </mc:Fallback>
      </mc:AlternateContent>
      <p:sp>
        <p:nvSpPr>
          <p:cNvPr id="2" name="TextBox 1">
            <a:extLst>
              <a:ext uri="{FF2B5EF4-FFF2-40B4-BE49-F238E27FC236}">
                <a16:creationId xmlns:a16="http://schemas.microsoft.com/office/drawing/2014/main" id="{BF86D340-B19E-5E93-677C-F60441E84221}"/>
              </a:ext>
            </a:extLst>
          </p:cNvPr>
          <p:cNvSpPr txBox="1"/>
          <p:nvPr/>
        </p:nvSpPr>
        <p:spPr>
          <a:xfrm>
            <a:off x="10593561" y="2721664"/>
            <a:ext cx="914024" cy="584775"/>
          </a:xfrm>
          <a:prstGeom prst="rect">
            <a:avLst/>
          </a:prstGeom>
          <a:noFill/>
        </p:spPr>
        <p:txBody>
          <a:bodyPr wrap="square" rtlCol="0">
            <a:spAutoFit/>
          </a:bodyPr>
          <a:lstStyle/>
          <a:p>
            <a:pPr algn="ctr"/>
            <a:r>
              <a:rPr lang="en-GB" sz="1600" noProof="0" dirty="0">
                <a:solidFill>
                  <a:schemeClr val="bg1"/>
                </a:solidFill>
              </a:rPr>
              <a:t>Spin Phase</a:t>
            </a:r>
          </a:p>
        </p:txBody>
      </p:sp>
      <p:sp>
        <p:nvSpPr>
          <p:cNvPr id="12" name="TextBox 11">
            <a:extLst>
              <a:ext uri="{FF2B5EF4-FFF2-40B4-BE49-F238E27FC236}">
                <a16:creationId xmlns:a16="http://schemas.microsoft.com/office/drawing/2014/main" id="{1007F509-7B5F-A18E-3E1B-6563D732E872}"/>
              </a:ext>
            </a:extLst>
          </p:cNvPr>
          <p:cNvSpPr txBox="1"/>
          <p:nvPr/>
        </p:nvSpPr>
        <p:spPr>
          <a:xfrm>
            <a:off x="8464707" y="2512179"/>
            <a:ext cx="1660554" cy="338554"/>
          </a:xfrm>
          <a:prstGeom prst="rect">
            <a:avLst/>
          </a:prstGeom>
          <a:noFill/>
        </p:spPr>
        <p:txBody>
          <a:bodyPr wrap="square" rtlCol="0">
            <a:spAutoFit/>
          </a:bodyPr>
          <a:lstStyle/>
          <a:p>
            <a:pPr algn="ctr"/>
            <a:r>
              <a:rPr lang="en-GB" sz="1600" noProof="0" dirty="0">
                <a:solidFill>
                  <a:schemeClr val="bg1"/>
                </a:solidFill>
              </a:rPr>
              <a:t>Ring Phase</a:t>
            </a:r>
          </a:p>
        </p:txBody>
      </p:sp>
      <p:pic>
        <p:nvPicPr>
          <p:cNvPr id="31" name="Picture Placeholder 30" descr="A red light in the dark&#10;&#10;AI-generated content may be incorrect.">
            <a:extLst>
              <a:ext uri="{FF2B5EF4-FFF2-40B4-BE49-F238E27FC236}">
                <a16:creationId xmlns:a16="http://schemas.microsoft.com/office/drawing/2014/main" id="{5DB5F0F3-8F34-8A54-DB1D-A18F7B4CE45F}"/>
              </a:ext>
            </a:extLst>
          </p:cNvPr>
          <p:cNvPicPr>
            <a:picLocks noGrp="1" noChangeAspect="1"/>
          </p:cNvPicPr>
          <p:nvPr>
            <p:ph type="pic" sz="quarter" idx="11"/>
          </p:nvPr>
        </p:nvPicPr>
        <p:blipFill>
          <a:blip r:embed="rId35">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928710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4C5E7AFE-D947-37D8-B8E6-B82973B1FA30}"/>
                  </a:ext>
                </a:extLst>
              </p:cNvPr>
              <p:cNvSpPr>
                <a:spLocks noGrp="1"/>
              </p:cNvSpPr>
              <p:nvPr>
                <p:ph type="body" sz="quarter" idx="10"/>
              </p:nvPr>
            </p:nvSpPr>
            <p:spPr/>
            <p:txBody>
              <a:bodyPr/>
              <a:lstStyle/>
              <a:p>
                <a:r>
                  <a:rPr lang="en-GB" sz="2400" noProof="0" dirty="0"/>
                  <a:t>For a single particle, the number of precessions undergone per turn is called the “spin tune” </a:t>
                </a:r>
                <a14:m>
                  <m:oMath xmlns:m="http://schemas.openxmlformats.org/officeDocument/2006/math">
                    <m:d>
                      <m:dPr>
                        <m:ctrlPr>
                          <a:rPr lang="en-GB" sz="2400" i="1" noProof="0" smtClean="0">
                            <a:latin typeface="Cambria Math" panose="02040503050406030204" pitchFamily="18" charset="0"/>
                          </a:rPr>
                        </m:ctrlPr>
                      </m:dPr>
                      <m:e>
                        <m:sSub>
                          <m:sSubPr>
                            <m:ctrlPr>
                              <a:rPr lang="en-GB" sz="2400" b="0" i="1" noProof="0" smtClean="0">
                                <a:latin typeface="Cambria Math" panose="02040503050406030204" pitchFamily="18" charset="0"/>
                              </a:rPr>
                            </m:ctrlPr>
                          </m:sSubPr>
                          <m:e>
                            <m:r>
                              <a:rPr lang="en-GB" sz="2400" b="0" i="1" noProof="0" smtClean="0">
                                <a:latin typeface="Cambria Math" panose="02040503050406030204" pitchFamily="18" charset="0"/>
                              </a:rPr>
                              <m:t>𝜈</m:t>
                            </m:r>
                          </m:e>
                          <m:sub>
                            <m:r>
                              <a:rPr lang="en-GB" sz="2400" b="0" i="1" noProof="0" smtClean="0">
                                <a:latin typeface="Cambria Math" panose="02040503050406030204" pitchFamily="18" charset="0"/>
                              </a:rPr>
                              <m:t>𝑠</m:t>
                            </m:r>
                          </m:sub>
                        </m:sSub>
                      </m:e>
                    </m:d>
                  </m:oMath>
                </a14:m>
                <a:r>
                  <a:rPr lang="en-GB" sz="2400" noProof="0" dirty="0"/>
                  <a:t>.</a:t>
                </a:r>
              </a:p>
              <a:p>
                <a:r>
                  <a:rPr lang="en-GB" sz="2400" noProof="0" dirty="0"/>
                  <a:t>For a pure magnetic ring, the reference spin tune: </a:t>
                </a:r>
                <a14:m>
                  <m:oMath xmlns:m="http://schemas.openxmlformats.org/officeDocument/2006/math">
                    <m:sSub>
                      <m:sSubPr>
                        <m:ctrlPr>
                          <a:rPr lang="en-GB" sz="2400" i="1" noProof="0" smtClean="0">
                            <a:latin typeface="Cambria Math" panose="02040503050406030204" pitchFamily="18" charset="0"/>
                          </a:rPr>
                        </m:ctrlPr>
                      </m:sSubPr>
                      <m:e>
                        <m:r>
                          <a:rPr lang="en-GB" sz="2400" i="1" noProof="0" smtClean="0">
                            <a:latin typeface="Cambria Math" panose="02040503050406030204" pitchFamily="18" charset="0"/>
                            <a:ea typeface="Cambria Math" panose="02040503050406030204" pitchFamily="18" charset="0"/>
                          </a:rPr>
                          <m:t>𝜈</m:t>
                        </m:r>
                      </m:e>
                      <m:sub>
                        <m:r>
                          <a:rPr lang="en-GB" sz="2400" i="1" noProof="0" smtClean="0">
                            <a:latin typeface="Cambria Math" panose="02040503050406030204" pitchFamily="18" charset="0"/>
                          </a:rPr>
                          <m:t>𝑠</m:t>
                        </m:r>
                        <m:r>
                          <a:rPr lang="en-GB" sz="2400" b="0" i="1" noProof="0" smtClean="0">
                            <a:latin typeface="Cambria Math" panose="02040503050406030204" pitchFamily="18" charset="0"/>
                          </a:rPr>
                          <m:t>,0</m:t>
                        </m:r>
                      </m:sub>
                    </m:sSub>
                    <m:r>
                      <a:rPr lang="en-GB" sz="2400" i="1" noProof="0" smtClean="0">
                        <a:latin typeface="Cambria Math" panose="02040503050406030204" pitchFamily="18" charset="0"/>
                      </a:rPr>
                      <m:t>=</m:t>
                    </m:r>
                    <m:r>
                      <a:rPr lang="en-GB" sz="2400" i="1" noProof="0">
                        <a:latin typeface="Cambria Math" panose="02040503050406030204" pitchFamily="18" charset="0"/>
                        <a:ea typeface="Cambria Math" panose="02040503050406030204" pitchFamily="18" charset="0"/>
                      </a:rPr>
                      <m:t>𝛾</m:t>
                    </m:r>
                    <m:r>
                      <a:rPr lang="en-GB" sz="2400" i="1" noProof="0" smtClean="0">
                        <a:latin typeface="Cambria Math" panose="02040503050406030204" pitchFamily="18" charset="0"/>
                        <a:ea typeface="Cambria Math" panose="02040503050406030204" pitchFamily="18" charset="0"/>
                      </a:rPr>
                      <m:t>𝐺</m:t>
                    </m:r>
                  </m:oMath>
                </a14:m>
                <a:endParaRPr lang="en-GB" sz="2400" noProof="0" dirty="0"/>
              </a:p>
            </p:txBody>
          </p:sp>
        </mc:Choice>
        <mc:Fallback xmlns="">
          <p:sp>
            <p:nvSpPr>
              <p:cNvPr id="4" name="Text Placeholder 3">
                <a:extLst>
                  <a:ext uri="{FF2B5EF4-FFF2-40B4-BE49-F238E27FC236}">
                    <a16:creationId xmlns:a16="http://schemas.microsoft.com/office/drawing/2014/main" id="{4C5E7AFE-D947-37D8-B8E6-B82973B1FA30}"/>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4362" t="-813" r="-3020"/>
                </a:stretch>
              </a:blipFill>
            </p:spPr>
            <p:txBody>
              <a:bodyPr/>
              <a:lstStyle/>
              <a:p>
                <a:r>
                  <a:rPr lang="en-IT">
                    <a:noFill/>
                  </a:rPr>
                  <a:t> </a:t>
                </a:r>
              </a:p>
            </p:txBody>
          </p:sp>
        </mc:Fallback>
      </mc:AlternateContent>
      <p:sp>
        <p:nvSpPr>
          <p:cNvPr id="5" name="Title 4">
            <a:extLst>
              <a:ext uri="{FF2B5EF4-FFF2-40B4-BE49-F238E27FC236}">
                <a16:creationId xmlns:a16="http://schemas.microsoft.com/office/drawing/2014/main" id="{68924259-5415-BE67-B312-042FA4458BF1}"/>
              </a:ext>
            </a:extLst>
          </p:cNvPr>
          <p:cNvSpPr>
            <a:spLocks noGrp="1"/>
          </p:cNvSpPr>
          <p:nvPr>
            <p:ph type="ctrTitle"/>
          </p:nvPr>
        </p:nvSpPr>
        <p:spPr/>
        <p:txBody>
          <a:bodyPr/>
          <a:lstStyle/>
          <a:p>
            <a:r>
              <a:rPr lang="en-GB" noProof="0" dirty="0"/>
              <a:t>Longitudinal Spin Dynamics </a:t>
            </a:r>
          </a:p>
        </p:txBody>
      </p:sp>
      <mc:AlternateContent xmlns:mc="http://schemas.openxmlformats.org/markup-compatibility/2006" xmlns:a14="http://schemas.microsoft.com/office/drawing/2010/main">
        <mc:Choice Requires="a14">
          <p:sp>
            <p:nvSpPr>
              <p:cNvPr id="6" name="Content Placeholder 7">
                <a:extLst>
                  <a:ext uri="{FF2B5EF4-FFF2-40B4-BE49-F238E27FC236}">
                    <a16:creationId xmlns:a16="http://schemas.microsoft.com/office/drawing/2014/main" id="{D01A2596-F3A1-F310-07A7-AA9BB693DA55}"/>
                  </a:ext>
                </a:extLst>
              </p:cNvPr>
              <p:cNvSpPr>
                <a:spLocks noGrp="1"/>
              </p:cNvSpPr>
              <p:nvPr>
                <p:ph sz="half" idx="1"/>
              </p:nvPr>
            </p:nvSpPr>
            <p:spPr>
              <a:xfrm>
                <a:off x="4456386" y="1350773"/>
                <a:ext cx="7419580" cy="4776788"/>
              </a:xfrm>
            </p:spPr>
            <p:txBody>
              <a:bodyPr>
                <a:noAutofit/>
              </a:bodyPr>
              <a:lstStyle/>
              <a:p>
                <a:pPr marL="0" indent="0">
                  <a:lnSpc>
                    <a:spcPct val="110000"/>
                  </a:lnSpc>
                  <a:buNone/>
                </a:pPr>
                <a14:m>
                  <m:oMathPara xmlns:m="http://schemas.openxmlformats.org/officeDocument/2006/math">
                    <m:oMathParaPr>
                      <m:jc m:val="centerGroup"/>
                    </m:oMathParaPr>
                    <m:oMath xmlns:m="http://schemas.openxmlformats.org/officeDocument/2006/math">
                      <m:f>
                        <m:fPr>
                          <m:ctrlPr>
                            <a:rPr lang="en-GB" sz="2400" i="1" noProof="0" smtClean="0">
                              <a:solidFill>
                                <a:schemeClr val="bg1"/>
                              </a:solidFill>
                              <a:latin typeface="Cambria Math" panose="02040503050406030204" pitchFamily="18" charset="0"/>
                            </a:rPr>
                          </m:ctrlPr>
                        </m:fPr>
                        <m:num>
                          <m:r>
                            <a:rPr lang="en-GB" sz="2400" i="1" noProof="0">
                              <a:solidFill>
                                <a:schemeClr val="bg1"/>
                              </a:solidFill>
                              <a:latin typeface="Cambria Math" panose="02040503050406030204" pitchFamily="18" charset="0"/>
                            </a:rPr>
                            <m:t>𝑑</m:t>
                          </m:r>
                          <m:acc>
                            <m:accPr>
                              <m:chr m:val="⃗"/>
                              <m:ctrlPr>
                                <a:rPr lang="en-GB" sz="2400" i="1" noProof="0">
                                  <a:solidFill>
                                    <a:schemeClr val="bg1"/>
                                  </a:solidFill>
                                  <a:latin typeface="Cambria Math" panose="02040503050406030204" pitchFamily="18" charset="0"/>
                                </a:rPr>
                              </m:ctrlPr>
                            </m:accPr>
                            <m:e>
                              <m:r>
                                <a:rPr lang="en-GB" sz="2400" b="1" i="1" noProof="0">
                                  <a:solidFill>
                                    <a:schemeClr val="bg1"/>
                                  </a:solidFill>
                                  <a:latin typeface="Cambria Math" panose="02040503050406030204" pitchFamily="18" charset="0"/>
                                </a:rPr>
                                <m:t>𝒔</m:t>
                              </m:r>
                            </m:e>
                          </m:acc>
                        </m:num>
                        <m:den>
                          <m:r>
                            <a:rPr lang="en-GB" sz="2400" i="1" noProof="0">
                              <a:solidFill>
                                <a:schemeClr val="bg1"/>
                              </a:solidFill>
                              <a:latin typeface="Cambria Math" panose="02040503050406030204" pitchFamily="18" charset="0"/>
                            </a:rPr>
                            <m:t>𝑑𝑡</m:t>
                          </m:r>
                        </m:den>
                      </m:f>
                      <m:r>
                        <a:rPr lang="en-GB" sz="2400" i="1" noProof="0">
                          <a:solidFill>
                            <a:schemeClr val="bg1"/>
                          </a:solidFill>
                          <a:latin typeface="Cambria Math" panose="02040503050406030204" pitchFamily="18" charset="0"/>
                        </a:rPr>
                        <m:t>=−</m:t>
                      </m:r>
                      <m:f>
                        <m:fPr>
                          <m:ctrlPr>
                            <a:rPr lang="en-GB" sz="2400" i="1" noProof="0">
                              <a:solidFill>
                                <a:schemeClr val="bg1"/>
                              </a:solidFill>
                              <a:latin typeface="Cambria Math" panose="02040503050406030204" pitchFamily="18" charset="0"/>
                            </a:rPr>
                          </m:ctrlPr>
                        </m:fPr>
                        <m:num>
                          <m:r>
                            <a:rPr lang="en-GB" sz="2400" i="1" noProof="0">
                              <a:solidFill>
                                <a:schemeClr val="bg1"/>
                              </a:solidFill>
                              <a:latin typeface="Cambria Math" panose="02040503050406030204" pitchFamily="18" charset="0"/>
                            </a:rPr>
                            <m:t>𝑞</m:t>
                          </m:r>
                        </m:num>
                        <m:den>
                          <m:r>
                            <a:rPr lang="en-GB" sz="2400" i="1" noProof="0">
                              <a:solidFill>
                                <a:schemeClr val="bg1"/>
                              </a:solidFill>
                              <a:latin typeface="Cambria Math" panose="02040503050406030204" pitchFamily="18" charset="0"/>
                            </a:rPr>
                            <m:t>𝑚</m:t>
                          </m:r>
                        </m:den>
                      </m:f>
                      <m:d>
                        <m:dPr>
                          <m:begChr m:val="["/>
                          <m:endChr m:val="]"/>
                          <m:ctrlPr>
                            <a:rPr lang="en-GB" sz="2400" i="1" noProof="0">
                              <a:solidFill>
                                <a:schemeClr val="bg1"/>
                              </a:solidFill>
                              <a:latin typeface="Cambria Math" panose="02040503050406030204" pitchFamily="18" charset="0"/>
                            </a:rPr>
                          </m:ctrlPr>
                        </m:dPr>
                        <m:e>
                          <m:r>
                            <a:rPr lang="en-GB" sz="2400" i="1" noProof="0">
                              <a:solidFill>
                                <a:schemeClr val="bg1"/>
                              </a:solidFill>
                              <a:latin typeface="Cambria Math" panose="02040503050406030204" pitchFamily="18" charset="0"/>
                            </a:rPr>
                            <m:t>𝐺</m:t>
                          </m:r>
                          <m:acc>
                            <m:accPr>
                              <m:chr m:val="⃗"/>
                              <m:ctrlPr>
                                <a:rPr lang="en-GB" sz="2400" i="1" noProof="0">
                                  <a:solidFill>
                                    <a:schemeClr val="bg1"/>
                                  </a:solidFill>
                                  <a:latin typeface="Cambria Math" panose="02040503050406030204" pitchFamily="18" charset="0"/>
                                </a:rPr>
                              </m:ctrlPr>
                            </m:accPr>
                            <m:e>
                              <m:r>
                                <a:rPr lang="en-GB" sz="2400" i="1" noProof="0">
                                  <a:solidFill>
                                    <a:schemeClr val="bg1"/>
                                  </a:solidFill>
                                  <a:latin typeface="Cambria Math" panose="02040503050406030204" pitchFamily="18" charset="0"/>
                                </a:rPr>
                                <m:t>𝐵</m:t>
                              </m:r>
                            </m:e>
                          </m:acc>
                          <m:r>
                            <a:rPr lang="en-GB" sz="2400" i="1" noProof="0">
                              <a:solidFill>
                                <a:schemeClr val="bg1"/>
                              </a:solidFill>
                              <a:latin typeface="Cambria Math" panose="02040503050406030204" pitchFamily="18" charset="0"/>
                            </a:rPr>
                            <m:t>+</m:t>
                          </m:r>
                          <m:d>
                            <m:dPr>
                              <m:ctrlPr>
                                <a:rPr lang="en-GB" sz="2400" i="1" noProof="0">
                                  <a:solidFill>
                                    <a:schemeClr val="bg1"/>
                                  </a:solidFill>
                                  <a:latin typeface="Cambria Math" panose="02040503050406030204" pitchFamily="18" charset="0"/>
                                </a:rPr>
                              </m:ctrlPr>
                            </m:dPr>
                            <m:e>
                              <m:r>
                                <a:rPr lang="en-GB" sz="2400" i="1" noProof="0">
                                  <a:solidFill>
                                    <a:schemeClr val="bg1"/>
                                  </a:solidFill>
                                  <a:latin typeface="Cambria Math" panose="02040503050406030204" pitchFamily="18" charset="0"/>
                                </a:rPr>
                                <m:t>𝐺</m:t>
                              </m:r>
                              <m:r>
                                <a:rPr lang="en-GB" sz="2400" i="1" noProof="0">
                                  <a:solidFill>
                                    <a:schemeClr val="bg1"/>
                                  </a:solidFill>
                                  <a:latin typeface="Cambria Math" panose="02040503050406030204" pitchFamily="18" charset="0"/>
                                </a:rPr>
                                <m:t>−</m:t>
                              </m:r>
                              <m:f>
                                <m:fPr>
                                  <m:ctrlPr>
                                    <a:rPr lang="en-GB" sz="2400" i="1" noProof="0">
                                      <a:solidFill>
                                        <a:schemeClr val="bg1"/>
                                      </a:solidFill>
                                      <a:latin typeface="Cambria Math" panose="02040503050406030204" pitchFamily="18" charset="0"/>
                                    </a:rPr>
                                  </m:ctrlPr>
                                </m:fPr>
                                <m:num>
                                  <m:r>
                                    <a:rPr lang="en-GB" sz="2400" i="1" noProof="0">
                                      <a:solidFill>
                                        <a:schemeClr val="bg1"/>
                                      </a:solidFill>
                                      <a:latin typeface="Cambria Math" panose="02040503050406030204" pitchFamily="18" charset="0"/>
                                    </a:rPr>
                                    <m:t>1</m:t>
                                  </m:r>
                                </m:num>
                                <m:den>
                                  <m:sSup>
                                    <m:sSupPr>
                                      <m:ctrlPr>
                                        <a:rPr lang="en-GB" sz="2400" i="1" noProof="0">
                                          <a:solidFill>
                                            <a:schemeClr val="bg1"/>
                                          </a:solidFill>
                                          <a:latin typeface="Cambria Math" panose="02040503050406030204" pitchFamily="18" charset="0"/>
                                        </a:rPr>
                                      </m:ctrlPr>
                                    </m:sSupPr>
                                    <m:e>
                                      <m:r>
                                        <a:rPr lang="en-GB" sz="2400" i="1" noProof="0">
                                          <a:solidFill>
                                            <a:schemeClr val="bg1"/>
                                          </a:solidFill>
                                          <a:latin typeface="Cambria Math" panose="02040503050406030204" pitchFamily="18" charset="0"/>
                                        </a:rPr>
                                        <m:t>𝛾</m:t>
                                      </m:r>
                                    </m:e>
                                    <m:sup>
                                      <m:r>
                                        <a:rPr lang="en-GB" sz="2400" i="1" noProof="0">
                                          <a:solidFill>
                                            <a:schemeClr val="bg1"/>
                                          </a:solidFill>
                                          <a:latin typeface="Cambria Math" panose="02040503050406030204" pitchFamily="18" charset="0"/>
                                        </a:rPr>
                                        <m:t>2</m:t>
                                      </m:r>
                                    </m:sup>
                                  </m:sSup>
                                  <m:r>
                                    <a:rPr lang="en-GB" sz="2400" i="1" noProof="0">
                                      <a:solidFill>
                                        <a:schemeClr val="bg1"/>
                                      </a:solidFill>
                                      <a:latin typeface="Cambria Math" panose="02040503050406030204" pitchFamily="18" charset="0"/>
                                    </a:rPr>
                                    <m:t>−1</m:t>
                                  </m:r>
                                </m:den>
                              </m:f>
                            </m:e>
                          </m:d>
                          <m:acc>
                            <m:accPr>
                              <m:chr m:val="⃗"/>
                              <m:ctrlPr>
                                <a:rPr lang="en-GB" sz="2400" i="1" noProof="0">
                                  <a:solidFill>
                                    <a:schemeClr val="bg1"/>
                                  </a:solidFill>
                                  <a:latin typeface="Cambria Math" panose="02040503050406030204" pitchFamily="18" charset="0"/>
                                </a:rPr>
                              </m:ctrlPr>
                            </m:accPr>
                            <m:e>
                              <m:r>
                                <a:rPr lang="en-GB" sz="2400" i="1" noProof="0">
                                  <a:solidFill>
                                    <a:schemeClr val="bg1"/>
                                  </a:solidFill>
                                  <a:latin typeface="Cambria Math" panose="02040503050406030204" pitchFamily="18" charset="0"/>
                                </a:rPr>
                                <m:t>𝑣</m:t>
                              </m:r>
                            </m:e>
                          </m:acc>
                          <m:r>
                            <a:rPr lang="en-GB" sz="2400" i="1" noProof="0">
                              <a:solidFill>
                                <a:schemeClr val="bg1"/>
                              </a:solidFill>
                              <a:latin typeface="Cambria Math" panose="02040503050406030204" pitchFamily="18" charset="0"/>
                            </a:rPr>
                            <m:t>×</m:t>
                          </m:r>
                          <m:acc>
                            <m:accPr>
                              <m:chr m:val="⃗"/>
                              <m:ctrlPr>
                                <a:rPr lang="en-GB" sz="2400" i="1" noProof="0">
                                  <a:solidFill>
                                    <a:schemeClr val="bg1"/>
                                  </a:solidFill>
                                  <a:latin typeface="Cambria Math" panose="02040503050406030204" pitchFamily="18" charset="0"/>
                                </a:rPr>
                              </m:ctrlPr>
                            </m:accPr>
                            <m:e>
                              <m:r>
                                <a:rPr lang="en-GB" sz="2400" i="1" noProof="0">
                                  <a:solidFill>
                                    <a:schemeClr val="bg1"/>
                                  </a:solidFill>
                                  <a:latin typeface="Cambria Math" panose="02040503050406030204" pitchFamily="18" charset="0"/>
                                </a:rPr>
                                <m:t>𝐸</m:t>
                              </m:r>
                            </m:e>
                          </m:acc>
                          <m:r>
                            <a:rPr lang="en-GB" sz="2400" i="1" noProof="0">
                              <a:solidFill>
                                <a:schemeClr val="bg1"/>
                              </a:solidFill>
                              <a:latin typeface="Cambria Math" panose="02040503050406030204" pitchFamily="18" charset="0"/>
                            </a:rPr>
                            <m:t>+</m:t>
                          </m:r>
                          <m:f>
                            <m:fPr>
                              <m:ctrlPr>
                                <a:rPr lang="en-GB" sz="2400" i="1" noProof="0">
                                  <a:solidFill>
                                    <a:schemeClr val="bg1"/>
                                  </a:solidFill>
                                  <a:latin typeface="Cambria Math" panose="02040503050406030204" pitchFamily="18" charset="0"/>
                                </a:rPr>
                              </m:ctrlPr>
                            </m:fPr>
                            <m:num>
                              <m:r>
                                <a:rPr lang="en-GB" sz="2400" i="1" noProof="0">
                                  <a:solidFill>
                                    <a:schemeClr val="bg1"/>
                                  </a:solidFill>
                                  <a:latin typeface="Cambria Math" panose="02040503050406030204" pitchFamily="18" charset="0"/>
                                </a:rPr>
                                <m:t>𝜂</m:t>
                              </m:r>
                            </m:num>
                            <m:den>
                              <m:r>
                                <a:rPr lang="en-GB" sz="2400" i="1" noProof="0">
                                  <a:solidFill>
                                    <a:schemeClr val="bg1"/>
                                  </a:solidFill>
                                  <a:latin typeface="Cambria Math" panose="02040503050406030204" pitchFamily="18" charset="0"/>
                                </a:rPr>
                                <m:t>2</m:t>
                              </m:r>
                            </m:den>
                          </m:f>
                          <m:d>
                            <m:dPr>
                              <m:ctrlPr>
                                <a:rPr lang="en-GB" sz="2400" i="1" noProof="0">
                                  <a:solidFill>
                                    <a:schemeClr val="bg1"/>
                                  </a:solidFill>
                                  <a:latin typeface="Cambria Math" panose="02040503050406030204" pitchFamily="18" charset="0"/>
                                </a:rPr>
                              </m:ctrlPr>
                            </m:dPr>
                            <m:e>
                              <m:acc>
                                <m:accPr>
                                  <m:chr m:val="⃗"/>
                                  <m:ctrlPr>
                                    <a:rPr lang="en-GB" sz="2400" i="1" noProof="0">
                                      <a:solidFill>
                                        <a:schemeClr val="bg1"/>
                                      </a:solidFill>
                                      <a:latin typeface="Cambria Math" panose="02040503050406030204" pitchFamily="18" charset="0"/>
                                    </a:rPr>
                                  </m:ctrlPr>
                                </m:accPr>
                                <m:e>
                                  <m:r>
                                    <a:rPr lang="en-GB" sz="2400" i="1" noProof="0">
                                      <a:solidFill>
                                        <a:schemeClr val="bg1"/>
                                      </a:solidFill>
                                      <a:latin typeface="Cambria Math" panose="02040503050406030204" pitchFamily="18" charset="0"/>
                                    </a:rPr>
                                    <m:t>𝐸</m:t>
                                  </m:r>
                                </m:e>
                              </m:acc>
                              <m:r>
                                <a:rPr lang="en-GB" sz="2400" i="1" noProof="0">
                                  <a:solidFill>
                                    <a:schemeClr val="bg1"/>
                                  </a:solidFill>
                                  <a:latin typeface="Cambria Math" panose="02040503050406030204" pitchFamily="18" charset="0"/>
                                </a:rPr>
                                <m:t>+</m:t>
                              </m:r>
                              <m:acc>
                                <m:accPr>
                                  <m:chr m:val="⃗"/>
                                  <m:ctrlPr>
                                    <a:rPr lang="en-GB" sz="2400" i="1" noProof="0">
                                      <a:solidFill>
                                        <a:schemeClr val="bg1"/>
                                      </a:solidFill>
                                      <a:latin typeface="Cambria Math" panose="02040503050406030204" pitchFamily="18" charset="0"/>
                                    </a:rPr>
                                  </m:ctrlPr>
                                </m:accPr>
                                <m:e>
                                  <m:r>
                                    <a:rPr lang="en-GB" sz="2400" i="1" noProof="0">
                                      <a:solidFill>
                                        <a:schemeClr val="bg1"/>
                                      </a:solidFill>
                                      <a:latin typeface="Cambria Math" panose="02040503050406030204" pitchFamily="18" charset="0"/>
                                    </a:rPr>
                                    <m:t>𝑣</m:t>
                                  </m:r>
                                </m:e>
                              </m:acc>
                              <m:r>
                                <a:rPr lang="en-GB" sz="2400" i="1" noProof="0">
                                  <a:solidFill>
                                    <a:schemeClr val="bg1"/>
                                  </a:solidFill>
                                  <a:latin typeface="Cambria Math" panose="02040503050406030204" pitchFamily="18" charset="0"/>
                                </a:rPr>
                                <m:t>×</m:t>
                              </m:r>
                              <m:acc>
                                <m:accPr>
                                  <m:chr m:val="⃗"/>
                                  <m:ctrlPr>
                                    <a:rPr lang="en-GB" sz="2400" i="1" noProof="0">
                                      <a:solidFill>
                                        <a:schemeClr val="bg1"/>
                                      </a:solidFill>
                                      <a:latin typeface="Cambria Math" panose="02040503050406030204" pitchFamily="18" charset="0"/>
                                    </a:rPr>
                                  </m:ctrlPr>
                                </m:accPr>
                                <m:e>
                                  <m:r>
                                    <a:rPr lang="en-GB" sz="2400" i="1" noProof="0">
                                      <a:solidFill>
                                        <a:schemeClr val="bg1"/>
                                      </a:solidFill>
                                      <a:latin typeface="Cambria Math" panose="02040503050406030204" pitchFamily="18" charset="0"/>
                                    </a:rPr>
                                    <m:t>𝐵</m:t>
                                  </m:r>
                                </m:e>
                              </m:acc>
                            </m:e>
                          </m:d>
                        </m:e>
                      </m:d>
                      <m:r>
                        <a:rPr lang="en-GB" sz="2400" i="1" noProof="0">
                          <a:solidFill>
                            <a:schemeClr val="bg1"/>
                          </a:solidFill>
                          <a:latin typeface="Cambria Math" panose="02040503050406030204" pitchFamily="18" charset="0"/>
                        </a:rPr>
                        <m:t>×</m:t>
                      </m:r>
                      <m:acc>
                        <m:accPr>
                          <m:chr m:val="⃗"/>
                          <m:ctrlPr>
                            <a:rPr lang="en-GB" sz="2400" i="1" noProof="0">
                              <a:solidFill>
                                <a:schemeClr val="bg1"/>
                              </a:solidFill>
                              <a:latin typeface="Cambria Math" panose="02040503050406030204" pitchFamily="18" charset="0"/>
                            </a:rPr>
                          </m:ctrlPr>
                        </m:accPr>
                        <m:e>
                          <m:r>
                            <a:rPr lang="en-GB" sz="2400" b="1" i="1" noProof="0">
                              <a:solidFill>
                                <a:schemeClr val="bg1"/>
                              </a:solidFill>
                              <a:latin typeface="Cambria Math" panose="02040503050406030204" pitchFamily="18" charset="0"/>
                            </a:rPr>
                            <m:t>𝒔</m:t>
                          </m:r>
                        </m:e>
                      </m:acc>
                    </m:oMath>
                  </m:oMathPara>
                </a14:m>
                <a:endParaRPr lang="en-GB" sz="2400" b="1" noProof="0" dirty="0">
                  <a:solidFill>
                    <a:schemeClr val="bg1"/>
                  </a:solidFill>
                </a:endParaRPr>
              </a:p>
              <a:p>
                <a:pPr>
                  <a:lnSpc>
                    <a:spcPct val="110000"/>
                  </a:lnSpc>
                </a:pPr>
                <a:r>
                  <a:rPr lang="en-GB" sz="2400" noProof="0" dirty="0">
                    <a:solidFill>
                      <a:schemeClr val="bg1"/>
                    </a:solidFill>
                  </a:rPr>
                  <a:t>The spin tune at a storage ring with electric and magnetic confinement fields:</a:t>
                </a:r>
              </a:p>
              <a:p>
                <a:pPr marL="0" indent="0">
                  <a:lnSpc>
                    <a:spcPct val="110000"/>
                  </a:lnSpc>
                  <a:buNone/>
                </a:pPr>
                <a14:m>
                  <m:oMathPara xmlns:m="http://schemas.openxmlformats.org/officeDocument/2006/math">
                    <m:oMathParaPr>
                      <m:jc m:val="centerGroup"/>
                    </m:oMathParaPr>
                    <m:oMath xmlns:m="http://schemas.openxmlformats.org/officeDocument/2006/math">
                      <m:m>
                        <m:mPr>
                          <m:mcs>
                            <m:mc>
                              <m:mcPr>
                                <m:count m:val="2"/>
                                <m:mcJc m:val="center"/>
                              </m:mcPr>
                            </m:mc>
                          </m:mcs>
                          <m:ctrlPr>
                            <a:rPr lang="en-GB" sz="2400" i="1" noProof="0" smtClean="0">
                              <a:solidFill>
                                <a:schemeClr val="bg1"/>
                              </a:solidFill>
                              <a:latin typeface="Cambria Math" panose="02040503050406030204" pitchFamily="18" charset="0"/>
                            </a:rPr>
                          </m:ctrlPr>
                        </m:mPr>
                        <m:mr>
                          <m:e>
                            <m:sSub>
                              <m:sSubPr>
                                <m:ctrlPr>
                                  <a:rPr lang="en-GB" sz="2400" i="1" noProof="0">
                                    <a:solidFill>
                                      <a:schemeClr val="bg1"/>
                                    </a:solidFill>
                                    <a:latin typeface="Cambria Math" panose="02040503050406030204" pitchFamily="18" charset="0"/>
                                  </a:rPr>
                                </m:ctrlPr>
                              </m:sSubPr>
                              <m:e>
                                <m:r>
                                  <a:rPr lang="en-GB" sz="2400" i="1" noProof="0">
                                    <a:solidFill>
                                      <a:schemeClr val="bg1"/>
                                    </a:solidFill>
                                    <a:latin typeface="Cambria Math" panose="02040503050406030204" pitchFamily="18" charset="0"/>
                                  </a:rPr>
                                  <m:t>𝜈</m:t>
                                </m:r>
                              </m:e>
                              <m:sub>
                                <m:r>
                                  <a:rPr lang="en-GB" sz="2400" i="1" noProof="0">
                                    <a:solidFill>
                                      <a:schemeClr val="bg1"/>
                                    </a:solidFill>
                                    <a:latin typeface="Cambria Math" panose="02040503050406030204" pitchFamily="18" charset="0"/>
                                  </a:rPr>
                                  <m:t>𝑠</m:t>
                                </m:r>
                                <m:r>
                                  <a:rPr lang="en-GB" sz="2400" b="0" i="1" noProof="0" smtClean="0">
                                    <a:solidFill>
                                      <a:schemeClr val="bg1"/>
                                    </a:solidFill>
                                    <a:latin typeface="Cambria Math" panose="02040503050406030204" pitchFamily="18" charset="0"/>
                                  </a:rPr>
                                  <m:t>,0</m:t>
                                </m:r>
                              </m:sub>
                            </m:sSub>
                            <m:r>
                              <a:rPr lang="en-GB" sz="2400" i="1" noProof="0">
                                <a:solidFill>
                                  <a:schemeClr val="bg1"/>
                                </a:solidFill>
                                <a:latin typeface="Cambria Math" panose="02040503050406030204" pitchFamily="18" charset="0"/>
                              </a:rPr>
                              <m:t>=</m:t>
                            </m:r>
                            <m:r>
                              <a:rPr lang="en-GB" sz="2400" i="1" noProof="0" smtClean="0">
                                <a:solidFill>
                                  <a:schemeClr val="bg1"/>
                                </a:solidFill>
                                <a:latin typeface="Cambria Math" panose="02040503050406030204" pitchFamily="18" charset="0"/>
                                <a:ea typeface="Cambria Math" panose="02040503050406030204" pitchFamily="18" charset="0"/>
                              </a:rPr>
                              <m:t>𝛾</m:t>
                            </m:r>
                            <m:r>
                              <a:rPr lang="en-GB" sz="2400" b="0" i="1" noProof="0" smtClean="0">
                                <a:solidFill>
                                  <a:schemeClr val="bg1"/>
                                </a:solidFill>
                                <a:latin typeface="Cambria Math" panose="02040503050406030204" pitchFamily="18" charset="0"/>
                                <a:ea typeface="Cambria Math" panose="02040503050406030204" pitchFamily="18" charset="0"/>
                              </a:rPr>
                              <m:t>𝐺</m:t>
                            </m:r>
                            <m:r>
                              <a:rPr lang="en-GB" sz="2400" b="0" i="1" noProof="0" smtClean="0">
                                <a:solidFill>
                                  <a:schemeClr val="bg1"/>
                                </a:solidFill>
                                <a:latin typeface="Cambria Math" panose="02040503050406030204" pitchFamily="18" charset="0"/>
                                <a:ea typeface="Cambria Math" panose="02040503050406030204" pitchFamily="18" charset="0"/>
                              </a:rPr>
                              <m:t>−</m:t>
                            </m:r>
                            <m:f>
                              <m:fPr>
                                <m:ctrlPr>
                                  <a:rPr lang="en-GB" sz="2400" i="1" noProof="0">
                                    <a:solidFill>
                                      <a:schemeClr val="bg1"/>
                                    </a:solidFill>
                                    <a:latin typeface="Cambria Math" panose="02040503050406030204" pitchFamily="18" charset="0"/>
                                  </a:rPr>
                                </m:ctrlPr>
                              </m:fPr>
                              <m:num>
                                <m:r>
                                  <a:rPr lang="it-IT" sz="2400" b="0" i="1" noProof="0" smtClean="0">
                                    <a:solidFill>
                                      <a:schemeClr val="bg1"/>
                                    </a:solidFill>
                                    <a:latin typeface="Cambria Math" panose="02040503050406030204" pitchFamily="18" charset="0"/>
                                  </a:rPr>
                                  <m:t>𝑟</m:t>
                                </m:r>
                                <m:d>
                                  <m:dPr>
                                    <m:ctrlPr>
                                      <a:rPr lang="en-GB" sz="2400" i="1" noProof="0">
                                        <a:solidFill>
                                          <a:schemeClr val="bg1"/>
                                        </a:solidFill>
                                        <a:latin typeface="Cambria Math" panose="02040503050406030204" pitchFamily="18" charset="0"/>
                                      </a:rPr>
                                    </m:ctrlPr>
                                  </m:dPr>
                                  <m:e>
                                    <m:r>
                                      <a:rPr lang="en-GB" sz="2400" i="1" noProof="0">
                                        <a:solidFill>
                                          <a:schemeClr val="bg1"/>
                                        </a:solidFill>
                                        <a:latin typeface="Cambria Math" panose="02040503050406030204" pitchFamily="18" charset="0"/>
                                      </a:rPr>
                                      <m:t>𝐺</m:t>
                                    </m:r>
                                    <m:r>
                                      <a:rPr lang="en-GB" sz="2400" i="1" noProof="0">
                                        <a:solidFill>
                                          <a:schemeClr val="bg1"/>
                                        </a:solidFill>
                                        <a:latin typeface="Cambria Math" panose="02040503050406030204" pitchFamily="18" charset="0"/>
                                      </a:rPr>
                                      <m:t>+1</m:t>
                                    </m:r>
                                  </m:e>
                                </m:d>
                              </m:num>
                              <m:den>
                                <m:r>
                                  <a:rPr lang="en-GB" sz="2400" i="1" noProof="0" smtClean="0">
                                    <a:solidFill>
                                      <a:schemeClr val="bg1"/>
                                    </a:solidFill>
                                    <a:latin typeface="Cambria Math" panose="02040503050406030204" pitchFamily="18" charset="0"/>
                                    <a:ea typeface="Cambria Math" panose="02040503050406030204" pitchFamily="18" charset="0"/>
                                  </a:rPr>
                                  <m:t>𝛾</m:t>
                                </m:r>
                                <m:d>
                                  <m:dPr>
                                    <m:ctrlPr>
                                      <a:rPr lang="en-GB" sz="2400" i="1" noProof="0" smtClean="0">
                                        <a:solidFill>
                                          <a:schemeClr val="bg1"/>
                                        </a:solidFill>
                                        <a:latin typeface="Cambria Math" panose="02040503050406030204" pitchFamily="18" charset="0"/>
                                      </a:rPr>
                                    </m:ctrlPr>
                                  </m:dPr>
                                  <m:e>
                                    <m:r>
                                      <a:rPr lang="en-GB" sz="2400" i="1" noProof="0">
                                        <a:solidFill>
                                          <a:schemeClr val="bg1"/>
                                        </a:solidFill>
                                        <a:latin typeface="Cambria Math" panose="02040503050406030204" pitchFamily="18" charset="0"/>
                                      </a:rPr>
                                      <m:t>𝛽</m:t>
                                    </m:r>
                                    <m:r>
                                      <a:rPr lang="en-GB" sz="2400" i="1" noProof="0">
                                        <a:solidFill>
                                          <a:schemeClr val="bg1"/>
                                        </a:solidFill>
                                        <a:latin typeface="Cambria Math" panose="02040503050406030204" pitchFamily="18" charset="0"/>
                                      </a:rPr>
                                      <m:t>+</m:t>
                                    </m:r>
                                    <m:r>
                                      <a:rPr lang="it-IT" sz="2400" b="0" i="1" noProof="0" smtClean="0">
                                        <a:solidFill>
                                          <a:schemeClr val="bg1"/>
                                        </a:solidFill>
                                        <a:latin typeface="Cambria Math" panose="02040503050406030204" pitchFamily="18" charset="0"/>
                                      </a:rPr>
                                      <m:t>𝑟</m:t>
                                    </m:r>
                                  </m:e>
                                </m:d>
                              </m:den>
                            </m:f>
                          </m:e>
                          <m:e>
                            <m:r>
                              <a:rPr lang="it-IT" sz="2400" b="0" i="1" noProof="0" smtClean="0">
                                <a:solidFill>
                                  <a:schemeClr val="bg1"/>
                                </a:solidFill>
                                <a:latin typeface="Cambria Math" panose="02040503050406030204" pitchFamily="18" charset="0"/>
                              </a:rPr>
                              <m:t>𝑟</m:t>
                            </m:r>
                            <m:r>
                              <a:rPr lang="en-GB" sz="2400" i="1" noProof="0">
                                <a:solidFill>
                                  <a:schemeClr val="bg1"/>
                                </a:solidFill>
                                <a:latin typeface="Cambria Math" panose="02040503050406030204" pitchFamily="18" charset="0"/>
                              </a:rPr>
                              <m:t>=</m:t>
                            </m:r>
                            <m:f>
                              <m:fPr>
                                <m:ctrlPr>
                                  <a:rPr lang="en-GB" sz="2400" i="1" noProof="0">
                                    <a:solidFill>
                                      <a:schemeClr val="bg1"/>
                                    </a:solidFill>
                                    <a:latin typeface="Cambria Math" panose="02040503050406030204" pitchFamily="18" charset="0"/>
                                  </a:rPr>
                                </m:ctrlPr>
                              </m:fPr>
                              <m:num>
                                <m:r>
                                  <a:rPr lang="en-GB" sz="2400" i="1" noProof="0">
                                    <a:solidFill>
                                      <a:schemeClr val="bg1"/>
                                    </a:solidFill>
                                    <a:latin typeface="Cambria Math" panose="02040503050406030204" pitchFamily="18" charset="0"/>
                                  </a:rPr>
                                  <m:t>𝐸</m:t>
                                </m:r>
                              </m:num>
                              <m:den>
                                <m:r>
                                  <a:rPr lang="en-GB" sz="2400" i="1" noProof="0">
                                    <a:solidFill>
                                      <a:schemeClr val="bg1"/>
                                    </a:solidFill>
                                    <a:latin typeface="Cambria Math" panose="02040503050406030204" pitchFamily="18" charset="0"/>
                                  </a:rPr>
                                  <m:t>𝐵𝑐</m:t>
                                </m:r>
                              </m:den>
                            </m:f>
                          </m:e>
                        </m:mr>
                      </m:m>
                    </m:oMath>
                  </m:oMathPara>
                </a14:m>
                <a:endParaRPr lang="en-GB" sz="2400" noProof="0" dirty="0">
                  <a:solidFill>
                    <a:schemeClr val="bg1"/>
                  </a:solidFill>
                </a:endParaRPr>
              </a:p>
              <a:p>
                <a:pPr>
                  <a:lnSpc>
                    <a:spcPct val="110000"/>
                  </a:lnSpc>
                </a:pPr>
                <a:r>
                  <a:rPr lang="en-GB" sz="2400" noProof="0" dirty="0">
                    <a:solidFill>
                      <a:schemeClr val="bg1"/>
                    </a:solidFill>
                  </a:rPr>
                  <a:t>Relative spin tune of a single particle: </a:t>
                </a:r>
              </a:p>
              <a:p>
                <a:pPr marL="0" indent="0">
                  <a:lnSpc>
                    <a:spcPct val="110000"/>
                  </a:lnSpc>
                  <a:buNone/>
                </a:pPr>
                <a14:m>
                  <m:oMathPara xmlns:m="http://schemas.openxmlformats.org/officeDocument/2006/math">
                    <m:oMathParaPr>
                      <m:jc m:val="centerGroup"/>
                    </m:oMathParaPr>
                    <m:oMath xmlns:m="http://schemas.openxmlformats.org/officeDocument/2006/math">
                      <m:m>
                        <m:mPr>
                          <m:mcs>
                            <m:mc>
                              <m:mcPr>
                                <m:count m:val="2"/>
                                <m:mcJc m:val="center"/>
                              </m:mcPr>
                            </m:mc>
                          </m:mcs>
                          <m:ctrlPr>
                            <a:rPr lang="en-GB" sz="1600" i="1" noProof="0" smtClean="0">
                              <a:solidFill>
                                <a:schemeClr val="accent4">
                                  <a:lumMod val="60000"/>
                                  <a:lumOff val="40000"/>
                                </a:schemeClr>
                              </a:solidFill>
                              <a:latin typeface="Cambria Math" panose="02040503050406030204" pitchFamily="18" charset="0"/>
                            </a:rPr>
                          </m:ctrlPr>
                        </m:mPr>
                        <m:mr>
                          <m:e>
                            <m:m>
                              <m:mPr>
                                <m:mcs>
                                  <m:mc>
                                    <m:mcPr>
                                      <m:count m:val="2"/>
                                      <m:mcJc m:val="center"/>
                                    </m:mcPr>
                                  </m:mc>
                                </m:mcs>
                                <m:ctrlPr>
                                  <a:rPr lang="en-GB" sz="1600" i="1">
                                    <a:solidFill>
                                      <a:schemeClr val="accent4">
                                        <a:lumMod val="60000"/>
                                        <a:lumOff val="40000"/>
                                      </a:schemeClr>
                                    </a:solidFill>
                                    <a:latin typeface="Cambria Math" panose="02040503050406030204" pitchFamily="18" charset="0"/>
                                  </a:rPr>
                                </m:ctrlPr>
                              </m:mPr>
                              <m:mr>
                                <m:e>
                                  <m:sSup>
                                    <m:sSupPr>
                                      <m:ctrlPr>
                                        <a:rPr lang="en-GB" sz="1600" i="1">
                                          <a:solidFill>
                                            <a:schemeClr val="accent4">
                                              <a:lumMod val="60000"/>
                                              <a:lumOff val="40000"/>
                                            </a:schemeClr>
                                          </a:solidFill>
                                          <a:latin typeface="Cambria Math" panose="02040503050406030204" pitchFamily="18" charset="0"/>
                                          <a:ea typeface="Cambria Math" panose="02040503050406030204" pitchFamily="18" charset="0"/>
                                        </a:rPr>
                                      </m:ctrlPr>
                                    </m:sSupPr>
                                    <m:e>
                                      <m:r>
                                        <m:rPr>
                                          <m:brk m:alnAt="7"/>
                                        </m:rPr>
                                        <a:rPr lang="en-GB" sz="1600" i="1">
                                          <a:solidFill>
                                            <a:schemeClr val="accent4">
                                              <a:lumMod val="60000"/>
                                              <a:lumOff val="40000"/>
                                            </a:schemeClr>
                                          </a:solidFill>
                                          <a:latin typeface="Cambria Math" panose="02040503050406030204" pitchFamily="18" charset="0"/>
                                          <a:ea typeface="Cambria Math" panose="02040503050406030204" pitchFamily="18" charset="0"/>
                                        </a:rPr>
                                        <m:t>𝛽</m:t>
                                      </m:r>
                                    </m:e>
                                    <m:sup>
                                      <m:r>
                                        <a:rPr lang="en-GB" sz="1600" i="1">
                                          <a:solidFill>
                                            <a:schemeClr val="accent4">
                                              <a:lumMod val="60000"/>
                                              <a:lumOff val="40000"/>
                                            </a:schemeClr>
                                          </a:solidFill>
                                          <a:latin typeface="Cambria Math" panose="02040503050406030204" pitchFamily="18" charset="0"/>
                                          <a:ea typeface="Cambria Math" panose="02040503050406030204" pitchFamily="18" charset="0"/>
                                        </a:rPr>
                                        <m:t>′</m:t>
                                      </m:r>
                                    </m:sup>
                                  </m:sSup>
                                  <m:r>
                                    <a:rPr lang="en-GB" sz="1600" i="1">
                                      <a:solidFill>
                                        <a:schemeClr val="accent4">
                                          <a:lumMod val="60000"/>
                                          <a:lumOff val="40000"/>
                                        </a:schemeClr>
                                      </a:solidFill>
                                      <a:latin typeface="Cambria Math" panose="02040503050406030204" pitchFamily="18" charset="0"/>
                                      <a:ea typeface="Cambria Math" panose="02040503050406030204" pitchFamily="18" charset="0"/>
                                    </a:rPr>
                                    <m:t>=</m:t>
                                  </m:r>
                                  <m:f>
                                    <m:fPr>
                                      <m:ctrlPr>
                                        <a:rPr lang="en-GB" sz="1600" i="1">
                                          <a:solidFill>
                                            <a:schemeClr val="accent4">
                                              <a:lumMod val="60000"/>
                                              <a:lumOff val="40000"/>
                                            </a:schemeClr>
                                          </a:solidFill>
                                          <a:latin typeface="Cambria Math" panose="02040503050406030204" pitchFamily="18" charset="0"/>
                                        </a:rPr>
                                      </m:ctrlPr>
                                    </m:fPr>
                                    <m:num>
                                      <m:r>
                                        <m:rPr>
                                          <m:brk m:alnAt="7"/>
                                        </m:rPr>
                                        <a:rPr lang="en-GB" sz="1600" i="1">
                                          <a:solidFill>
                                            <a:schemeClr val="accent4">
                                              <a:lumMod val="60000"/>
                                              <a:lumOff val="40000"/>
                                            </a:schemeClr>
                                          </a:solidFill>
                                          <a:latin typeface="Cambria Math" panose="02040503050406030204" pitchFamily="18" charset="0"/>
                                        </a:rPr>
                                        <m:t>𝑑</m:t>
                                      </m:r>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𝛽</m:t>
                                      </m:r>
                                    </m:num>
                                    <m:den>
                                      <m:r>
                                        <m:rPr>
                                          <m:brk m:alnAt="7"/>
                                        </m:rPr>
                                        <a:rPr lang="en-GB" sz="1600" i="1">
                                          <a:solidFill>
                                            <a:schemeClr val="accent4">
                                              <a:lumMod val="60000"/>
                                              <a:lumOff val="40000"/>
                                            </a:schemeClr>
                                          </a:solidFill>
                                          <a:latin typeface="Cambria Math" panose="02040503050406030204" pitchFamily="18" charset="0"/>
                                        </a:rPr>
                                        <m:t>𝑑</m:t>
                                      </m:r>
                                      <m:r>
                                        <a:rPr lang="en-GB" sz="1600" i="1">
                                          <a:solidFill>
                                            <a:schemeClr val="accent4">
                                              <a:lumMod val="60000"/>
                                              <a:lumOff val="40000"/>
                                            </a:schemeClr>
                                          </a:solidFill>
                                          <a:latin typeface="Cambria Math" panose="02040503050406030204" pitchFamily="18" charset="0"/>
                                        </a:rPr>
                                        <m:t>𝑝</m:t>
                                      </m:r>
                                    </m:den>
                                  </m:f>
                                  <m:r>
                                    <m:rPr>
                                      <m:brk m:alnAt="7"/>
                                    </m:rPr>
                                    <a:rPr lang="en-GB" sz="1600" i="1">
                                      <a:solidFill>
                                        <a:schemeClr val="accent4">
                                          <a:lumMod val="60000"/>
                                          <a:lumOff val="40000"/>
                                        </a:schemeClr>
                                      </a:solidFill>
                                      <a:latin typeface="Cambria Math" panose="02040503050406030204" pitchFamily="18" charset="0"/>
                                    </a:rPr>
                                    <m:t>=</m:t>
                                  </m:r>
                                  <m:f>
                                    <m:fPr>
                                      <m:ctrlPr>
                                        <a:rPr lang="en-GB" sz="1600" i="1">
                                          <a:solidFill>
                                            <a:schemeClr val="accent4">
                                              <a:lumMod val="60000"/>
                                              <a:lumOff val="40000"/>
                                            </a:schemeClr>
                                          </a:solidFill>
                                          <a:latin typeface="Cambria Math" panose="02040503050406030204" pitchFamily="18" charset="0"/>
                                        </a:rPr>
                                      </m:ctrlPr>
                                    </m:fPr>
                                    <m:num>
                                      <m:r>
                                        <a:rPr lang="en-GB" sz="1600" i="1">
                                          <a:solidFill>
                                            <a:schemeClr val="accent4">
                                              <a:lumMod val="60000"/>
                                              <a:lumOff val="40000"/>
                                            </a:schemeClr>
                                          </a:solidFill>
                                          <a:latin typeface="Cambria Math" panose="02040503050406030204" pitchFamily="18" charset="0"/>
                                        </a:rPr>
                                        <m:t>1</m:t>
                                      </m:r>
                                    </m:num>
                                    <m:den>
                                      <m:r>
                                        <a:rPr lang="en-GB" sz="1600" i="1">
                                          <a:solidFill>
                                            <a:schemeClr val="accent4">
                                              <a:lumMod val="60000"/>
                                              <a:lumOff val="40000"/>
                                            </a:schemeClr>
                                          </a:solidFill>
                                          <a:latin typeface="Cambria Math" panose="02040503050406030204" pitchFamily="18" charset="0"/>
                                        </a:rPr>
                                        <m:t>𝑚</m:t>
                                      </m:r>
                                      <m:sSup>
                                        <m:sSupPr>
                                          <m:ctrlPr>
                                            <a:rPr lang="en-GB" sz="1600" i="1">
                                              <a:solidFill>
                                                <a:schemeClr val="accent4">
                                                  <a:lumMod val="60000"/>
                                                  <a:lumOff val="40000"/>
                                                </a:schemeClr>
                                              </a:solidFill>
                                              <a:latin typeface="Cambria Math" panose="02040503050406030204" pitchFamily="18" charset="0"/>
                                            </a:rPr>
                                          </m:ctrlPr>
                                        </m:sSupPr>
                                        <m:e>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𝛾</m:t>
                                          </m:r>
                                        </m:e>
                                        <m:sup>
                                          <m:r>
                                            <a:rPr lang="en-GB" sz="1600" i="1">
                                              <a:solidFill>
                                                <a:schemeClr val="accent4">
                                                  <a:lumMod val="60000"/>
                                                  <a:lumOff val="40000"/>
                                                </a:schemeClr>
                                              </a:solidFill>
                                              <a:latin typeface="Cambria Math" panose="02040503050406030204" pitchFamily="18" charset="0"/>
                                            </a:rPr>
                                            <m:t>3</m:t>
                                          </m:r>
                                        </m:sup>
                                      </m:sSup>
                                    </m:den>
                                  </m:f>
                                </m:e>
                                <m:e>
                                  <m:sSup>
                                    <m:sSupPr>
                                      <m:ctrlPr>
                                        <a:rPr lang="en-GB" sz="1600" i="1">
                                          <a:solidFill>
                                            <a:schemeClr val="accent4">
                                              <a:lumMod val="60000"/>
                                              <a:lumOff val="40000"/>
                                            </a:schemeClr>
                                          </a:solidFill>
                                          <a:latin typeface="Cambria Math" panose="02040503050406030204" pitchFamily="18" charset="0"/>
                                          <a:ea typeface="Cambria Math" panose="02040503050406030204" pitchFamily="18" charset="0"/>
                                        </a:rPr>
                                      </m:ctrlPr>
                                    </m:sSupPr>
                                    <m:e>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𝛾</m:t>
                                      </m:r>
                                    </m:e>
                                    <m:sup>
                                      <m:r>
                                        <a:rPr lang="en-GB" sz="1600" i="1">
                                          <a:solidFill>
                                            <a:schemeClr val="accent4">
                                              <a:lumMod val="60000"/>
                                              <a:lumOff val="40000"/>
                                            </a:schemeClr>
                                          </a:solidFill>
                                          <a:latin typeface="Cambria Math" panose="02040503050406030204" pitchFamily="18" charset="0"/>
                                          <a:ea typeface="Cambria Math" panose="02040503050406030204" pitchFamily="18" charset="0"/>
                                        </a:rPr>
                                        <m:t>′</m:t>
                                      </m:r>
                                    </m:sup>
                                  </m:sSup>
                                  <m:r>
                                    <a:rPr lang="en-GB" sz="1600" i="1">
                                      <a:solidFill>
                                        <a:schemeClr val="accent4">
                                          <a:lumMod val="60000"/>
                                          <a:lumOff val="40000"/>
                                        </a:schemeClr>
                                      </a:solidFill>
                                      <a:latin typeface="Cambria Math" panose="02040503050406030204" pitchFamily="18" charset="0"/>
                                      <a:ea typeface="Cambria Math" panose="02040503050406030204" pitchFamily="18" charset="0"/>
                                    </a:rPr>
                                    <m:t>=</m:t>
                                  </m:r>
                                  <m:f>
                                    <m:fPr>
                                      <m:ctrlPr>
                                        <a:rPr lang="en-GB" sz="1600" i="1">
                                          <a:solidFill>
                                            <a:schemeClr val="accent4">
                                              <a:lumMod val="60000"/>
                                              <a:lumOff val="40000"/>
                                            </a:schemeClr>
                                          </a:solidFill>
                                          <a:latin typeface="Cambria Math" panose="02040503050406030204" pitchFamily="18" charset="0"/>
                                        </a:rPr>
                                      </m:ctrlPr>
                                    </m:fPr>
                                    <m:num>
                                      <m:r>
                                        <a:rPr lang="en-GB" sz="1600" i="1">
                                          <a:solidFill>
                                            <a:schemeClr val="accent4">
                                              <a:lumMod val="60000"/>
                                              <a:lumOff val="40000"/>
                                            </a:schemeClr>
                                          </a:solidFill>
                                          <a:latin typeface="Cambria Math" panose="02040503050406030204" pitchFamily="18" charset="0"/>
                                        </a:rPr>
                                        <m:t>𝑑</m:t>
                                      </m:r>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𝛾</m:t>
                                      </m:r>
                                    </m:num>
                                    <m:den>
                                      <m:r>
                                        <a:rPr lang="en-GB" sz="1600" i="1">
                                          <a:solidFill>
                                            <a:schemeClr val="accent4">
                                              <a:lumMod val="60000"/>
                                              <a:lumOff val="40000"/>
                                            </a:schemeClr>
                                          </a:solidFill>
                                          <a:latin typeface="Cambria Math" panose="02040503050406030204" pitchFamily="18" charset="0"/>
                                        </a:rPr>
                                        <m:t>𝑑𝑝</m:t>
                                      </m:r>
                                    </m:den>
                                  </m:f>
                                  <m:r>
                                    <a:rPr lang="en-GB" sz="1600" i="1">
                                      <a:solidFill>
                                        <a:schemeClr val="accent4">
                                          <a:lumMod val="60000"/>
                                          <a:lumOff val="40000"/>
                                        </a:schemeClr>
                                      </a:solidFill>
                                      <a:latin typeface="Cambria Math" panose="02040503050406030204" pitchFamily="18" charset="0"/>
                                    </a:rPr>
                                    <m:t>=</m:t>
                                  </m:r>
                                  <m:f>
                                    <m:fPr>
                                      <m:ctrlPr>
                                        <a:rPr lang="en-GB" sz="1600" i="1">
                                          <a:solidFill>
                                            <a:schemeClr val="accent4">
                                              <a:lumMod val="60000"/>
                                              <a:lumOff val="40000"/>
                                            </a:schemeClr>
                                          </a:solidFill>
                                          <a:latin typeface="Cambria Math" panose="02040503050406030204" pitchFamily="18" charset="0"/>
                                        </a:rPr>
                                      </m:ctrlPr>
                                    </m:fPr>
                                    <m:num>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𝛽</m:t>
                                      </m:r>
                                    </m:num>
                                    <m:den>
                                      <m:r>
                                        <a:rPr lang="en-GB" sz="1600" i="1">
                                          <a:solidFill>
                                            <a:schemeClr val="accent4">
                                              <a:lumMod val="60000"/>
                                              <a:lumOff val="40000"/>
                                            </a:schemeClr>
                                          </a:solidFill>
                                          <a:latin typeface="Cambria Math" panose="02040503050406030204" pitchFamily="18" charset="0"/>
                                        </a:rPr>
                                        <m:t>𝑚</m:t>
                                      </m:r>
                                    </m:den>
                                  </m:f>
                                </m:e>
                              </m:mr>
                            </m:m>
                          </m:e>
                          <m:e>
                            <m:m>
                              <m:mPr>
                                <m:mcs>
                                  <m:mc>
                                    <m:mcPr>
                                      <m:count m:val="2"/>
                                      <m:mcJc m:val="center"/>
                                    </m:mcPr>
                                  </m:mc>
                                </m:mcs>
                                <m:ctrlPr>
                                  <a:rPr lang="en-GB" sz="1600" i="1">
                                    <a:solidFill>
                                      <a:schemeClr val="accent4">
                                        <a:lumMod val="60000"/>
                                        <a:lumOff val="40000"/>
                                      </a:schemeClr>
                                    </a:solidFill>
                                    <a:latin typeface="Cambria Math" panose="02040503050406030204" pitchFamily="18" charset="0"/>
                                  </a:rPr>
                                </m:ctrlPr>
                              </m:mPr>
                              <m:mr>
                                <m:e>
                                  <m:sSub>
                                    <m:sSubPr>
                                      <m:ctrlPr>
                                        <a:rPr lang="en-GB" sz="1600" i="1">
                                          <a:solidFill>
                                            <a:schemeClr val="accent4">
                                              <a:lumMod val="60000"/>
                                              <a:lumOff val="40000"/>
                                            </a:schemeClr>
                                          </a:solidFill>
                                          <a:latin typeface="Cambria Math" panose="02040503050406030204" pitchFamily="18" charset="0"/>
                                        </a:rPr>
                                      </m:ctrlPr>
                                    </m:sSubPr>
                                    <m:e>
                                      <m:r>
                                        <a:rPr lang="en-GB" sz="1600" i="1">
                                          <a:solidFill>
                                            <a:schemeClr val="accent4">
                                              <a:lumMod val="60000"/>
                                              <a:lumOff val="40000"/>
                                            </a:schemeClr>
                                          </a:solidFill>
                                          <a:latin typeface="Cambria Math" panose="02040503050406030204" pitchFamily="18" charset="0"/>
                                        </a:rPr>
                                        <m:t>𝜈</m:t>
                                      </m:r>
                                    </m:e>
                                    <m:sub>
                                      <m:r>
                                        <a:rPr lang="en-GB" sz="1600" i="1">
                                          <a:solidFill>
                                            <a:schemeClr val="accent4">
                                              <a:lumMod val="60000"/>
                                              <a:lumOff val="40000"/>
                                            </a:schemeClr>
                                          </a:solidFill>
                                          <a:latin typeface="Cambria Math" panose="02040503050406030204" pitchFamily="18" charset="0"/>
                                        </a:rPr>
                                        <m:t>𝑠</m:t>
                                      </m:r>
                                    </m:sub>
                                  </m:sSub>
                                  <m:r>
                                    <a:rPr lang="en-GB" sz="1600" i="1">
                                      <a:solidFill>
                                        <a:schemeClr val="accent4">
                                          <a:lumMod val="60000"/>
                                          <a:lumOff val="40000"/>
                                        </a:schemeClr>
                                      </a:solidFill>
                                      <a:latin typeface="Cambria Math" panose="02040503050406030204" pitchFamily="18" charset="0"/>
                                    </a:rPr>
                                    <m:t>=</m:t>
                                  </m:r>
                                  <m:sSub>
                                    <m:sSubPr>
                                      <m:ctrlPr>
                                        <a:rPr lang="en-GB" sz="1600" i="1">
                                          <a:solidFill>
                                            <a:schemeClr val="accent4">
                                              <a:lumMod val="60000"/>
                                              <a:lumOff val="40000"/>
                                            </a:schemeClr>
                                          </a:solidFill>
                                          <a:latin typeface="Cambria Math" panose="02040503050406030204" pitchFamily="18" charset="0"/>
                                        </a:rPr>
                                      </m:ctrlPr>
                                    </m:sSubPr>
                                    <m:e>
                                      <m:r>
                                        <a:rPr lang="en-GB" sz="1600" i="1">
                                          <a:solidFill>
                                            <a:schemeClr val="accent4">
                                              <a:lumMod val="60000"/>
                                              <a:lumOff val="40000"/>
                                            </a:schemeClr>
                                          </a:solidFill>
                                          <a:latin typeface="Cambria Math" panose="02040503050406030204" pitchFamily="18" charset="0"/>
                                        </a:rPr>
                                        <m:t>𝜈</m:t>
                                      </m:r>
                                    </m:e>
                                    <m:sub>
                                      <m:r>
                                        <a:rPr lang="en-GB" sz="1600" i="1">
                                          <a:solidFill>
                                            <a:schemeClr val="accent4">
                                              <a:lumMod val="60000"/>
                                              <a:lumOff val="40000"/>
                                            </a:schemeClr>
                                          </a:solidFill>
                                          <a:latin typeface="Cambria Math" panose="02040503050406030204" pitchFamily="18" charset="0"/>
                                        </a:rPr>
                                        <m:t>𝑠</m:t>
                                      </m:r>
                                      <m:r>
                                        <a:rPr lang="en-GB" sz="1600" i="1">
                                          <a:solidFill>
                                            <a:schemeClr val="accent4">
                                              <a:lumMod val="60000"/>
                                              <a:lumOff val="40000"/>
                                            </a:schemeClr>
                                          </a:solidFill>
                                          <a:latin typeface="Cambria Math" panose="02040503050406030204" pitchFamily="18" charset="0"/>
                                        </a:rPr>
                                        <m:t>,0</m:t>
                                      </m:r>
                                    </m:sub>
                                  </m:sSub>
                                  <m:r>
                                    <a:rPr lang="en-GB" sz="1600" i="1">
                                      <a:solidFill>
                                        <a:schemeClr val="accent4">
                                          <a:lumMod val="60000"/>
                                          <a:lumOff val="40000"/>
                                        </a:schemeClr>
                                      </a:solidFill>
                                      <a:latin typeface="Cambria Math" panose="02040503050406030204" pitchFamily="18" charset="0"/>
                                    </a:rPr>
                                    <m:t>+</m:t>
                                  </m:r>
                                  <m:sSubSup>
                                    <m:sSubSupPr>
                                      <m:ctrlPr>
                                        <a:rPr lang="en-GB" sz="1600" i="1">
                                          <a:solidFill>
                                            <a:schemeClr val="accent4">
                                              <a:lumMod val="60000"/>
                                              <a:lumOff val="40000"/>
                                            </a:schemeClr>
                                          </a:solidFill>
                                          <a:latin typeface="Cambria Math" panose="02040503050406030204" pitchFamily="18" charset="0"/>
                                        </a:rPr>
                                      </m:ctrlPr>
                                    </m:sSubSupPr>
                                    <m:e>
                                      <m:r>
                                        <a:rPr lang="en-GB" sz="1600" i="1">
                                          <a:solidFill>
                                            <a:schemeClr val="accent4">
                                              <a:lumMod val="60000"/>
                                              <a:lumOff val="40000"/>
                                            </a:schemeClr>
                                          </a:solidFill>
                                          <a:latin typeface="Cambria Math" panose="02040503050406030204" pitchFamily="18" charset="0"/>
                                        </a:rPr>
                                        <m:t>𝜈</m:t>
                                      </m:r>
                                    </m:e>
                                    <m:sub>
                                      <m:r>
                                        <a:rPr lang="en-GB" sz="1600" i="1">
                                          <a:solidFill>
                                            <a:schemeClr val="accent4">
                                              <a:lumMod val="60000"/>
                                              <a:lumOff val="40000"/>
                                            </a:schemeClr>
                                          </a:solidFill>
                                          <a:latin typeface="Cambria Math" panose="02040503050406030204" pitchFamily="18" charset="0"/>
                                        </a:rPr>
                                        <m:t>𝑠</m:t>
                                      </m:r>
                                    </m:sub>
                                    <m:sup>
                                      <m:r>
                                        <a:rPr lang="en-GB" sz="1600" i="1">
                                          <a:solidFill>
                                            <a:schemeClr val="accent4">
                                              <a:lumMod val="60000"/>
                                              <a:lumOff val="40000"/>
                                            </a:schemeClr>
                                          </a:solidFill>
                                          <a:latin typeface="Cambria Math" panose="02040503050406030204" pitchFamily="18" charset="0"/>
                                        </a:rPr>
                                        <m:t>′</m:t>
                                      </m:r>
                                    </m:sup>
                                  </m:sSubSup>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𝛿</m:t>
                                  </m:r>
                                  <m:r>
                                    <a:rPr lang="en-GB" sz="1600" i="1">
                                      <a:solidFill>
                                        <a:schemeClr val="accent4">
                                          <a:lumMod val="60000"/>
                                          <a:lumOff val="40000"/>
                                        </a:schemeClr>
                                      </a:solidFill>
                                      <a:latin typeface="Cambria Math" panose="02040503050406030204" pitchFamily="18" charset="0"/>
                                      <a:ea typeface="Cambria Math" panose="02040503050406030204" pitchFamily="18" charset="0"/>
                                    </a:rPr>
                                    <m:t>𝑝</m:t>
                                  </m:r>
                                  <m:r>
                                    <a:rPr lang="en-GB" sz="1600" i="1">
                                      <a:solidFill>
                                        <a:schemeClr val="accent4">
                                          <a:lumMod val="60000"/>
                                          <a:lumOff val="40000"/>
                                        </a:schemeClr>
                                      </a:solidFill>
                                      <a:latin typeface="Cambria Math" panose="02040503050406030204" pitchFamily="18" charset="0"/>
                                    </a:rPr>
                                    <m:t>+</m:t>
                                  </m:r>
                                  <m:f>
                                    <m:fPr>
                                      <m:ctrlPr>
                                        <a:rPr lang="en-GB" sz="1600" i="1">
                                          <a:solidFill>
                                            <a:schemeClr val="accent4">
                                              <a:lumMod val="60000"/>
                                              <a:lumOff val="40000"/>
                                            </a:schemeClr>
                                          </a:solidFill>
                                          <a:latin typeface="Cambria Math" panose="02040503050406030204" pitchFamily="18" charset="0"/>
                                        </a:rPr>
                                      </m:ctrlPr>
                                    </m:fPr>
                                    <m:num>
                                      <m:r>
                                        <a:rPr lang="en-GB" sz="1600" i="1">
                                          <a:solidFill>
                                            <a:schemeClr val="accent4">
                                              <a:lumMod val="60000"/>
                                              <a:lumOff val="40000"/>
                                            </a:schemeClr>
                                          </a:solidFill>
                                          <a:latin typeface="Cambria Math" panose="02040503050406030204" pitchFamily="18" charset="0"/>
                                        </a:rPr>
                                        <m:t>1</m:t>
                                      </m:r>
                                    </m:num>
                                    <m:den>
                                      <m:r>
                                        <a:rPr lang="en-GB" sz="1600" i="1">
                                          <a:solidFill>
                                            <a:schemeClr val="accent4">
                                              <a:lumMod val="60000"/>
                                              <a:lumOff val="40000"/>
                                            </a:schemeClr>
                                          </a:solidFill>
                                          <a:latin typeface="Cambria Math" panose="02040503050406030204" pitchFamily="18" charset="0"/>
                                        </a:rPr>
                                        <m:t>2</m:t>
                                      </m:r>
                                    </m:den>
                                  </m:f>
                                  <m:sSubSup>
                                    <m:sSubSupPr>
                                      <m:ctrlPr>
                                        <a:rPr lang="en-GB" sz="1600" i="1">
                                          <a:solidFill>
                                            <a:schemeClr val="accent4">
                                              <a:lumMod val="60000"/>
                                              <a:lumOff val="40000"/>
                                            </a:schemeClr>
                                          </a:solidFill>
                                          <a:latin typeface="Cambria Math" panose="02040503050406030204" pitchFamily="18" charset="0"/>
                                        </a:rPr>
                                      </m:ctrlPr>
                                    </m:sSubSupPr>
                                    <m:e>
                                      <m:r>
                                        <a:rPr lang="en-GB" sz="1600" i="1">
                                          <a:solidFill>
                                            <a:schemeClr val="accent4">
                                              <a:lumMod val="60000"/>
                                              <a:lumOff val="40000"/>
                                            </a:schemeClr>
                                          </a:solidFill>
                                          <a:latin typeface="Cambria Math" panose="02040503050406030204" pitchFamily="18" charset="0"/>
                                        </a:rPr>
                                        <m:t>𝜈</m:t>
                                      </m:r>
                                    </m:e>
                                    <m:sub>
                                      <m:r>
                                        <a:rPr lang="en-GB" sz="1600" i="1">
                                          <a:solidFill>
                                            <a:schemeClr val="accent4">
                                              <a:lumMod val="60000"/>
                                              <a:lumOff val="40000"/>
                                            </a:schemeClr>
                                          </a:solidFill>
                                          <a:latin typeface="Cambria Math" panose="02040503050406030204" pitchFamily="18" charset="0"/>
                                        </a:rPr>
                                        <m:t>𝑠</m:t>
                                      </m:r>
                                    </m:sub>
                                    <m:sup>
                                      <m:r>
                                        <a:rPr lang="en-GB" sz="1600" i="1">
                                          <a:solidFill>
                                            <a:schemeClr val="accent4">
                                              <a:lumMod val="60000"/>
                                              <a:lumOff val="40000"/>
                                            </a:schemeClr>
                                          </a:solidFill>
                                          <a:latin typeface="Cambria Math" panose="02040503050406030204" pitchFamily="18" charset="0"/>
                                        </a:rPr>
                                        <m:t>′′</m:t>
                                      </m:r>
                                    </m:sup>
                                  </m:sSubSup>
                                  <m:sSup>
                                    <m:sSupPr>
                                      <m:ctrlPr>
                                        <a:rPr lang="en-GB" sz="1600" i="1">
                                          <a:solidFill>
                                            <a:schemeClr val="accent4">
                                              <a:lumMod val="60000"/>
                                              <a:lumOff val="40000"/>
                                            </a:schemeClr>
                                          </a:solidFill>
                                          <a:latin typeface="Cambria Math" panose="02040503050406030204" pitchFamily="18" charset="0"/>
                                        </a:rPr>
                                      </m:ctrlPr>
                                    </m:sSupPr>
                                    <m:e>
                                      <m:d>
                                        <m:dPr>
                                          <m:ctrlPr>
                                            <a:rPr lang="en-GB" sz="1600" i="1">
                                              <a:solidFill>
                                                <a:schemeClr val="accent4">
                                                  <a:lumMod val="60000"/>
                                                  <a:lumOff val="40000"/>
                                                </a:schemeClr>
                                              </a:solidFill>
                                              <a:latin typeface="Cambria Math" panose="02040503050406030204" pitchFamily="18" charset="0"/>
                                            </a:rPr>
                                          </m:ctrlPr>
                                        </m:dPr>
                                        <m:e>
                                          <m:r>
                                            <a:rPr lang="en-GB" sz="1600" i="1">
                                              <a:solidFill>
                                                <a:schemeClr val="accent4">
                                                  <a:lumMod val="60000"/>
                                                  <a:lumOff val="40000"/>
                                                </a:schemeClr>
                                              </a:solidFill>
                                              <a:latin typeface="Cambria Math" panose="02040503050406030204" pitchFamily="18" charset="0"/>
                                              <a:ea typeface="Cambria Math" panose="02040503050406030204" pitchFamily="18" charset="0"/>
                                            </a:rPr>
                                            <m:t>𝛿</m:t>
                                          </m:r>
                                          <m:r>
                                            <a:rPr lang="en-GB" sz="1600" i="1">
                                              <a:solidFill>
                                                <a:schemeClr val="accent4">
                                                  <a:lumMod val="60000"/>
                                                  <a:lumOff val="40000"/>
                                                </a:schemeClr>
                                              </a:solidFill>
                                              <a:latin typeface="Cambria Math" panose="02040503050406030204" pitchFamily="18" charset="0"/>
                                              <a:ea typeface="Cambria Math" panose="02040503050406030204" pitchFamily="18" charset="0"/>
                                            </a:rPr>
                                            <m:t>𝑝</m:t>
                                          </m:r>
                                        </m:e>
                                      </m:d>
                                    </m:e>
                                    <m:sup>
                                      <m:r>
                                        <a:rPr lang="en-GB" sz="1600" i="1">
                                          <a:solidFill>
                                            <a:schemeClr val="accent4">
                                              <a:lumMod val="60000"/>
                                              <a:lumOff val="40000"/>
                                            </a:schemeClr>
                                          </a:solidFill>
                                          <a:latin typeface="Cambria Math" panose="02040503050406030204" pitchFamily="18" charset="0"/>
                                        </a:rPr>
                                        <m:t>2</m:t>
                                      </m:r>
                                    </m:sup>
                                  </m:sSup>
                                  <m:r>
                                    <a:rPr lang="en-GB" sz="1600" i="1">
                                      <a:solidFill>
                                        <a:schemeClr val="accent4">
                                          <a:lumMod val="60000"/>
                                          <a:lumOff val="40000"/>
                                        </a:schemeClr>
                                      </a:solidFill>
                                      <a:latin typeface="Cambria Math" panose="02040503050406030204" pitchFamily="18" charset="0"/>
                                    </a:rPr>
                                    <m:t>+…</m:t>
                                  </m:r>
                                </m:e>
                                <m:e>
                                  <m:r>
                                    <a:rPr lang="en-GB" sz="1600" i="1">
                                      <a:solidFill>
                                        <a:schemeClr val="accent4">
                                          <a:lumMod val="60000"/>
                                          <a:lumOff val="40000"/>
                                        </a:schemeClr>
                                      </a:solidFill>
                                      <a:latin typeface="Cambria Math" panose="02040503050406030204" pitchFamily="18" charset="0"/>
                                    </a:rPr>
                                    <m:t>𝛿</m:t>
                                  </m:r>
                                  <m:r>
                                    <a:rPr lang="en-GB" sz="1600">
                                      <a:solidFill>
                                        <a:schemeClr val="accent4">
                                          <a:lumMod val="60000"/>
                                          <a:lumOff val="40000"/>
                                        </a:schemeClr>
                                      </a:solidFill>
                                      <a:latin typeface="Cambria Math" panose="02040503050406030204" pitchFamily="18" charset="0"/>
                                    </a:rPr>
                                    <m:t>=</m:t>
                                  </m:r>
                                  <m:f>
                                    <m:fPr>
                                      <m:type m:val="skw"/>
                                      <m:ctrlPr>
                                        <a:rPr lang="en-GB" sz="1600" i="1">
                                          <a:solidFill>
                                            <a:schemeClr val="accent4">
                                              <a:lumMod val="60000"/>
                                              <a:lumOff val="40000"/>
                                            </a:schemeClr>
                                          </a:solidFill>
                                          <a:latin typeface="Cambria Math" panose="02040503050406030204" pitchFamily="18" charset="0"/>
                                        </a:rPr>
                                      </m:ctrlPr>
                                    </m:fPr>
                                    <m:num>
                                      <m:r>
                                        <m:rPr>
                                          <m:sty m:val="p"/>
                                        </m:rPr>
                                        <a:rPr lang="en-GB" sz="1600">
                                          <a:solidFill>
                                            <a:schemeClr val="accent4">
                                              <a:lumMod val="60000"/>
                                              <a:lumOff val="40000"/>
                                            </a:schemeClr>
                                          </a:solidFill>
                                          <a:latin typeface="Cambria Math" panose="02040503050406030204" pitchFamily="18" charset="0"/>
                                        </a:rPr>
                                        <m:t>Δ</m:t>
                                      </m:r>
                                      <m:r>
                                        <a:rPr lang="en-GB" sz="1600" i="1">
                                          <a:solidFill>
                                            <a:schemeClr val="accent4">
                                              <a:lumMod val="60000"/>
                                              <a:lumOff val="40000"/>
                                            </a:schemeClr>
                                          </a:solidFill>
                                          <a:latin typeface="Cambria Math" panose="02040503050406030204" pitchFamily="18" charset="0"/>
                                        </a:rPr>
                                        <m:t>𝑝</m:t>
                                      </m:r>
                                    </m:num>
                                    <m:den>
                                      <m:r>
                                        <a:rPr lang="en-GB" sz="1600" i="1">
                                          <a:solidFill>
                                            <a:schemeClr val="accent4">
                                              <a:lumMod val="60000"/>
                                              <a:lumOff val="40000"/>
                                            </a:schemeClr>
                                          </a:solidFill>
                                          <a:latin typeface="Cambria Math" panose="02040503050406030204" pitchFamily="18" charset="0"/>
                                        </a:rPr>
                                        <m:t>𝑝</m:t>
                                      </m:r>
                                    </m:den>
                                  </m:f>
                                </m:e>
                              </m:mr>
                            </m:m>
                          </m:e>
                        </m:mr>
                      </m:m>
                    </m:oMath>
                  </m:oMathPara>
                </a14:m>
                <a:endParaRPr lang="en-GB" sz="1600" noProof="0" dirty="0">
                  <a:solidFill>
                    <a:schemeClr val="bg1"/>
                  </a:solidFill>
                </a:endParaRPr>
              </a:p>
              <a:p>
                <a:pPr marL="0" indent="0">
                  <a:lnSpc>
                    <a:spcPct val="110000"/>
                  </a:lnSpc>
                  <a:buNone/>
                </a:pPr>
                <a:endParaRPr lang="en-GB" sz="1600" noProof="0" dirty="0">
                  <a:solidFill>
                    <a:schemeClr val="bg1"/>
                  </a:solidFill>
                </a:endParaRPr>
              </a:p>
              <a:p>
                <a:pPr marL="0" indent="0">
                  <a:lnSpc>
                    <a:spcPct val="110000"/>
                  </a:lnSpc>
                  <a:buNone/>
                </a:pPr>
                <a14:m>
                  <m:oMathPara xmlns:m="http://schemas.openxmlformats.org/officeDocument/2006/math">
                    <m:oMathParaPr>
                      <m:jc m:val="centerGroup"/>
                    </m:oMathParaPr>
                    <m:oMath xmlns:m="http://schemas.openxmlformats.org/officeDocument/2006/math">
                      <m:r>
                        <m:rPr>
                          <m:sty m:val="p"/>
                        </m:rPr>
                        <a:rPr lang="en-GB" sz="2400" i="1" noProof="0" smtClean="0">
                          <a:solidFill>
                            <a:schemeClr val="bg1"/>
                          </a:solidFill>
                          <a:latin typeface="Cambria Math" panose="02040503050406030204" pitchFamily="18" charset="0"/>
                        </a:rPr>
                        <m:t>Δ</m:t>
                      </m:r>
                      <m:sSub>
                        <m:sSubPr>
                          <m:ctrlPr>
                            <a:rPr lang="en-GB" sz="2400" i="1" noProof="0" smtClean="0">
                              <a:solidFill>
                                <a:schemeClr val="bg1"/>
                              </a:solidFill>
                              <a:latin typeface="Cambria Math" panose="02040503050406030204" pitchFamily="18" charset="0"/>
                            </a:rPr>
                          </m:ctrlPr>
                        </m:sSubPr>
                        <m:e>
                          <m:r>
                            <a:rPr lang="en-GB" sz="2400" i="1" noProof="0" smtClean="0">
                              <a:solidFill>
                                <a:schemeClr val="bg1"/>
                              </a:solidFill>
                              <a:latin typeface="Cambria Math" panose="02040503050406030204" pitchFamily="18" charset="0"/>
                            </a:rPr>
                            <m:t>𝜈</m:t>
                          </m:r>
                        </m:e>
                        <m:sub>
                          <m:r>
                            <a:rPr lang="en-GB" sz="2400" i="1" noProof="0" smtClean="0">
                              <a:solidFill>
                                <a:schemeClr val="bg1"/>
                              </a:solidFill>
                              <a:latin typeface="Cambria Math" panose="02040503050406030204" pitchFamily="18" charset="0"/>
                            </a:rPr>
                            <m:t>𝑠</m:t>
                          </m:r>
                        </m:sub>
                      </m:sSub>
                      <m:r>
                        <a:rPr lang="en-GB" sz="2400" i="1" noProof="0" smtClean="0">
                          <a:solidFill>
                            <a:schemeClr val="bg1"/>
                          </a:solidFill>
                          <a:latin typeface="Cambria Math" panose="02040503050406030204" pitchFamily="18" charset="0"/>
                        </a:rPr>
                        <m:t>=</m:t>
                      </m:r>
                      <m:sSub>
                        <m:sSubPr>
                          <m:ctrlPr>
                            <a:rPr lang="en-GB" sz="2400" i="1" noProof="0" smtClean="0">
                              <a:solidFill>
                                <a:schemeClr val="bg1"/>
                              </a:solidFill>
                              <a:latin typeface="Cambria Math" panose="02040503050406030204" pitchFamily="18" charset="0"/>
                            </a:rPr>
                          </m:ctrlPr>
                        </m:sSubPr>
                        <m:e>
                          <m:r>
                            <a:rPr lang="en-GB" sz="2400" b="0" i="1" noProof="0" smtClean="0">
                              <a:solidFill>
                                <a:schemeClr val="bg1"/>
                              </a:solidFill>
                              <a:latin typeface="Cambria Math" panose="02040503050406030204" pitchFamily="18" charset="0"/>
                            </a:rPr>
                            <m:t>𝜎</m:t>
                          </m:r>
                        </m:e>
                        <m:sub>
                          <m:r>
                            <a:rPr lang="en-GB" sz="2400" b="0" i="1" noProof="0" smtClean="0">
                              <a:solidFill>
                                <a:schemeClr val="bg1"/>
                              </a:solidFill>
                              <a:latin typeface="Cambria Math" panose="02040503050406030204" pitchFamily="18" charset="0"/>
                            </a:rPr>
                            <m:t>0</m:t>
                          </m:r>
                        </m:sub>
                      </m:sSub>
                      <m:r>
                        <a:rPr lang="en-GB" sz="2400" i="1" noProof="0" smtClean="0">
                          <a:solidFill>
                            <a:schemeClr val="bg1"/>
                          </a:solidFill>
                          <a:latin typeface="Cambria Math" panose="02040503050406030204" pitchFamily="18" charset="0"/>
                        </a:rPr>
                        <m:t>𝛿</m:t>
                      </m:r>
                      <m:r>
                        <a:rPr lang="en-GB" sz="2400" b="0" i="1" noProof="0" smtClean="0">
                          <a:solidFill>
                            <a:schemeClr val="bg1"/>
                          </a:solidFill>
                          <a:latin typeface="Cambria Math" panose="02040503050406030204" pitchFamily="18" charset="0"/>
                        </a:rPr>
                        <m:t>+</m:t>
                      </m:r>
                      <m:sSub>
                        <m:sSubPr>
                          <m:ctrlPr>
                            <a:rPr lang="en-GB" sz="2400" i="1" noProof="0" smtClean="0">
                              <a:solidFill>
                                <a:schemeClr val="bg1"/>
                              </a:solidFill>
                              <a:latin typeface="Cambria Math" panose="02040503050406030204" pitchFamily="18" charset="0"/>
                            </a:rPr>
                          </m:ctrlPr>
                        </m:sSubPr>
                        <m:e>
                          <m:r>
                            <a:rPr lang="en-GB" sz="2400" b="0" i="1" noProof="0" smtClean="0">
                              <a:solidFill>
                                <a:schemeClr val="bg1"/>
                              </a:solidFill>
                              <a:latin typeface="Cambria Math" panose="02040503050406030204" pitchFamily="18" charset="0"/>
                            </a:rPr>
                            <m:t>𝜎</m:t>
                          </m:r>
                        </m:e>
                        <m:sub>
                          <m:r>
                            <a:rPr lang="en-GB" sz="2400" b="0" i="1" noProof="0" smtClean="0">
                              <a:solidFill>
                                <a:schemeClr val="bg1"/>
                              </a:solidFill>
                              <a:latin typeface="Cambria Math" panose="02040503050406030204" pitchFamily="18" charset="0"/>
                            </a:rPr>
                            <m:t>1</m:t>
                          </m:r>
                        </m:sub>
                      </m:sSub>
                      <m:sSup>
                        <m:sSupPr>
                          <m:ctrlPr>
                            <a:rPr lang="en-GB" sz="2400" i="1" noProof="0" smtClean="0">
                              <a:solidFill>
                                <a:schemeClr val="bg1"/>
                              </a:solidFill>
                              <a:latin typeface="Cambria Math" panose="02040503050406030204" pitchFamily="18" charset="0"/>
                            </a:rPr>
                          </m:ctrlPr>
                        </m:sSupPr>
                        <m:e>
                          <m:r>
                            <a:rPr lang="en-GB" sz="2400" i="1" noProof="0" smtClean="0">
                              <a:solidFill>
                                <a:schemeClr val="bg1"/>
                              </a:solidFill>
                              <a:latin typeface="Cambria Math" panose="02040503050406030204" pitchFamily="18" charset="0"/>
                            </a:rPr>
                            <m:t>𝛿</m:t>
                          </m:r>
                        </m:e>
                        <m:sup>
                          <m:r>
                            <a:rPr lang="en-GB" sz="2400" i="1" noProof="0" smtClean="0">
                              <a:solidFill>
                                <a:schemeClr val="bg1"/>
                              </a:solidFill>
                              <a:latin typeface="Cambria Math" panose="02040503050406030204" pitchFamily="18" charset="0"/>
                            </a:rPr>
                            <m:t>2</m:t>
                          </m:r>
                        </m:sup>
                      </m:sSup>
                      <m:r>
                        <a:rPr lang="en-GB" sz="2400" b="0" i="1" noProof="0" smtClean="0">
                          <a:solidFill>
                            <a:schemeClr val="bg1"/>
                          </a:solidFill>
                          <a:latin typeface="Cambria Math" panose="02040503050406030204" pitchFamily="18" charset="0"/>
                        </a:rPr>
                        <m:t>+…</m:t>
                      </m:r>
                    </m:oMath>
                  </m:oMathPara>
                </a14:m>
                <a:endParaRPr lang="en-GB" sz="2400" noProof="0" dirty="0">
                  <a:solidFill>
                    <a:schemeClr val="bg1"/>
                  </a:solidFill>
                </a:endParaRPr>
              </a:p>
            </p:txBody>
          </p:sp>
        </mc:Choice>
        <mc:Fallback xmlns="">
          <p:sp>
            <p:nvSpPr>
              <p:cNvPr id="6" name="Content Placeholder 7">
                <a:extLst>
                  <a:ext uri="{FF2B5EF4-FFF2-40B4-BE49-F238E27FC236}">
                    <a16:creationId xmlns:a16="http://schemas.microsoft.com/office/drawing/2014/main" id="{D01A2596-F3A1-F310-07A7-AA9BB693DA55}"/>
                  </a:ext>
                </a:extLst>
              </p:cNvPr>
              <p:cNvSpPr>
                <a:spLocks noGrp="1" noRot="1" noChangeAspect="1" noMove="1" noResize="1" noEditPoints="1" noAdjustHandles="1" noChangeArrowheads="1" noChangeShapeType="1" noTextEdit="1"/>
              </p:cNvSpPr>
              <p:nvPr>
                <p:ph sz="half" idx="1"/>
              </p:nvPr>
            </p:nvSpPr>
            <p:spPr>
              <a:xfrm>
                <a:off x="4456386" y="1350773"/>
                <a:ext cx="7419580" cy="4776788"/>
              </a:xfrm>
              <a:blipFill>
                <a:blip r:embed="rId3"/>
                <a:stretch>
                  <a:fillRect l="-2389" r="-3242"/>
                </a:stretch>
              </a:blipFill>
            </p:spPr>
            <p:txBody>
              <a:bodyPr/>
              <a:lstStyle/>
              <a:p>
                <a:r>
                  <a:rPr lang="en-IT">
                    <a:noFill/>
                  </a:rPr>
                  <a:t> </a:t>
                </a:r>
              </a:p>
            </p:txBody>
          </p:sp>
        </mc:Fallback>
      </mc:AlternateContent>
      <p:pic>
        <p:nvPicPr>
          <p:cNvPr id="7" name="Picture Placeholder 6" descr="A red light in the dark&#10;&#10;AI-generated content may be incorrect.">
            <a:extLst>
              <a:ext uri="{FF2B5EF4-FFF2-40B4-BE49-F238E27FC236}">
                <a16:creationId xmlns:a16="http://schemas.microsoft.com/office/drawing/2014/main" id="{30E2D2AF-79F8-9AA1-7A79-965017E8CA53}"/>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326331833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35625-EFFA-613B-E497-EE789F76281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0211585-0F2F-331E-E363-5F78BD3CAA47}"/>
              </a:ext>
            </a:extLst>
          </p:cNvPr>
          <p:cNvSpPr>
            <a:spLocks noGrp="1"/>
          </p:cNvSpPr>
          <p:nvPr>
            <p:ph type="body" sz="quarter" idx="10"/>
          </p:nvPr>
        </p:nvSpPr>
        <p:spPr/>
        <p:txBody>
          <a:bodyPr/>
          <a:lstStyle/>
          <a:p>
            <a:r>
              <a:rPr lang="en-GB" sz="1800" noProof="0" dirty="0"/>
              <a:t>The presence of longitudinal focusing makes the momentum offset oscillate with the ring phase, in a process called synchrotron oscillations.</a:t>
            </a:r>
          </a:p>
          <a:p>
            <a:r>
              <a:rPr lang="en-GB" sz="1800" noProof="0" dirty="0"/>
              <a:t>This gives the spin tune a constant part and an oscillating part.</a:t>
            </a:r>
          </a:p>
          <a:p>
            <a:r>
              <a:rPr lang="en-GB" sz="1800" noProof="0" dirty="0"/>
              <a:t>Taking a long-term average essentially reduces the spin tune to this constant part. This is termed the “steady-state” spin tune</a:t>
            </a:r>
          </a:p>
          <a:p>
            <a:endParaRPr lang="en-GB" sz="1800" noProof="0" dirty="0"/>
          </a:p>
        </p:txBody>
      </p:sp>
      <p:sp>
        <p:nvSpPr>
          <p:cNvPr id="5" name="Title 4">
            <a:extLst>
              <a:ext uri="{FF2B5EF4-FFF2-40B4-BE49-F238E27FC236}">
                <a16:creationId xmlns:a16="http://schemas.microsoft.com/office/drawing/2014/main" id="{BF24B3AF-A88D-25CD-9322-EF49E4D76144}"/>
              </a:ext>
            </a:extLst>
          </p:cNvPr>
          <p:cNvSpPr>
            <a:spLocks noGrp="1"/>
          </p:cNvSpPr>
          <p:nvPr>
            <p:ph type="ctrTitle"/>
          </p:nvPr>
        </p:nvSpPr>
        <p:spPr/>
        <p:txBody>
          <a:bodyPr/>
          <a:lstStyle/>
          <a:p>
            <a:r>
              <a:rPr lang="en-GB" sz="4400" noProof="0" dirty="0"/>
              <a:t>Effects of Longitudinal focusing on Spin Tune</a:t>
            </a:r>
          </a:p>
        </p:txBody>
      </p:sp>
      <mc:AlternateContent xmlns:mc="http://schemas.openxmlformats.org/markup-compatibility/2006" xmlns:a14="http://schemas.microsoft.com/office/drawing/2010/main">
        <mc:Choice Requires="a14">
          <p:sp>
            <p:nvSpPr>
              <p:cNvPr id="6" name="Content Placeholder 7">
                <a:extLst>
                  <a:ext uri="{FF2B5EF4-FFF2-40B4-BE49-F238E27FC236}">
                    <a16:creationId xmlns:a16="http://schemas.microsoft.com/office/drawing/2014/main" id="{75A99424-E17F-E399-1A6D-2BFFB9394D7C}"/>
                  </a:ext>
                </a:extLst>
              </p:cNvPr>
              <p:cNvSpPr>
                <a:spLocks noGrp="1"/>
              </p:cNvSpPr>
              <p:nvPr>
                <p:ph sz="half" idx="1"/>
              </p:nvPr>
            </p:nvSpPr>
            <p:spPr>
              <a:xfrm>
                <a:off x="4456386" y="1350773"/>
                <a:ext cx="7419580" cy="4776788"/>
              </a:xfrm>
            </p:spPr>
            <p:txBody>
              <a:bodyPr>
                <a:noAutofit/>
              </a:bodyPr>
              <a:lstStyle/>
              <a:p>
                <a:pPr marL="0" indent="0">
                  <a:lnSpc>
                    <a:spcPct val="110000"/>
                  </a:lnSpc>
                  <a:buNone/>
                </a:pPr>
                <a14:m>
                  <m:oMathPara xmlns:m="http://schemas.openxmlformats.org/officeDocument/2006/math">
                    <m:oMathParaPr>
                      <m:jc m:val="centerGroup"/>
                    </m:oMathParaPr>
                    <m:oMath xmlns:m="http://schemas.openxmlformats.org/officeDocument/2006/math">
                      <m:r>
                        <m:rPr>
                          <m:sty m:val="p"/>
                        </m:rPr>
                        <a:rPr lang="en-GB" sz="2000" i="1" noProof="0" smtClean="0">
                          <a:solidFill>
                            <a:schemeClr val="bg1"/>
                          </a:solidFill>
                          <a:latin typeface="Cambria Math" panose="02040503050406030204" pitchFamily="18" charset="0"/>
                        </a:rPr>
                        <m:t>Δ</m:t>
                      </m:r>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𝜈</m:t>
                          </m:r>
                        </m:e>
                        <m:sub>
                          <m:r>
                            <a:rPr lang="en-GB" sz="2000" i="1" noProof="0" smtClean="0">
                              <a:solidFill>
                                <a:schemeClr val="bg1"/>
                              </a:solidFill>
                              <a:latin typeface="Cambria Math" panose="02040503050406030204" pitchFamily="18" charset="0"/>
                            </a:rPr>
                            <m:t>𝑠</m:t>
                          </m:r>
                        </m:sub>
                      </m:sSub>
                      <m:r>
                        <a:rPr lang="en-GB" sz="2000" i="1" noProof="0" smtClean="0">
                          <a:solidFill>
                            <a:schemeClr val="bg1"/>
                          </a:solidFill>
                          <a:latin typeface="Cambria Math" panose="02040503050406030204" pitchFamily="18" charset="0"/>
                        </a:rPr>
                        <m:t>=</m:t>
                      </m:r>
                      <m:sSub>
                        <m:sSubPr>
                          <m:ctrlPr>
                            <a:rPr lang="en-GB" sz="200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0</m:t>
                          </m:r>
                        </m:sub>
                      </m:sSub>
                      <m:r>
                        <a:rPr lang="en-GB" sz="2000" i="1" noProof="0" smtClean="0">
                          <a:solidFill>
                            <a:schemeClr val="bg1"/>
                          </a:solidFill>
                          <a:latin typeface="Cambria Math" panose="02040503050406030204" pitchFamily="18" charset="0"/>
                        </a:rPr>
                        <m:t>𝛿</m:t>
                      </m:r>
                      <m:r>
                        <a:rPr lang="en-GB" sz="2000" b="0" i="1" noProof="0" smtClean="0">
                          <a:solidFill>
                            <a:schemeClr val="bg1"/>
                          </a:solidFill>
                          <a:latin typeface="Cambria Math" panose="02040503050406030204" pitchFamily="18" charset="0"/>
                        </a:rPr>
                        <m:t>+</m:t>
                      </m:r>
                      <m:sSub>
                        <m:sSubPr>
                          <m:ctrlPr>
                            <a:rPr lang="en-GB" sz="200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1</m:t>
                          </m:r>
                        </m:sub>
                      </m:sSub>
                      <m:sSup>
                        <m:sSupPr>
                          <m:ctrlPr>
                            <a:rPr lang="en-GB" sz="2000" i="1" noProof="0" smtClean="0">
                              <a:solidFill>
                                <a:schemeClr val="bg1"/>
                              </a:solidFill>
                              <a:latin typeface="Cambria Math" panose="02040503050406030204" pitchFamily="18" charset="0"/>
                            </a:rPr>
                          </m:ctrlPr>
                        </m:sSupPr>
                        <m:e>
                          <m:r>
                            <a:rPr lang="en-GB" sz="2000" i="1" noProof="0" smtClean="0">
                              <a:solidFill>
                                <a:schemeClr val="bg1"/>
                              </a:solidFill>
                              <a:latin typeface="Cambria Math" panose="02040503050406030204" pitchFamily="18" charset="0"/>
                            </a:rPr>
                            <m:t>𝛿</m:t>
                          </m:r>
                        </m:e>
                        <m:sup>
                          <m:r>
                            <a:rPr lang="en-GB" sz="2000" i="1" noProof="0" smtClean="0">
                              <a:solidFill>
                                <a:schemeClr val="bg1"/>
                              </a:solidFill>
                              <a:latin typeface="Cambria Math" panose="02040503050406030204" pitchFamily="18" charset="0"/>
                            </a:rPr>
                            <m:t>2</m:t>
                          </m:r>
                        </m:sup>
                      </m:sSup>
                      <m:r>
                        <a:rPr lang="en-GB" sz="2000" b="0" i="1" noProof="0" smtClean="0">
                          <a:solidFill>
                            <a:schemeClr val="bg1"/>
                          </a:solidFill>
                          <a:latin typeface="Cambria Math" panose="02040503050406030204" pitchFamily="18" charset="0"/>
                        </a:rPr>
                        <m:t>+…</m:t>
                      </m:r>
                    </m:oMath>
                  </m:oMathPara>
                </a14:m>
                <a:endParaRPr lang="en-GB" sz="2000" noProof="0" dirty="0">
                  <a:solidFill>
                    <a:schemeClr val="bg1"/>
                  </a:solidFill>
                </a:endParaRPr>
              </a:p>
              <a:p>
                <a:pPr marL="0" indent="0">
                  <a:lnSpc>
                    <a:spcPct val="110000"/>
                  </a:lnSpc>
                  <a:buNone/>
                </a:pPr>
                <a:endParaRPr lang="en-GB" sz="2000" noProof="0" dirty="0">
                  <a:solidFill>
                    <a:schemeClr val="bg1"/>
                  </a:solidFill>
                </a:endParaRPr>
              </a:p>
              <a:p>
                <a:pPr marL="0" indent="0">
                  <a:lnSpc>
                    <a:spcPct val="110000"/>
                  </a:lnSpc>
                  <a:buNone/>
                </a:pPr>
                <a14:m>
                  <m:oMathPara xmlns:m="http://schemas.openxmlformats.org/officeDocument/2006/math">
                    <m:oMathParaPr>
                      <m:jc m:val="centerGroup"/>
                    </m:oMathParaPr>
                    <m:oMath xmlns:m="http://schemas.openxmlformats.org/officeDocument/2006/math">
                      <m:r>
                        <a:rPr lang="en-GB" sz="2000" b="0" i="1" noProof="0" smtClean="0">
                          <a:solidFill>
                            <a:schemeClr val="bg1"/>
                          </a:solidFill>
                          <a:latin typeface="Cambria Math" panose="02040503050406030204" pitchFamily="18" charset="0"/>
                        </a:rPr>
                        <m:t>𝛿</m:t>
                      </m:r>
                      <m:r>
                        <a:rPr lang="en-GB" sz="2000" b="0" i="1" noProof="0" smtClean="0">
                          <a:solidFill>
                            <a:schemeClr val="bg1"/>
                          </a:solidFill>
                          <a:latin typeface="Cambria Math" panose="02040503050406030204" pitchFamily="18" charset="0"/>
                        </a:rPr>
                        <m:t>=</m:t>
                      </m:r>
                      <m:d>
                        <m:dPr>
                          <m:begChr m:val="⟨"/>
                          <m:endChr m:val="⟩"/>
                          <m:ctrlPr>
                            <a:rPr lang="en-GB" sz="2000" b="0" i="1" noProof="0" smtClean="0">
                              <a:solidFill>
                                <a:schemeClr val="bg1"/>
                              </a:solidFill>
                              <a:latin typeface="Cambria Math" panose="02040503050406030204" pitchFamily="18" charset="0"/>
                            </a:rPr>
                          </m:ctrlPr>
                        </m:dPr>
                        <m:e>
                          <m:r>
                            <a:rPr lang="en-GB" sz="2000" b="0" i="1" noProof="0" smtClean="0">
                              <a:solidFill>
                                <a:schemeClr val="bg1"/>
                              </a:solidFill>
                              <a:latin typeface="Cambria Math" panose="02040503050406030204" pitchFamily="18" charset="0"/>
                            </a:rPr>
                            <m:t>𝛿</m:t>
                          </m:r>
                        </m:e>
                      </m:d>
                      <m:r>
                        <a:rPr lang="en-GB" sz="2000" b="0" i="1" noProof="0" smtClean="0">
                          <a:solidFill>
                            <a:schemeClr val="bg1"/>
                          </a:solidFill>
                          <a:latin typeface="Cambria Math" panose="02040503050406030204" pitchFamily="18" charset="0"/>
                        </a:rPr>
                        <m:t>+</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𝛿</m:t>
                          </m:r>
                        </m:e>
                        <m:sub>
                          <m:r>
                            <a:rPr lang="en-GB" sz="2000" b="0" i="1" noProof="0" smtClean="0">
                              <a:solidFill>
                                <a:schemeClr val="bg1"/>
                              </a:solidFill>
                              <a:latin typeface="Cambria Math" panose="02040503050406030204" pitchFamily="18" charset="0"/>
                            </a:rPr>
                            <m:t>𝑎</m:t>
                          </m:r>
                        </m:sub>
                      </m:sSub>
                      <m:func>
                        <m:funcPr>
                          <m:ctrlPr>
                            <a:rPr lang="en-GB" sz="2000" b="0" i="1" noProof="0" smtClean="0">
                              <a:solidFill>
                                <a:schemeClr val="bg1"/>
                              </a:solidFill>
                              <a:latin typeface="Cambria Math" panose="02040503050406030204" pitchFamily="18" charset="0"/>
                            </a:rPr>
                          </m:ctrlPr>
                        </m:funcPr>
                        <m:fName>
                          <m:r>
                            <m:rPr>
                              <m:sty m:val="p"/>
                            </m:rPr>
                            <a:rPr lang="en-GB" sz="2000" b="0" i="0" noProof="0" smtClean="0">
                              <a:solidFill>
                                <a:schemeClr val="bg1"/>
                              </a:solidFill>
                              <a:latin typeface="Cambria Math" panose="02040503050406030204" pitchFamily="18" charset="0"/>
                            </a:rPr>
                            <m:t>sin</m:t>
                          </m:r>
                        </m:fName>
                        <m:e>
                          <m:d>
                            <m:dPr>
                              <m:ctrlPr>
                                <a:rPr lang="en-GB" sz="2000" b="0" i="1" noProof="0" smtClean="0">
                                  <a:solidFill>
                                    <a:schemeClr val="bg1"/>
                                  </a:solidFill>
                                  <a:latin typeface="Cambria Math" panose="02040503050406030204" pitchFamily="18" charset="0"/>
                                </a:rPr>
                              </m:ctrlPr>
                            </m:dPr>
                            <m:e>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𝜔</m:t>
                                  </m:r>
                                </m:e>
                                <m:sub>
                                  <m:r>
                                    <a:rPr lang="en-GB" sz="2000" b="0" i="1" noProof="0" smtClean="0">
                                      <a:solidFill>
                                        <a:schemeClr val="bg1"/>
                                      </a:solidFill>
                                      <a:latin typeface="Cambria Math" panose="02040503050406030204" pitchFamily="18" charset="0"/>
                                    </a:rPr>
                                    <m:t>𝐿</m:t>
                                  </m:r>
                                </m:sub>
                              </m:sSub>
                              <m:r>
                                <a:rPr lang="en-GB" sz="2000" b="0" i="1" noProof="0" smtClean="0">
                                  <a:solidFill>
                                    <a:schemeClr val="bg1"/>
                                  </a:solidFill>
                                  <a:latin typeface="Cambria Math" panose="02040503050406030204" pitchFamily="18" charset="0"/>
                                </a:rPr>
                                <m:t>𝜙</m:t>
                              </m:r>
                              <m:r>
                                <a:rPr lang="en-GB" sz="2000" b="0" i="1" noProof="0" smtClean="0">
                                  <a:solidFill>
                                    <a:schemeClr val="bg1"/>
                                  </a:solidFill>
                                  <a:latin typeface="Cambria Math" panose="02040503050406030204" pitchFamily="18" charset="0"/>
                                </a:rPr>
                                <m:t>+</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𝜑</m:t>
                                  </m:r>
                                </m:e>
                                <m:sub>
                                  <m:r>
                                    <a:rPr lang="en-GB" sz="2000" b="0" i="1" noProof="0" smtClean="0">
                                      <a:solidFill>
                                        <a:schemeClr val="bg1"/>
                                      </a:solidFill>
                                      <a:latin typeface="Cambria Math" panose="02040503050406030204" pitchFamily="18" charset="0"/>
                                    </a:rPr>
                                    <m:t>𝐿</m:t>
                                  </m:r>
                                  <m:r>
                                    <a:rPr lang="en-GB" sz="2000" b="0" i="1" noProof="0" smtClean="0">
                                      <a:solidFill>
                                        <a:schemeClr val="bg1"/>
                                      </a:solidFill>
                                      <a:latin typeface="Cambria Math" panose="02040503050406030204" pitchFamily="18" charset="0"/>
                                    </a:rPr>
                                    <m:t>,0</m:t>
                                  </m:r>
                                </m:sub>
                              </m:sSub>
                            </m:e>
                          </m:d>
                        </m:e>
                      </m:func>
                    </m:oMath>
                  </m:oMathPara>
                </a14:m>
                <a:endParaRPr lang="en-GB" sz="2000" noProof="0" dirty="0">
                  <a:solidFill>
                    <a:schemeClr val="bg1"/>
                  </a:solidFill>
                </a:endParaRPr>
              </a:p>
              <a:p>
                <a:pPr marL="0" indent="0">
                  <a:lnSpc>
                    <a:spcPct val="110000"/>
                  </a:lnSpc>
                  <a:buNone/>
                </a:pPr>
                <a:endParaRPr lang="en-GB" sz="2000" noProof="0" dirty="0">
                  <a:solidFill>
                    <a:schemeClr val="bg1"/>
                  </a:solidFill>
                </a:endParaRPr>
              </a:p>
              <a:p>
                <a:pPr marL="0" indent="0">
                  <a:lnSpc>
                    <a:spcPct val="110000"/>
                  </a:lnSpc>
                  <a:buNone/>
                </a:pPr>
                <a14:m>
                  <m:oMathPara xmlns:m="http://schemas.openxmlformats.org/officeDocument/2006/math">
                    <m:oMathParaPr>
                      <m:jc m:val="centerGroup"/>
                    </m:oMathParaPr>
                    <m:oMath xmlns:m="http://schemas.openxmlformats.org/officeDocument/2006/math">
                      <m:r>
                        <m:rPr>
                          <m:sty m:val="p"/>
                        </m:rPr>
                        <a:rPr lang="en-GB" sz="2000" b="0" i="0" noProof="0" smtClean="0">
                          <a:solidFill>
                            <a:schemeClr val="bg1"/>
                          </a:solidFill>
                          <a:latin typeface="Cambria Math" panose="02040503050406030204" pitchFamily="18" charset="0"/>
                        </a:rPr>
                        <m:t>Δ</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𝜈</m:t>
                          </m:r>
                        </m:e>
                        <m:sub>
                          <m:r>
                            <a:rPr lang="en-GB" sz="2000" b="0" i="1" noProof="0" smtClean="0">
                              <a:solidFill>
                                <a:schemeClr val="bg1"/>
                              </a:solidFill>
                              <a:latin typeface="Cambria Math" panose="02040503050406030204" pitchFamily="18" charset="0"/>
                            </a:rPr>
                            <m:t>𝑠</m:t>
                          </m:r>
                        </m:sub>
                      </m:sSub>
                      <m:r>
                        <a:rPr lang="en-GB" sz="2000" b="0" i="1" noProof="0" smtClean="0">
                          <a:solidFill>
                            <a:schemeClr val="bg1"/>
                          </a:solidFill>
                          <a:latin typeface="Cambria Math" panose="02040503050406030204" pitchFamily="18" charset="0"/>
                        </a:rPr>
                        <m:t>=</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0</m:t>
                          </m:r>
                        </m:sub>
                      </m:sSub>
                      <m:d>
                        <m:dPr>
                          <m:begChr m:val="⟨"/>
                          <m:endChr m:val="⟩"/>
                          <m:ctrlPr>
                            <a:rPr lang="en-GB" sz="2000" b="0" i="1" noProof="0" smtClean="0">
                              <a:solidFill>
                                <a:schemeClr val="bg1"/>
                              </a:solidFill>
                              <a:latin typeface="Cambria Math" panose="02040503050406030204" pitchFamily="18" charset="0"/>
                            </a:rPr>
                          </m:ctrlPr>
                        </m:dPr>
                        <m:e>
                          <m:r>
                            <a:rPr lang="en-GB" sz="2000" b="0" i="1" noProof="0" smtClean="0">
                              <a:solidFill>
                                <a:schemeClr val="bg1"/>
                              </a:solidFill>
                              <a:latin typeface="Cambria Math" panose="02040503050406030204" pitchFamily="18" charset="0"/>
                            </a:rPr>
                            <m:t>𝛿</m:t>
                          </m:r>
                        </m:e>
                      </m:d>
                      <m:r>
                        <a:rPr lang="en-GB" sz="2000" b="0" i="1" noProof="0" smtClean="0">
                          <a:solidFill>
                            <a:schemeClr val="bg1"/>
                          </a:solidFill>
                          <a:latin typeface="Cambria Math" panose="02040503050406030204" pitchFamily="18" charset="0"/>
                        </a:rPr>
                        <m:t>+</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1</m:t>
                          </m:r>
                        </m:sub>
                      </m:sSub>
                      <m:sSup>
                        <m:sSupPr>
                          <m:ctrlPr>
                            <a:rPr lang="en-GB" sz="2000" b="0" i="1" noProof="0" smtClean="0">
                              <a:solidFill>
                                <a:schemeClr val="bg1"/>
                              </a:solidFill>
                              <a:latin typeface="Cambria Math" panose="02040503050406030204" pitchFamily="18" charset="0"/>
                            </a:rPr>
                          </m:ctrlPr>
                        </m:sSupPr>
                        <m:e>
                          <m:d>
                            <m:dPr>
                              <m:begChr m:val="⟨"/>
                              <m:endChr m:val="⟩"/>
                              <m:ctrlPr>
                                <a:rPr lang="en-GB" sz="2000" b="0" i="1" noProof="0" smtClean="0">
                                  <a:solidFill>
                                    <a:schemeClr val="bg1"/>
                                  </a:solidFill>
                                  <a:latin typeface="Cambria Math" panose="02040503050406030204" pitchFamily="18" charset="0"/>
                                </a:rPr>
                              </m:ctrlPr>
                            </m:dPr>
                            <m:e>
                              <m:r>
                                <a:rPr lang="en-GB" sz="2000" b="0" i="1" noProof="0" smtClean="0">
                                  <a:solidFill>
                                    <a:schemeClr val="bg1"/>
                                  </a:solidFill>
                                  <a:latin typeface="Cambria Math" panose="02040503050406030204" pitchFamily="18" charset="0"/>
                                </a:rPr>
                                <m:t>𝛿</m:t>
                              </m:r>
                            </m:e>
                          </m:d>
                        </m:e>
                        <m:sup>
                          <m:r>
                            <a:rPr lang="en-GB" sz="2000" b="0" i="1" noProof="0" smtClean="0">
                              <a:solidFill>
                                <a:schemeClr val="bg1"/>
                              </a:solidFill>
                              <a:latin typeface="Cambria Math" panose="02040503050406030204" pitchFamily="18" charset="0"/>
                            </a:rPr>
                            <m:t>2</m:t>
                          </m:r>
                        </m:sup>
                      </m:sSup>
                      <m:r>
                        <a:rPr lang="en-GB" sz="2000" b="0" i="1" noProof="0" smtClean="0">
                          <a:solidFill>
                            <a:schemeClr val="bg1"/>
                          </a:solidFill>
                          <a:latin typeface="Cambria Math" panose="02040503050406030204" pitchFamily="18" charset="0"/>
                        </a:rPr>
                        <m:t>+</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1</m:t>
                          </m:r>
                        </m:sub>
                      </m:sSub>
                      <m:f>
                        <m:fPr>
                          <m:ctrlPr>
                            <a:rPr lang="en-GB" sz="2000" b="0" i="1" noProof="0" smtClean="0">
                              <a:solidFill>
                                <a:schemeClr val="bg1"/>
                              </a:solidFill>
                              <a:latin typeface="Cambria Math" panose="02040503050406030204" pitchFamily="18" charset="0"/>
                            </a:rPr>
                          </m:ctrlPr>
                        </m:fPr>
                        <m:num>
                          <m:sSubSup>
                            <m:sSubSupPr>
                              <m:ctrlPr>
                                <a:rPr lang="en-GB" sz="2000" b="0" i="1" noProof="0" smtClean="0">
                                  <a:solidFill>
                                    <a:schemeClr val="bg1"/>
                                  </a:solidFill>
                                  <a:latin typeface="Cambria Math" panose="02040503050406030204" pitchFamily="18" charset="0"/>
                                </a:rPr>
                              </m:ctrlPr>
                            </m:sSubSupPr>
                            <m:e>
                              <m:r>
                                <a:rPr lang="en-GB" sz="2000" b="0" i="1" noProof="0" smtClean="0">
                                  <a:solidFill>
                                    <a:schemeClr val="bg1"/>
                                  </a:solidFill>
                                  <a:latin typeface="Cambria Math" panose="02040503050406030204" pitchFamily="18" charset="0"/>
                                </a:rPr>
                                <m:t>𝛿</m:t>
                              </m:r>
                            </m:e>
                            <m:sub>
                              <m:r>
                                <a:rPr lang="en-GB" sz="2000" b="0" i="1" noProof="0" smtClean="0">
                                  <a:solidFill>
                                    <a:schemeClr val="bg1"/>
                                  </a:solidFill>
                                  <a:latin typeface="Cambria Math" panose="02040503050406030204" pitchFamily="18" charset="0"/>
                                </a:rPr>
                                <m:t>𝑎</m:t>
                              </m:r>
                            </m:sub>
                            <m:sup>
                              <m:r>
                                <a:rPr lang="en-GB" sz="2000" b="0" i="1" noProof="0" smtClean="0">
                                  <a:solidFill>
                                    <a:schemeClr val="bg1"/>
                                  </a:solidFill>
                                  <a:latin typeface="Cambria Math" panose="02040503050406030204" pitchFamily="18" charset="0"/>
                                </a:rPr>
                                <m:t>2</m:t>
                              </m:r>
                            </m:sup>
                          </m:sSubSup>
                        </m:num>
                        <m:den>
                          <m:r>
                            <a:rPr lang="en-GB" sz="2000" b="0" i="1" noProof="0" smtClean="0">
                              <a:solidFill>
                                <a:schemeClr val="bg1"/>
                              </a:solidFill>
                              <a:latin typeface="Cambria Math" panose="02040503050406030204" pitchFamily="18" charset="0"/>
                            </a:rPr>
                            <m:t>2</m:t>
                          </m:r>
                        </m:den>
                      </m:f>
                    </m:oMath>
                    <m:oMath xmlns:m="http://schemas.openxmlformats.org/officeDocument/2006/math">
                      <m:r>
                        <a:rPr lang="en-GB" sz="2000" b="0" i="1" noProof="0" smtClean="0">
                          <a:solidFill>
                            <a:schemeClr val="bg1"/>
                          </a:solidFill>
                          <a:latin typeface="Cambria Math" panose="02040503050406030204" pitchFamily="18" charset="0"/>
                        </a:rPr>
                        <m:t>+</m:t>
                      </m:r>
                      <m:d>
                        <m:dPr>
                          <m:ctrlPr>
                            <a:rPr lang="en-GB" sz="2000" b="0" i="1" noProof="0" smtClean="0">
                              <a:solidFill>
                                <a:schemeClr val="bg1"/>
                              </a:solidFill>
                              <a:latin typeface="Cambria Math" panose="02040503050406030204" pitchFamily="18" charset="0"/>
                            </a:rPr>
                          </m:ctrlPr>
                        </m:dPr>
                        <m:e>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0</m:t>
                              </m:r>
                            </m:sub>
                          </m:sSub>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𝛿</m:t>
                              </m:r>
                            </m:e>
                            <m:sub>
                              <m:r>
                                <a:rPr lang="en-GB" sz="2000" b="0" i="1" noProof="0" smtClean="0">
                                  <a:solidFill>
                                    <a:schemeClr val="bg1"/>
                                  </a:solidFill>
                                  <a:latin typeface="Cambria Math" panose="02040503050406030204" pitchFamily="18" charset="0"/>
                                </a:rPr>
                                <m:t>𝑎</m:t>
                              </m:r>
                            </m:sub>
                          </m:sSub>
                          <m:r>
                            <a:rPr lang="en-GB" sz="2000" b="0" i="1" noProof="0" smtClean="0">
                              <a:solidFill>
                                <a:schemeClr val="bg1"/>
                              </a:solidFill>
                              <a:latin typeface="Cambria Math" panose="02040503050406030204" pitchFamily="18" charset="0"/>
                            </a:rPr>
                            <m:t>+2</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𝜎</m:t>
                              </m:r>
                            </m:e>
                            <m:sub>
                              <m:r>
                                <a:rPr lang="en-GB" sz="2000" b="0" i="1" noProof="0" smtClean="0">
                                  <a:solidFill>
                                    <a:schemeClr val="bg1"/>
                                  </a:solidFill>
                                  <a:latin typeface="Cambria Math" panose="02040503050406030204" pitchFamily="18" charset="0"/>
                                </a:rPr>
                                <m:t>1</m:t>
                              </m:r>
                            </m:sub>
                          </m:sSub>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𝛿</m:t>
                              </m:r>
                            </m:e>
                            <m:sub>
                              <m:r>
                                <a:rPr lang="en-GB" sz="2000" b="0" i="1" noProof="0" smtClean="0">
                                  <a:solidFill>
                                    <a:schemeClr val="bg1"/>
                                  </a:solidFill>
                                  <a:latin typeface="Cambria Math" panose="02040503050406030204" pitchFamily="18" charset="0"/>
                                </a:rPr>
                                <m:t>𝑎</m:t>
                              </m:r>
                            </m:sub>
                          </m:sSub>
                          <m:d>
                            <m:dPr>
                              <m:begChr m:val="⟨"/>
                              <m:endChr m:val="⟩"/>
                              <m:ctrlPr>
                                <a:rPr lang="en-GB" sz="2000" b="0" i="1" noProof="0" smtClean="0">
                                  <a:solidFill>
                                    <a:schemeClr val="bg1"/>
                                  </a:solidFill>
                                  <a:latin typeface="Cambria Math" panose="02040503050406030204" pitchFamily="18" charset="0"/>
                                </a:rPr>
                              </m:ctrlPr>
                            </m:dPr>
                            <m:e>
                              <m:r>
                                <a:rPr lang="en-GB" sz="2000" b="0" i="1" noProof="0" smtClean="0">
                                  <a:solidFill>
                                    <a:schemeClr val="bg1"/>
                                  </a:solidFill>
                                  <a:latin typeface="Cambria Math" panose="02040503050406030204" pitchFamily="18" charset="0"/>
                                </a:rPr>
                                <m:t>𝛿</m:t>
                              </m:r>
                            </m:e>
                          </m:d>
                        </m:e>
                      </m:d>
                      <m:func>
                        <m:funcPr>
                          <m:ctrlPr>
                            <a:rPr lang="en-GB" sz="2000" i="1" noProof="0" smtClean="0">
                              <a:solidFill>
                                <a:schemeClr val="bg1"/>
                              </a:solidFill>
                              <a:latin typeface="Cambria Math" panose="02040503050406030204" pitchFamily="18" charset="0"/>
                            </a:rPr>
                          </m:ctrlPr>
                        </m:funcPr>
                        <m:fName>
                          <m:r>
                            <m:rPr>
                              <m:sty m:val="p"/>
                            </m:rPr>
                            <a:rPr lang="en-GB" sz="2000" noProof="0" smtClean="0">
                              <a:solidFill>
                                <a:schemeClr val="bg1"/>
                              </a:solidFill>
                              <a:latin typeface="Cambria Math" panose="02040503050406030204" pitchFamily="18" charset="0"/>
                            </a:rPr>
                            <m:t>sin</m:t>
                          </m:r>
                        </m:fName>
                        <m:e>
                          <m:d>
                            <m:dPr>
                              <m:ctrlPr>
                                <a:rPr lang="en-GB" sz="2000" i="1" noProof="0" smtClean="0">
                                  <a:solidFill>
                                    <a:schemeClr val="bg1"/>
                                  </a:solidFill>
                                  <a:latin typeface="Cambria Math" panose="02040503050406030204" pitchFamily="18" charset="0"/>
                                </a:rPr>
                              </m:ctrlPr>
                            </m:dPr>
                            <m:e>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𝜔</m:t>
                                  </m:r>
                                </m:e>
                                <m:sub>
                                  <m:r>
                                    <a:rPr lang="en-GB" sz="2000" i="1" noProof="0" smtClean="0">
                                      <a:solidFill>
                                        <a:schemeClr val="bg1"/>
                                      </a:solidFill>
                                      <a:latin typeface="Cambria Math" panose="02040503050406030204" pitchFamily="18" charset="0"/>
                                    </a:rPr>
                                    <m:t>𝐿</m:t>
                                  </m:r>
                                </m:sub>
                              </m:sSub>
                              <m:r>
                                <a:rPr lang="en-GB" sz="2000" i="1" noProof="0" smtClean="0">
                                  <a:solidFill>
                                    <a:schemeClr val="bg1"/>
                                  </a:solidFill>
                                  <a:latin typeface="Cambria Math" panose="02040503050406030204" pitchFamily="18" charset="0"/>
                                </a:rPr>
                                <m:t>𝜙</m:t>
                              </m:r>
                              <m:r>
                                <a:rPr lang="en-GB" sz="2000" i="1" noProof="0" smtClean="0">
                                  <a:solidFill>
                                    <a:schemeClr val="bg1"/>
                                  </a:solidFill>
                                  <a:latin typeface="Cambria Math" panose="02040503050406030204" pitchFamily="18" charset="0"/>
                                </a:rPr>
                                <m:t>+</m:t>
                              </m:r>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𝜑</m:t>
                                  </m:r>
                                </m:e>
                                <m:sub>
                                  <m:r>
                                    <a:rPr lang="en-GB" sz="2000" i="1" noProof="0" smtClean="0">
                                      <a:solidFill>
                                        <a:schemeClr val="bg1"/>
                                      </a:solidFill>
                                      <a:latin typeface="Cambria Math" panose="02040503050406030204" pitchFamily="18" charset="0"/>
                                    </a:rPr>
                                    <m:t>𝐿</m:t>
                                  </m:r>
                                  <m:r>
                                    <a:rPr lang="en-GB" sz="2000" i="1" noProof="0" smtClean="0">
                                      <a:solidFill>
                                        <a:schemeClr val="bg1"/>
                                      </a:solidFill>
                                      <a:latin typeface="Cambria Math" panose="02040503050406030204" pitchFamily="18" charset="0"/>
                                    </a:rPr>
                                    <m:t>,0</m:t>
                                  </m:r>
                                </m:sub>
                              </m:sSub>
                            </m:e>
                          </m:d>
                        </m:e>
                      </m:func>
                    </m:oMath>
                    <m:oMath xmlns:m="http://schemas.openxmlformats.org/officeDocument/2006/math">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𝜎</m:t>
                          </m:r>
                        </m:e>
                        <m:sub>
                          <m:r>
                            <a:rPr lang="en-GB" sz="2000" i="1" noProof="0" smtClean="0">
                              <a:solidFill>
                                <a:schemeClr val="bg1"/>
                              </a:solidFill>
                              <a:latin typeface="Cambria Math" panose="02040503050406030204" pitchFamily="18" charset="0"/>
                            </a:rPr>
                            <m:t>1</m:t>
                          </m:r>
                        </m:sub>
                      </m:sSub>
                      <m:f>
                        <m:fPr>
                          <m:ctrlPr>
                            <a:rPr lang="en-GB" sz="2000" i="1" noProof="0" smtClean="0">
                              <a:solidFill>
                                <a:schemeClr val="bg1"/>
                              </a:solidFill>
                              <a:latin typeface="Cambria Math" panose="02040503050406030204" pitchFamily="18" charset="0"/>
                            </a:rPr>
                          </m:ctrlPr>
                        </m:fPr>
                        <m:num>
                          <m:sSubSup>
                            <m:sSubSupPr>
                              <m:ctrlPr>
                                <a:rPr lang="en-GB" sz="2000" i="1" noProof="0" smtClean="0">
                                  <a:solidFill>
                                    <a:schemeClr val="bg1"/>
                                  </a:solidFill>
                                  <a:latin typeface="Cambria Math" panose="02040503050406030204" pitchFamily="18" charset="0"/>
                                </a:rPr>
                              </m:ctrlPr>
                            </m:sSubSupPr>
                            <m:e>
                              <m:r>
                                <a:rPr lang="en-GB" sz="2000" i="1" noProof="0" smtClean="0">
                                  <a:solidFill>
                                    <a:schemeClr val="bg1"/>
                                  </a:solidFill>
                                  <a:latin typeface="Cambria Math" panose="02040503050406030204" pitchFamily="18" charset="0"/>
                                </a:rPr>
                                <m:t>𝛿</m:t>
                              </m:r>
                            </m:e>
                            <m:sub>
                              <m:r>
                                <a:rPr lang="en-GB" sz="2000" i="1" noProof="0" smtClean="0">
                                  <a:solidFill>
                                    <a:schemeClr val="bg1"/>
                                  </a:solidFill>
                                  <a:latin typeface="Cambria Math" panose="02040503050406030204" pitchFamily="18" charset="0"/>
                                </a:rPr>
                                <m:t>𝑎</m:t>
                              </m:r>
                            </m:sub>
                            <m:sup>
                              <m:r>
                                <a:rPr lang="en-GB" sz="2000" i="1" noProof="0" smtClean="0">
                                  <a:solidFill>
                                    <a:schemeClr val="bg1"/>
                                  </a:solidFill>
                                  <a:latin typeface="Cambria Math" panose="02040503050406030204" pitchFamily="18" charset="0"/>
                                </a:rPr>
                                <m:t>2</m:t>
                              </m:r>
                            </m:sup>
                          </m:sSubSup>
                        </m:num>
                        <m:den>
                          <m:r>
                            <a:rPr lang="en-GB" sz="2000" i="1" noProof="0" smtClean="0">
                              <a:solidFill>
                                <a:schemeClr val="bg1"/>
                              </a:solidFill>
                              <a:latin typeface="Cambria Math" panose="02040503050406030204" pitchFamily="18" charset="0"/>
                            </a:rPr>
                            <m:t>2</m:t>
                          </m:r>
                        </m:den>
                      </m:f>
                      <m:func>
                        <m:funcPr>
                          <m:ctrlPr>
                            <a:rPr lang="en-GB" sz="2000" i="1" noProof="0" smtClean="0">
                              <a:solidFill>
                                <a:schemeClr val="bg1"/>
                              </a:solidFill>
                              <a:latin typeface="Cambria Math" panose="02040503050406030204" pitchFamily="18" charset="0"/>
                            </a:rPr>
                          </m:ctrlPr>
                        </m:funcPr>
                        <m:fName>
                          <m:r>
                            <m:rPr>
                              <m:sty m:val="p"/>
                            </m:rPr>
                            <a:rPr lang="en-GB" sz="2000" i="0" noProof="0" smtClean="0">
                              <a:solidFill>
                                <a:schemeClr val="bg1"/>
                              </a:solidFill>
                              <a:latin typeface="Cambria Math" panose="02040503050406030204" pitchFamily="18" charset="0"/>
                            </a:rPr>
                            <m:t>cos</m:t>
                          </m:r>
                        </m:fName>
                        <m:e>
                          <m:d>
                            <m:dPr>
                              <m:ctrlPr>
                                <a:rPr lang="en-GB" sz="2000" i="1" noProof="0" smtClean="0">
                                  <a:solidFill>
                                    <a:schemeClr val="bg1"/>
                                  </a:solidFill>
                                  <a:latin typeface="Cambria Math" panose="02040503050406030204" pitchFamily="18" charset="0"/>
                                </a:rPr>
                              </m:ctrlPr>
                            </m:dPr>
                            <m:e>
                              <m:r>
                                <a:rPr lang="en-GB" sz="2000" b="0" i="1" noProof="0" smtClean="0">
                                  <a:solidFill>
                                    <a:schemeClr val="bg1"/>
                                  </a:solidFill>
                                  <a:latin typeface="Cambria Math" panose="02040503050406030204" pitchFamily="18" charset="0"/>
                                </a:rPr>
                                <m:t>2</m:t>
                              </m:r>
                              <m:sSub>
                                <m:sSubPr>
                                  <m:ctrlPr>
                                    <a:rPr lang="en-GB" sz="2000" b="0" i="1" noProof="0" smtClean="0">
                                      <a:solidFill>
                                        <a:schemeClr val="bg1"/>
                                      </a:solidFill>
                                      <a:latin typeface="Cambria Math" panose="02040503050406030204" pitchFamily="18" charset="0"/>
                                    </a:rPr>
                                  </m:ctrlPr>
                                </m:sSubPr>
                                <m:e>
                                  <m:r>
                                    <a:rPr lang="en-GB" sz="2000" b="0" i="1" noProof="0" smtClean="0">
                                      <a:solidFill>
                                        <a:schemeClr val="bg1"/>
                                      </a:solidFill>
                                      <a:latin typeface="Cambria Math" panose="02040503050406030204" pitchFamily="18" charset="0"/>
                                    </a:rPr>
                                    <m:t>𝜔</m:t>
                                  </m:r>
                                </m:e>
                                <m:sub>
                                  <m:r>
                                    <a:rPr lang="en-GB" sz="2000" b="0" i="1" noProof="0" smtClean="0">
                                      <a:solidFill>
                                        <a:schemeClr val="bg1"/>
                                      </a:solidFill>
                                      <a:latin typeface="Cambria Math" panose="02040503050406030204" pitchFamily="18" charset="0"/>
                                    </a:rPr>
                                    <m:t>𝐿</m:t>
                                  </m:r>
                                </m:sub>
                              </m:sSub>
                              <m:r>
                                <a:rPr lang="en-GB" sz="2000" b="0" i="1" noProof="0" smtClean="0">
                                  <a:solidFill>
                                    <a:schemeClr val="bg1"/>
                                  </a:solidFill>
                                  <a:latin typeface="Cambria Math" panose="02040503050406030204" pitchFamily="18" charset="0"/>
                                </a:rPr>
                                <m:t>𝜙</m:t>
                              </m:r>
                              <m:r>
                                <a:rPr lang="en-GB" sz="2000" b="0" i="1" noProof="0" smtClean="0">
                                  <a:solidFill>
                                    <a:schemeClr val="bg1"/>
                                  </a:solidFill>
                                  <a:latin typeface="Cambria Math" panose="02040503050406030204" pitchFamily="18" charset="0"/>
                                </a:rPr>
                                <m:t>+2</m:t>
                              </m:r>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𝜑</m:t>
                                  </m:r>
                                </m:e>
                                <m:sub>
                                  <m:r>
                                    <a:rPr lang="en-GB" sz="2000" i="1" noProof="0" smtClean="0">
                                      <a:solidFill>
                                        <a:schemeClr val="bg1"/>
                                      </a:solidFill>
                                      <a:latin typeface="Cambria Math" panose="02040503050406030204" pitchFamily="18" charset="0"/>
                                    </a:rPr>
                                    <m:t>𝐿</m:t>
                                  </m:r>
                                  <m:r>
                                    <a:rPr lang="en-GB" sz="2000" i="1" noProof="0" smtClean="0">
                                      <a:solidFill>
                                        <a:schemeClr val="bg1"/>
                                      </a:solidFill>
                                      <a:latin typeface="Cambria Math" panose="02040503050406030204" pitchFamily="18" charset="0"/>
                                    </a:rPr>
                                    <m:t>,0</m:t>
                                  </m:r>
                                </m:sub>
                              </m:sSub>
                            </m:e>
                          </m:d>
                        </m:e>
                      </m:func>
                    </m:oMath>
                  </m:oMathPara>
                </a14:m>
                <a:endParaRPr lang="en-GB" sz="2000" noProof="0" dirty="0">
                  <a:solidFill>
                    <a:schemeClr val="bg1"/>
                  </a:solidFill>
                </a:endParaRPr>
              </a:p>
              <a:p>
                <a:pPr marL="0" indent="0">
                  <a:lnSpc>
                    <a:spcPct val="110000"/>
                  </a:lnSpc>
                  <a:buNone/>
                </a:pPr>
                <a:endParaRPr lang="en-GB" sz="2000" noProof="0" dirty="0">
                  <a:solidFill>
                    <a:schemeClr val="bg1"/>
                  </a:solidFill>
                </a:endParaRPr>
              </a:p>
              <a:p>
                <a:pPr marL="0" indent="0">
                  <a:lnSpc>
                    <a:spcPct val="110000"/>
                  </a:lnSpc>
                  <a:buNone/>
                </a:pPr>
                <a14:m>
                  <m:oMathPara xmlns:m="http://schemas.openxmlformats.org/officeDocument/2006/math">
                    <m:oMathParaPr>
                      <m:jc m:val="centerGroup"/>
                    </m:oMathParaPr>
                    <m:oMath xmlns:m="http://schemas.openxmlformats.org/officeDocument/2006/math">
                      <m:d>
                        <m:dPr>
                          <m:begChr m:val="⟨"/>
                          <m:endChr m:val="⟩"/>
                          <m:ctrlPr>
                            <a:rPr lang="en-GB" sz="2000" i="1" noProof="0" smtClean="0">
                              <a:solidFill>
                                <a:schemeClr val="bg1"/>
                              </a:solidFill>
                              <a:latin typeface="Cambria Math" panose="02040503050406030204" pitchFamily="18" charset="0"/>
                            </a:rPr>
                          </m:ctrlPr>
                        </m:dPr>
                        <m:e>
                          <m:r>
                            <m:rPr>
                              <m:sty m:val="p"/>
                            </m:rPr>
                            <a:rPr lang="en-GB" sz="2000" noProof="0">
                              <a:solidFill>
                                <a:schemeClr val="bg1"/>
                              </a:solidFill>
                              <a:latin typeface="Cambria Math" panose="02040503050406030204" pitchFamily="18" charset="0"/>
                            </a:rPr>
                            <m:t>Δ</m:t>
                          </m:r>
                          <m:sSub>
                            <m:sSubPr>
                              <m:ctrlPr>
                                <a:rPr lang="en-GB" sz="2000" i="1" noProof="0">
                                  <a:solidFill>
                                    <a:schemeClr val="bg1"/>
                                  </a:solidFill>
                                  <a:latin typeface="Cambria Math" panose="02040503050406030204" pitchFamily="18" charset="0"/>
                                </a:rPr>
                              </m:ctrlPr>
                            </m:sSubPr>
                            <m:e>
                              <m:r>
                                <a:rPr lang="en-GB" sz="2000" i="1" noProof="0">
                                  <a:solidFill>
                                    <a:schemeClr val="bg1"/>
                                  </a:solidFill>
                                  <a:latin typeface="Cambria Math" panose="02040503050406030204" pitchFamily="18" charset="0"/>
                                </a:rPr>
                                <m:t>𝜈</m:t>
                              </m:r>
                            </m:e>
                            <m:sub>
                              <m:r>
                                <a:rPr lang="en-GB" sz="2000" i="1" noProof="0">
                                  <a:solidFill>
                                    <a:schemeClr val="bg1"/>
                                  </a:solidFill>
                                  <a:latin typeface="Cambria Math" panose="02040503050406030204" pitchFamily="18" charset="0"/>
                                </a:rPr>
                                <m:t>𝑠</m:t>
                              </m:r>
                            </m:sub>
                          </m:sSub>
                        </m:e>
                      </m:d>
                      <m:r>
                        <a:rPr lang="en-GB" sz="2000" i="1" noProof="0">
                          <a:solidFill>
                            <a:schemeClr val="bg1"/>
                          </a:solidFill>
                          <a:latin typeface="Cambria Math" panose="02040503050406030204" pitchFamily="18" charset="0"/>
                        </a:rPr>
                        <m:t>=</m:t>
                      </m:r>
                      <m:sSub>
                        <m:sSubPr>
                          <m:ctrlPr>
                            <a:rPr lang="en-GB" sz="2000" i="1" noProof="0">
                              <a:solidFill>
                                <a:schemeClr val="bg1"/>
                              </a:solidFill>
                              <a:latin typeface="Cambria Math" panose="02040503050406030204" pitchFamily="18" charset="0"/>
                            </a:rPr>
                          </m:ctrlPr>
                        </m:sSubPr>
                        <m:e>
                          <m:r>
                            <a:rPr lang="en-GB" sz="2000" i="1" noProof="0">
                              <a:solidFill>
                                <a:schemeClr val="bg1"/>
                              </a:solidFill>
                              <a:latin typeface="Cambria Math" panose="02040503050406030204" pitchFamily="18" charset="0"/>
                            </a:rPr>
                            <m:t>𝜎</m:t>
                          </m:r>
                        </m:e>
                        <m:sub>
                          <m:r>
                            <a:rPr lang="en-GB" sz="2000" i="1" noProof="0">
                              <a:solidFill>
                                <a:schemeClr val="bg1"/>
                              </a:solidFill>
                              <a:latin typeface="Cambria Math" panose="02040503050406030204" pitchFamily="18" charset="0"/>
                            </a:rPr>
                            <m:t>0</m:t>
                          </m:r>
                        </m:sub>
                      </m:sSub>
                      <m:d>
                        <m:dPr>
                          <m:begChr m:val="⟨"/>
                          <m:endChr m:val="⟩"/>
                          <m:ctrlPr>
                            <a:rPr lang="en-GB" sz="2000" i="1" noProof="0">
                              <a:solidFill>
                                <a:schemeClr val="bg1"/>
                              </a:solidFill>
                              <a:latin typeface="Cambria Math" panose="02040503050406030204" pitchFamily="18" charset="0"/>
                            </a:rPr>
                          </m:ctrlPr>
                        </m:dPr>
                        <m:e>
                          <m:r>
                            <a:rPr lang="en-GB" sz="2000" i="1" noProof="0">
                              <a:solidFill>
                                <a:schemeClr val="bg1"/>
                              </a:solidFill>
                              <a:latin typeface="Cambria Math" panose="02040503050406030204" pitchFamily="18" charset="0"/>
                            </a:rPr>
                            <m:t>𝛿</m:t>
                          </m:r>
                        </m:e>
                      </m:d>
                      <m:r>
                        <a:rPr lang="en-GB" sz="2000" i="1" noProof="0">
                          <a:solidFill>
                            <a:schemeClr val="bg1"/>
                          </a:solidFill>
                          <a:latin typeface="Cambria Math" panose="02040503050406030204" pitchFamily="18" charset="0"/>
                        </a:rPr>
                        <m:t>+</m:t>
                      </m:r>
                      <m:sSub>
                        <m:sSubPr>
                          <m:ctrlPr>
                            <a:rPr lang="en-GB" sz="2000" i="1" noProof="0">
                              <a:solidFill>
                                <a:schemeClr val="bg1"/>
                              </a:solidFill>
                              <a:latin typeface="Cambria Math" panose="02040503050406030204" pitchFamily="18" charset="0"/>
                            </a:rPr>
                          </m:ctrlPr>
                        </m:sSubPr>
                        <m:e>
                          <m:r>
                            <a:rPr lang="en-GB" sz="2000" i="1" noProof="0">
                              <a:solidFill>
                                <a:schemeClr val="bg1"/>
                              </a:solidFill>
                              <a:latin typeface="Cambria Math" panose="02040503050406030204" pitchFamily="18" charset="0"/>
                            </a:rPr>
                            <m:t>𝜎</m:t>
                          </m:r>
                        </m:e>
                        <m:sub>
                          <m:r>
                            <a:rPr lang="en-GB" sz="2000" i="1" noProof="0">
                              <a:solidFill>
                                <a:schemeClr val="bg1"/>
                              </a:solidFill>
                              <a:latin typeface="Cambria Math" panose="02040503050406030204" pitchFamily="18" charset="0"/>
                            </a:rPr>
                            <m:t>1</m:t>
                          </m:r>
                        </m:sub>
                      </m:sSub>
                      <m:sSup>
                        <m:sSupPr>
                          <m:ctrlPr>
                            <a:rPr lang="en-GB" sz="2000" i="1" noProof="0">
                              <a:solidFill>
                                <a:schemeClr val="bg1"/>
                              </a:solidFill>
                              <a:latin typeface="Cambria Math" panose="02040503050406030204" pitchFamily="18" charset="0"/>
                            </a:rPr>
                          </m:ctrlPr>
                        </m:sSupPr>
                        <m:e>
                          <m:d>
                            <m:dPr>
                              <m:begChr m:val="⟨"/>
                              <m:endChr m:val="⟩"/>
                              <m:ctrlPr>
                                <a:rPr lang="en-GB" sz="2000" i="1" noProof="0">
                                  <a:solidFill>
                                    <a:schemeClr val="bg1"/>
                                  </a:solidFill>
                                  <a:latin typeface="Cambria Math" panose="02040503050406030204" pitchFamily="18" charset="0"/>
                                </a:rPr>
                              </m:ctrlPr>
                            </m:dPr>
                            <m:e>
                              <m:r>
                                <a:rPr lang="en-GB" sz="2000" i="1" noProof="0">
                                  <a:solidFill>
                                    <a:schemeClr val="bg1"/>
                                  </a:solidFill>
                                  <a:latin typeface="Cambria Math" panose="02040503050406030204" pitchFamily="18" charset="0"/>
                                </a:rPr>
                                <m:t>𝛿</m:t>
                              </m:r>
                            </m:e>
                          </m:d>
                        </m:e>
                        <m:sup>
                          <m:r>
                            <a:rPr lang="en-GB" sz="2000" i="1" noProof="0">
                              <a:solidFill>
                                <a:schemeClr val="bg1"/>
                              </a:solidFill>
                              <a:latin typeface="Cambria Math" panose="02040503050406030204" pitchFamily="18" charset="0"/>
                            </a:rPr>
                            <m:t>2</m:t>
                          </m:r>
                        </m:sup>
                      </m:sSup>
                      <m:r>
                        <a:rPr lang="en-GB" sz="2000" i="1" noProof="0">
                          <a:solidFill>
                            <a:schemeClr val="bg1"/>
                          </a:solidFill>
                          <a:latin typeface="Cambria Math" panose="02040503050406030204" pitchFamily="18" charset="0"/>
                        </a:rPr>
                        <m:t>+</m:t>
                      </m:r>
                      <m:sSub>
                        <m:sSubPr>
                          <m:ctrlPr>
                            <a:rPr lang="en-GB" sz="2000" i="1" noProof="0">
                              <a:solidFill>
                                <a:schemeClr val="bg1"/>
                              </a:solidFill>
                              <a:latin typeface="Cambria Math" panose="02040503050406030204" pitchFamily="18" charset="0"/>
                            </a:rPr>
                          </m:ctrlPr>
                        </m:sSubPr>
                        <m:e>
                          <m:r>
                            <a:rPr lang="en-GB" sz="2000" i="1" noProof="0">
                              <a:solidFill>
                                <a:schemeClr val="bg1"/>
                              </a:solidFill>
                              <a:latin typeface="Cambria Math" panose="02040503050406030204" pitchFamily="18" charset="0"/>
                            </a:rPr>
                            <m:t>𝜎</m:t>
                          </m:r>
                        </m:e>
                        <m:sub>
                          <m:r>
                            <a:rPr lang="en-GB" sz="2000" i="1" noProof="0">
                              <a:solidFill>
                                <a:schemeClr val="bg1"/>
                              </a:solidFill>
                              <a:latin typeface="Cambria Math" panose="02040503050406030204" pitchFamily="18" charset="0"/>
                            </a:rPr>
                            <m:t>1</m:t>
                          </m:r>
                        </m:sub>
                      </m:sSub>
                      <m:f>
                        <m:fPr>
                          <m:ctrlPr>
                            <a:rPr lang="en-GB" sz="2000" i="1" noProof="0">
                              <a:solidFill>
                                <a:schemeClr val="bg1"/>
                              </a:solidFill>
                              <a:latin typeface="Cambria Math" panose="02040503050406030204" pitchFamily="18" charset="0"/>
                            </a:rPr>
                          </m:ctrlPr>
                        </m:fPr>
                        <m:num>
                          <m:sSubSup>
                            <m:sSubSupPr>
                              <m:ctrlPr>
                                <a:rPr lang="en-GB" sz="2000" i="1" noProof="0">
                                  <a:solidFill>
                                    <a:schemeClr val="bg1"/>
                                  </a:solidFill>
                                  <a:latin typeface="Cambria Math" panose="02040503050406030204" pitchFamily="18" charset="0"/>
                                </a:rPr>
                              </m:ctrlPr>
                            </m:sSubSupPr>
                            <m:e>
                              <m:r>
                                <a:rPr lang="en-GB" sz="2000" i="1" noProof="0">
                                  <a:solidFill>
                                    <a:schemeClr val="bg1"/>
                                  </a:solidFill>
                                  <a:latin typeface="Cambria Math" panose="02040503050406030204" pitchFamily="18" charset="0"/>
                                </a:rPr>
                                <m:t>𝛿</m:t>
                              </m:r>
                            </m:e>
                            <m:sub>
                              <m:r>
                                <a:rPr lang="en-GB" sz="2000" i="1" noProof="0">
                                  <a:solidFill>
                                    <a:schemeClr val="bg1"/>
                                  </a:solidFill>
                                  <a:latin typeface="Cambria Math" panose="02040503050406030204" pitchFamily="18" charset="0"/>
                                </a:rPr>
                                <m:t>𝑎</m:t>
                              </m:r>
                            </m:sub>
                            <m:sup>
                              <m:r>
                                <a:rPr lang="en-GB" sz="2000" i="1" noProof="0">
                                  <a:solidFill>
                                    <a:schemeClr val="bg1"/>
                                  </a:solidFill>
                                  <a:latin typeface="Cambria Math" panose="02040503050406030204" pitchFamily="18" charset="0"/>
                                </a:rPr>
                                <m:t>2</m:t>
                              </m:r>
                            </m:sup>
                          </m:sSubSup>
                        </m:num>
                        <m:den>
                          <m:r>
                            <a:rPr lang="en-GB" sz="2000" i="1" noProof="0">
                              <a:solidFill>
                                <a:schemeClr val="bg1"/>
                              </a:solidFill>
                              <a:latin typeface="Cambria Math" panose="02040503050406030204" pitchFamily="18" charset="0"/>
                            </a:rPr>
                            <m:t>2</m:t>
                          </m:r>
                        </m:den>
                      </m:f>
                    </m:oMath>
                  </m:oMathPara>
                </a14:m>
                <a:endParaRPr lang="en-GB" sz="2000" noProof="0" dirty="0">
                  <a:solidFill>
                    <a:schemeClr val="bg1"/>
                  </a:solidFill>
                </a:endParaRPr>
              </a:p>
            </p:txBody>
          </p:sp>
        </mc:Choice>
        <mc:Fallback xmlns="">
          <p:sp>
            <p:nvSpPr>
              <p:cNvPr id="6" name="Content Placeholder 7">
                <a:extLst>
                  <a:ext uri="{FF2B5EF4-FFF2-40B4-BE49-F238E27FC236}">
                    <a16:creationId xmlns:a16="http://schemas.microsoft.com/office/drawing/2014/main" id="{75A99424-E17F-E399-1A6D-2BFFB9394D7C}"/>
                  </a:ext>
                </a:extLst>
              </p:cNvPr>
              <p:cNvSpPr>
                <a:spLocks noGrp="1" noRot="1" noChangeAspect="1" noMove="1" noResize="1" noEditPoints="1" noAdjustHandles="1" noChangeArrowheads="1" noChangeShapeType="1" noTextEdit="1"/>
              </p:cNvSpPr>
              <p:nvPr>
                <p:ph sz="half" idx="1"/>
              </p:nvPr>
            </p:nvSpPr>
            <p:spPr>
              <a:xfrm>
                <a:off x="4456386" y="1350773"/>
                <a:ext cx="7419580" cy="4776788"/>
              </a:xfrm>
              <a:blipFill>
                <a:blip r:embed="rId2"/>
                <a:stretch>
                  <a:fillRect/>
                </a:stretch>
              </a:blipFill>
            </p:spPr>
            <p:txBody>
              <a:bodyPr/>
              <a:lstStyle/>
              <a:p>
                <a:r>
                  <a:rPr lang="en-IT">
                    <a:noFill/>
                  </a:rPr>
                  <a:t> </a:t>
                </a:r>
              </a:p>
            </p:txBody>
          </p:sp>
        </mc:Fallback>
      </mc:AlternateContent>
      <p:sp>
        <p:nvSpPr>
          <p:cNvPr id="3" name="TextBox 2">
            <a:extLst>
              <a:ext uri="{FF2B5EF4-FFF2-40B4-BE49-F238E27FC236}">
                <a16:creationId xmlns:a16="http://schemas.microsoft.com/office/drawing/2014/main" id="{5ABB865B-ADA7-5CCF-DEF6-A0603A9C3787}"/>
              </a:ext>
            </a:extLst>
          </p:cNvPr>
          <p:cNvSpPr txBox="1"/>
          <p:nvPr/>
        </p:nvSpPr>
        <p:spPr>
          <a:xfrm>
            <a:off x="4086029" y="5272033"/>
            <a:ext cx="2283950" cy="307777"/>
          </a:xfrm>
          <a:prstGeom prst="rect">
            <a:avLst/>
          </a:prstGeom>
          <a:noFill/>
        </p:spPr>
        <p:txBody>
          <a:bodyPr wrap="square" rtlCol="0">
            <a:spAutoFit/>
          </a:bodyPr>
          <a:lstStyle/>
          <a:p>
            <a:pPr algn="ctr"/>
            <a:r>
              <a:rPr lang="en-GB" sz="1400" noProof="0" dirty="0">
                <a:solidFill>
                  <a:schemeClr val="bg1"/>
                </a:solidFill>
              </a:rPr>
              <a:t>Oscillating part</a:t>
            </a:r>
          </a:p>
        </p:txBody>
      </p:sp>
      <p:cxnSp>
        <p:nvCxnSpPr>
          <p:cNvPr id="8" name="Straight Arrow Connector 7">
            <a:extLst>
              <a:ext uri="{FF2B5EF4-FFF2-40B4-BE49-F238E27FC236}">
                <a16:creationId xmlns:a16="http://schemas.microsoft.com/office/drawing/2014/main" id="{6920AB23-69E3-4E7F-A66D-94F1AA03B536}"/>
              </a:ext>
            </a:extLst>
          </p:cNvPr>
          <p:cNvCxnSpPr>
            <a:cxnSpLocks/>
            <a:stCxn id="3" idx="0"/>
            <a:endCxn id="13" idx="1"/>
          </p:cNvCxnSpPr>
          <p:nvPr/>
        </p:nvCxnSpPr>
        <p:spPr>
          <a:xfrm flipV="1">
            <a:off x="5228004" y="4325453"/>
            <a:ext cx="487451" cy="946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DB74C6-80AC-1424-FBF7-709F82BCAC4B}"/>
              </a:ext>
            </a:extLst>
          </p:cNvPr>
          <p:cNvSpPr txBox="1"/>
          <p:nvPr/>
        </p:nvSpPr>
        <p:spPr>
          <a:xfrm>
            <a:off x="10016836" y="2294648"/>
            <a:ext cx="1859130" cy="307777"/>
          </a:xfrm>
          <a:prstGeom prst="rect">
            <a:avLst/>
          </a:prstGeom>
          <a:noFill/>
        </p:spPr>
        <p:txBody>
          <a:bodyPr wrap="square" rtlCol="0">
            <a:spAutoFit/>
          </a:bodyPr>
          <a:lstStyle/>
          <a:p>
            <a:pPr algn="ctr"/>
            <a:r>
              <a:rPr lang="en-GB" sz="1400" noProof="0" dirty="0">
                <a:solidFill>
                  <a:schemeClr val="bg1"/>
                </a:solidFill>
              </a:rPr>
              <a:t>Constant part</a:t>
            </a:r>
          </a:p>
        </p:txBody>
      </p:sp>
      <p:cxnSp>
        <p:nvCxnSpPr>
          <p:cNvPr id="10" name="Straight Arrow Connector 9">
            <a:extLst>
              <a:ext uri="{FF2B5EF4-FFF2-40B4-BE49-F238E27FC236}">
                <a16:creationId xmlns:a16="http://schemas.microsoft.com/office/drawing/2014/main" id="{4BDE639C-EC28-7CEA-57A4-2244227E1CCD}"/>
              </a:ext>
            </a:extLst>
          </p:cNvPr>
          <p:cNvCxnSpPr>
            <a:cxnSpLocks/>
            <a:stCxn id="9" idx="2"/>
            <a:endCxn id="16" idx="3"/>
          </p:cNvCxnSpPr>
          <p:nvPr/>
        </p:nvCxnSpPr>
        <p:spPr>
          <a:xfrm flipH="1">
            <a:off x="9448800" y="2602425"/>
            <a:ext cx="1497601" cy="826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Left Brace 12">
            <a:extLst>
              <a:ext uri="{FF2B5EF4-FFF2-40B4-BE49-F238E27FC236}">
                <a16:creationId xmlns:a16="http://schemas.microsoft.com/office/drawing/2014/main" id="{F8D3C9B8-2E6A-CCF4-0E8F-AE5FF3F601A8}"/>
              </a:ext>
            </a:extLst>
          </p:cNvPr>
          <p:cNvSpPr/>
          <p:nvPr/>
        </p:nvSpPr>
        <p:spPr>
          <a:xfrm>
            <a:off x="5715455" y="3893127"/>
            <a:ext cx="311270" cy="86465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2DA95DB2-8EC0-600F-96C0-50BC7A12A51E}"/>
              </a:ext>
            </a:extLst>
          </p:cNvPr>
          <p:cNvSpPr/>
          <p:nvPr/>
        </p:nvSpPr>
        <p:spPr>
          <a:xfrm>
            <a:off x="6096000" y="3061855"/>
            <a:ext cx="3352800" cy="73429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noProof="0" dirty="0"/>
          </a:p>
        </p:txBody>
      </p:sp>
      <p:pic>
        <p:nvPicPr>
          <p:cNvPr id="7" name="Picture Placeholder 6" descr="A red light saber in a black background&#10;&#10;AI-generated content may be incorrect.">
            <a:extLst>
              <a:ext uri="{FF2B5EF4-FFF2-40B4-BE49-F238E27FC236}">
                <a16:creationId xmlns:a16="http://schemas.microsoft.com/office/drawing/2014/main" id="{0FDDE3E5-DBCF-A1EE-70D8-E2D0605F70C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20091613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3" grpId="0"/>
      <p:bldP spid="9" grpId="0"/>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518E-D2BD-DC70-D462-43C9EB7CA12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D7FDCAC1-4805-4DFE-2C1C-5CA3DF2320DE}"/>
                  </a:ext>
                </a:extLst>
              </p:cNvPr>
              <p:cNvSpPr>
                <a:spLocks noGrp="1"/>
              </p:cNvSpPr>
              <p:nvPr>
                <p:ph type="body" sz="quarter" idx="10"/>
              </p:nvPr>
            </p:nvSpPr>
            <p:spPr/>
            <p:txBody>
              <a:bodyPr/>
              <a:lstStyle/>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n-GB" sz="1800">
                          <a:latin typeface="Cambria Math" panose="02040503050406030204" pitchFamily="18" charset="0"/>
                        </a:rPr>
                        <m:t>Δ</m:t>
                      </m:r>
                      <m:sSub>
                        <m:sSubPr>
                          <m:ctrlPr>
                            <a:rPr lang="en-GB" sz="1800" i="1">
                              <a:latin typeface="Cambria Math" panose="02040503050406030204" pitchFamily="18" charset="0"/>
                            </a:rPr>
                          </m:ctrlPr>
                        </m:sSubPr>
                        <m:e>
                          <m:r>
                            <a:rPr lang="en-GB" sz="1800" i="1">
                              <a:latin typeface="Cambria Math" panose="02040503050406030204" pitchFamily="18" charset="0"/>
                            </a:rPr>
                            <m:t>𝜈</m:t>
                          </m:r>
                        </m:e>
                        <m:sub>
                          <m:r>
                            <a:rPr lang="en-GB" sz="1800" i="1">
                              <a:latin typeface="Cambria Math" panose="02040503050406030204" pitchFamily="18" charset="0"/>
                            </a:rPr>
                            <m:t>𝑠</m:t>
                          </m:r>
                        </m:sub>
                      </m:sSub>
                      <m:r>
                        <a:rPr lang="en-GB" sz="1800" i="1">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𝜎</m:t>
                          </m:r>
                        </m:e>
                        <m:sub>
                          <m:r>
                            <a:rPr lang="en-GB" sz="1800" i="1">
                              <a:latin typeface="Cambria Math" panose="02040503050406030204" pitchFamily="18" charset="0"/>
                            </a:rPr>
                            <m:t>0</m:t>
                          </m:r>
                        </m:sub>
                      </m:sSub>
                      <m:d>
                        <m:dPr>
                          <m:begChr m:val="⟨"/>
                          <m:endChr m:val="⟩"/>
                          <m:ctrlPr>
                            <a:rPr lang="en-GB" sz="1800" i="1">
                              <a:latin typeface="Cambria Math" panose="02040503050406030204" pitchFamily="18" charset="0"/>
                            </a:rPr>
                          </m:ctrlPr>
                        </m:dPr>
                        <m:e>
                          <m:r>
                            <a:rPr lang="en-GB" sz="1800" i="1">
                              <a:latin typeface="Cambria Math" panose="02040503050406030204" pitchFamily="18" charset="0"/>
                            </a:rPr>
                            <m:t>𝛿</m:t>
                          </m:r>
                        </m:e>
                      </m:d>
                      <m:r>
                        <a:rPr lang="en-GB" sz="1800" i="1">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𝜎</m:t>
                          </m:r>
                        </m:e>
                        <m:sub>
                          <m:r>
                            <a:rPr lang="en-GB" sz="1800" i="1">
                              <a:latin typeface="Cambria Math" panose="02040503050406030204" pitchFamily="18" charset="0"/>
                            </a:rPr>
                            <m:t>1</m:t>
                          </m:r>
                        </m:sub>
                      </m:sSub>
                      <m:sSup>
                        <m:sSupPr>
                          <m:ctrlPr>
                            <a:rPr lang="en-GB" sz="1800" i="1">
                              <a:latin typeface="Cambria Math" panose="02040503050406030204" pitchFamily="18" charset="0"/>
                            </a:rPr>
                          </m:ctrlPr>
                        </m:sSupPr>
                        <m:e>
                          <m:d>
                            <m:dPr>
                              <m:begChr m:val="⟨"/>
                              <m:endChr m:val="⟩"/>
                              <m:ctrlPr>
                                <a:rPr lang="en-GB" sz="1800" i="1">
                                  <a:latin typeface="Cambria Math" panose="02040503050406030204" pitchFamily="18" charset="0"/>
                                </a:rPr>
                              </m:ctrlPr>
                            </m:dPr>
                            <m:e>
                              <m:r>
                                <a:rPr lang="en-GB" sz="1800" i="1">
                                  <a:latin typeface="Cambria Math" panose="02040503050406030204" pitchFamily="18" charset="0"/>
                                </a:rPr>
                                <m:t>𝛿</m:t>
                              </m:r>
                            </m:e>
                          </m:d>
                        </m:e>
                        <m:sup>
                          <m:r>
                            <a:rPr lang="en-GB" sz="1800" i="1">
                              <a:latin typeface="Cambria Math" panose="02040503050406030204" pitchFamily="18" charset="0"/>
                            </a:rPr>
                            <m:t>2</m:t>
                          </m:r>
                        </m:sup>
                      </m:sSup>
                      <m:r>
                        <a:rPr lang="en-GB" sz="1800" i="1">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𝜎</m:t>
                          </m:r>
                        </m:e>
                        <m:sub>
                          <m:r>
                            <a:rPr lang="en-GB" sz="1800" i="1">
                              <a:latin typeface="Cambria Math" panose="02040503050406030204" pitchFamily="18" charset="0"/>
                            </a:rPr>
                            <m:t>1</m:t>
                          </m:r>
                        </m:sub>
                      </m:sSub>
                      <m:f>
                        <m:fPr>
                          <m:ctrlPr>
                            <a:rPr lang="en-GB" sz="1800" i="1">
                              <a:latin typeface="Cambria Math" panose="02040503050406030204" pitchFamily="18" charset="0"/>
                            </a:rPr>
                          </m:ctrlPr>
                        </m:fPr>
                        <m:num>
                          <m:sSubSup>
                            <m:sSubSupPr>
                              <m:ctrlPr>
                                <a:rPr lang="en-GB" sz="1800" i="1">
                                  <a:latin typeface="Cambria Math" panose="02040503050406030204" pitchFamily="18" charset="0"/>
                                </a:rPr>
                              </m:ctrlPr>
                            </m:sSubSupPr>
                            <m:e>
                              <m:r>
                                <a:rPr lang="en-GB" sz="1800" i="1">
                                  <a:latin typeface="Cambria Math" panose="02040503050406030204" pitchFamily="18" charset="0"/>
                                </a:rPr>
                                <m:t>𝛿</m:t>
                              </m:r>
                            </m:e>
                            <m:sub>
                              <m:r>
                                <a:rPr lang="en-GB" sz="1800" i="1">
                                  <a:latin typeface="Cambria Math" panose="02040503050406030204" pitchFamily="18" charset="0"/>
                                </a:rPr>
                                <m:t>𝑎</m:t>
                              </m:r>
                            </m:sub>
                            <m:sup>
                              <m:r>
                                <a:rPr lang="en-GB" sz="1800" i="1">
                                  <a:latin typeface="Cambria Math" panose="02040503050406030204" pitchFamily="18" charset="0"/>
                                </a:rPr>
                                <m:t>2</m:t>
                              </m:r>
                            </m:sup>
                          </m:sSubSup>
                        </m:num>
                        <m:den>
                          <m:r>
                            <a:rPr lang="en-GB" sz="1800" i="1">
                              <a:latin typeface="Cambria Math" panose="02040503050406030204" pitchFamily="18" charset="0"/>
                            </a:rPr>
                            <m:t>2</m:t>
                          </m:r>
                        </m:den>
                      </m:f>
                    </m:oMath>
                    <m:oMath xmlns:m="http://schemas.openxmlformats.org/officeDocument/2006/math">
                      <m:r>
                        <a:rPr lang="en-GB" sz="1800" i="1">
                          <a:latin typeface="Cambria Math" panose="02040503050406030204" pitchFamily="18" charset="0"/>
                        </a:rPr>
                        <m:t>+</m:t>
                      </m:r>
                      <m:d>
                        <m:dPr>
                          <m:ctrlPr>
                            <a:rPr lang="en-GB" sz="1800" i="1">
                              <a:latin typeface="Cambria Math" panose="02040503050406030204" pitchFamily="18" charset="0"/>
                            </a:rPr>
                          </m:ctrlPr>
                        </m:dPr>
                        <m:e>
                          <m:sSub>
                            <m:sSubPr>
                              <m:ctrlPr>
                                <a:rPr lang="en-GB" sz="1800" i="1">
                                  <a:latin typeface="Cambria Math" panose="02040503050406030204" pitchFamily="18" charset="0"/>
                                </a:rPr>
                              </m:ctrlPr>
                            </m:sSubPr>
                            <m:e>
                              <m:r>
                                <a:rPr lang="en-GB" sz="1800" i="1">
                                  <a:latin typeface="Cambria Math" panose="02040503050406030204" pitchFamily="18" charset="0"/>
                                </a:rPr>
                                <m:t>𝜎</m:t>
                              </m:r>
                            </m:e>
                            <m:sub>
                              <m:r>
                                <a:rPr lang="en-GB" sz="1800" i="1">
                                  <a:latin typeface="Cambria Math" panose="02040503050406030204" pitchFamily="18" charset="0"/>
                                </a:rPr>
                                <m:t>0</m:t>
                              </m:r>
                            </m:sub>
                          </m:sSub>
                          <m:sSub>
                            <m:sSubPr>
                              <m:ctrlPr>
                                <a:rPr lang="en-GB" sz="1800" i="1">
                                  <a:latin typeface="Cambria Math" panose="02040503050406030204" pitchFamily="18" charset="0"/>
                                </a:rPr>
                              </m:ctrlPr>
                            </m:sSubPr>
                            <m:e>
                              <m:r>
                                <a:rPr lang="en-GB" sz="1800" i="1">
                                  <a:latin typeface="Cambria Math" panose="02040503050406030204" pitchFamily="18" charset="0"/>
                                </a:rPr>
                                <m:t>𝛿</m:t>
                              </m:r>
                            </m:e>
                            <m:sub>
                              <m:r>
                                <a:rPr lang="en-GB" sz="1800" i="1">
                                  <a:latin typeface="Cambria Math" panose="02040503050406030204" pitchFamily="18" charset="0"/>
                                </a:rPr>
                                <m:t>𝑎</m:t>
                              </m:r>
                            </m:sub>
                          </m:sSub>
                          <m:r>
                            <a:rPr lang="en-GB" sz="1800" i="1">
                              <a:latin typeface="Cambria Math" panose="02040503050406030204" pitchFamily="18" charset="0"/>
                            </a:rPr>
                            <m:t>+2</m:t>
                          </m:r>
                          <m:sSub>
                            <m:sSubPr>
                              <m:ctrlPr>
                                <a:rPr lang="en-GB" sz="1800" i="1">
                                  <a:latin typeface="Cambria Math" panose="02040503050406030204" pitchFamily="18" charset="0"/>
                                </a:rPr>
                              </m:ctrlPr>
                            </m:sSubPr>
                            <m:e>
                              <m:r>
                                <a:rPr lang="en-GB" sz="1800" i="1">
                                  <a:latin typeface="Cambria Math" panose="02040503050406030204" pitchFamily="18" charset="0"/>
                                </a:rPr>
                                <m:t>𝜎</m:t>
                              </m:r>
                            </m:e>
                            <m:sub>
                              <m:r>
                                <a:rPr lang="en-GB" sz="1800" i="1">
                                  <a:latin typeface="Cambria Math" panose="02040503050406030204" pitchFamily="18" charset="0"/>
                                </a:rPr>
                                <m:t>1</m:t>
                              </m:r>
                            </m:sub>
                          </m:sSub>
                          <m:sSub>
                            <m:sSubPr>
                              <m:ctrlPr>
                                <a:rPr lang="en-GB" sz="1800" i="1">
                                  <a:latin typeface="Cambria Math" panose="02040503050406030204" pitchFamily="18" charset="0"/>
                                </a:rPr>
                              </m:ctrlPr>
                            </m:sSubPr>
                            <m:e>
                              <m:r>
                                <a:rPr lang="en-GB" sz="1800" i="1">
                                  <a:latin typeface="Cambria Math" panose="02040503050406030204" pitchFamily="18" charset="0"/>
                                </a:rPr>
                                <m:t>𝛿</m:t>
                              </m:r>
                            </m:e>
                            <m:sub>
                              <m:r>
                                <a:rPr lang="en-GB" sz="1800" i="1">
                                  <a:latin typeface="Cambria Math" panose="02040503050406030204" pitchFamily="18" charset="0"/>
                                </a:rPr>
                                <m:t>𝑎</m:t>
                              </m:r>
                            </m:sub>
                          </m:sSub>
                          <m:d>
                            <m:dPr>
                              <m:begChr m:val="⟨"/>
                              <m:endChr m:val="⟩"/>
                              <m:ctrlPr>
                                <a:rPr lang="en-GB" sz="1800" i="1">
                                  <a:latin typeface="Cambria Math" panose="02040503050406030204" pitchFamily="18" charset="0"/>
                                </a:rPr>
                              </m:ctrlPr>
                            </m:dPr>
                            <m:e>
                              <m:r>
                                <a:rPr lang="en-GB" sz="1800" i="1">
                                  <a:latin typeface="Cambria Math" panose="02040503050406030204" pitchFamily="18" charset="0"/>
                                </a:rPr>
                                <m:t>𝛿</m:t>
                              </m:r>
                            </m:e>
                          </m:d>
                        </m:e>
                      </m:d>
                      <m:func>
                        <m:funcPr>
                          <m:ctrlPr>
                            <a:rPr lang="en-GB" sz="1800" i="1">
                              <a:latin typeface="Cambria Math" panose="02040503050406030204" pitchFamily="18" charset="0"/>
                            </a:rPr>
                          </m:ctrlPr>
                        </m:funcPr>
                        <m:fName>
                          <m:r>
                            <m:rPr>
                              <m:sty m:val="p"/>
                            </m:rPr>
                            <a:rPr lang="en-GB" sz="1800">
                              <a:latin typeface="Cambria Math" panose="02040503050406030204" pitchFamily="18" charset="0"/>
                            </a:rPr>
                            <m:t>sin</m:t>
                          </m:r>
                        </m:fName>
                        <m:e>
                          <m:d>
                            <m:dPr>
                              <m:ctrlPr>
                                <a:rPr lang="en-GB" sz="1800" i="1">
                                  <a:latin typeface="Cambria Math" panose="02040503050406030204" pitchFamily="18" charset="0"/>
                                </a:rPr>
                              </m:ctrlPr>
                            </m:dPr>
                            <m:e>
                              <m:sSub>
                                <m:sSubPr>
                                  <m:ctrlPr>
                                    <a:rPr lang="en-GB" sz="1800" i="1">
                                      <a:latin typeface="Cambria Math" panose="02040503050406030204" pitchFamily="18" charset="0"/>
                                    </a:rPr>
                                  </m:ctrlPr>
                                </m:sSubPr>
                                <m:e>
                                  <m:r>
                                    <a:rPr lang="en-GB" sz="1800" i="1">
                                      <a:latin typeface="Cambria Math" panose="02040503050406030204" pitchFamily="18" charset="0"/>
                                    </a:rPr>
                                    <m:t>𝜔</m:t>
                                  </m:r>
                                </m:e>
                                <m:sub>
                                  <m:r>
                                    <a:rPr lang="en-GB" sz="1800" i="1">
                                      <a:latin typeface="Cambria Math" panose="02040503050406030204" pitchFamily="18" charset="0"/>
                                    </a:rPr>
                                    <m:t>𝐿</m:t>
                                  </m:r>
                                </m:sub>
                              </m:sSub>
                              <m:r>
                                <a:rPr lang="en-GB" sz="1800" i="1">
                                  <a:latin typeface="Cambria Math" panose="02040503050406030204" pitchFamily="18" charset="0"/>
                                </a:rPr>
                                <m:t>𝜙</m:t>
                              </m:r>
                              <m:r>
                                <a:rPr lang="en-GB" sz="1800" i="1">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𝜑</m:t>
                                  </m:r>
                                </m:e>
                                <m:sub>
                                  <m:r>
                                    <a:rPr lang="en-GB" sz="1800" i="1">
                                      <a:latin typeface="Cambria Math" panose="02040503050406030204" pitchFamily="18" charset="0"/>
                                    </a:rPr>
                                    <m:t>𝐿</m:t>
                                  </m:r>
                                  <m:r>
                                    <a:rPr lang="en-GB" sz="1800" i="1">
                                      <a:latin typeface="Cambria Math" panose="02040503050406030204" pitchFamily="18" charset="0"/>
                                    </a:rPr>
                                    <m:t>,0</m:t>
                                  </m:r>
                                </m:sub>
                              </m:sSub>
                            </m:e>
                          </m:d>
                        </m:e>
                      </m:func>
                    </m:oMath>
                    <m:oMath xmlns:m="http://schemas.openxmlformats.org/officeDocument/2006/math">
                      <m:sSub>
                        <m:sSubPr>
                          <m:ctrlPr>
                            <a:rPr lang="en-GB" sz="1800" i="1">
                              <a:latin typeface="Cambria Math" panose="02040503050406030204" pitchFamily="18" charset="0"/>
                            </a:rPr>
                          </m:ctrlPr>
                        </m:sSubPr>
                        <m:e>
                          <m:r>
                            <a:rPr lang="en-GB" sz="1800" i="1">
                              <a:latin typeface="Cambria Math" panose="02040503050406030204" pitchFamily="18" charset="0"/>
                            </a:rPr>
                            <m:t>𝜎</m:t>
                          </m:r>
                        </m:e>
                        <m:sub>
                          <m:r>
                            <a:rPr lang="en-GB" sz="1800" i="1">
                              <a:latin typeface="Cambria Math" panose="02040503050406030204" pitchFamily="18" charset="0"/>
                            </a:rPr>
                            <m:t>1</m:t>
                          </m:r>
                        </m:sub>
                      </m:sSub>
                      <m:f>
                        <m:fPr>
                          <m:ctrlPr>
                            <a:rPr lang="en-GB" sz="1800" i="1">
                              <a:latin typeface="Cambria Math" panose="02040503050406030204" pitchFamily="18" charset="0"/>
                            </a:rPr>
                          </m:ctrlPr>
                        </m:fPr>
                        <m:num>
                          <m:sSubSup>
                            <m:sSubSupPr>
                              <m:ctrlPr>
                                <a:rPr lang="en-GB" sz="1800" i="1">
                                  <a:latin typeface="Cambria Math" panose="02040503050406030204" pitchFamily="18" charset="0"/>
                                </a:rPr>
                              </m:ctrlPr>
                            </m:sSubSupPr>
                            <m:e>
                              <m:r>
                                <a:rPr lang="en-GB" sz="1800" i="1">
                                  <a:latin typeface="Cambria Math" panose="02040503050406030204" pitchFamily="18" charset="0"/>
                                </a:rPr>
                                <m:t>𝛿</m:t>
                              </m:r>
                            </m:e>
                            <m:sub>
                              <m:r>
                                <a:rPr lang="en-GB" sz="1800" i="1">
                                  <a:latin typeface="Cambria Math" panose="02040503050406030204" pitchFamily="18" charset="0"/>
                                </a:rPr>
                                <m:t>𝑎</m:t>
                              </m:r>
                            </m:sub>
                            <m:sup>
                              <m:r>
                                <a:rPr lang="en-GB" sz="1800" i="1">
                                  <a:latin typeface="Cambria Math" panose="02040503050406030204" pitchFamily="18" charset="0"/>
                                </a:rPr>
                                <m:t>2</m:t>
                              </m:r>
                            </m:sup>
                          </m:sSubSup>
                        </m:num>
                        <m:den>
                          <m:r>
                            <a:rPr lang="en-GB" sz="1800" i="1">
                              <a:latin typeface="Cambria Math" panose="02040503050406030204" pitchFamily="18" charset="0"/>
                            </a:rPr>
                            <m:t>2</m:t>
                          </m:r>
                        </m:den>
                      </m:f>
                      <m:func>
                        <m:funcPr>
                          <m:ctrlPr>
                            <a:rPr lang="en-GB" sz="1800" i="1">
                              <a:latin typeface="Cambria Math" panose="02040503050406030204" pitchFamily="18" charset="0"/>
                            </a:rPr>
                          </m:ctrlPr>
                        </m:funcPr>
                        <m:fName>
                          <m:r>
                            <m:rPr>
                              <m:sty m:val="p"/>
                            </m:rPr>
                            <a:rPr lang="en-GB" sz="1800">
                              <a:latin typeface="Cambria Math" panose="02040503050406030204" pitchFamily="18" charset="0"/>
                            </a:rPr>
                            <m:t>cos</m:t>
                          </m:r>
                        </m:fName>
                        <m:e>
                          <m:d>
                            <m:dPr>
                              <m:ctrlPr>
                                <a:rPr lang="en-GB" sz="1800" i="1">
                                  <a:latin typeface="Cambria Math" panose="02040503050406030204" pitchFamily="18" charset="0"/>
                                </a:rPr>
                              </m:ctrlPr>
                            </m:dPr>
                            <m:e>
                              <m:r>
                                <a:rPr lang="en-GB" sz="1800" i="1">
                                  <a:latin typeface="Cambria Math" panose="02040503050406030204" pitchFamily="18" charset="0"/>
                                </a:rPr>
                                <m:t>2</m:t>
                              </m:r>
                              <m:sSub>
                                <m:sSubPr>
                                  <m:ctrlPr>
                                    <a:rPr lang="en-GB" sz="1800" i="1">
                                      <a:latin typeface="Cambria Math" panose="02040503050406030204" pitchFamily="18" charset="0"/>
                                    </a:rPr>
                                  </m:ctrlPr>
                                </m:sSubPr>
                                <m:e>
                                  <m:r>
                                    <a:rPr lang="en-GB" sz="1800" i="1">
                                      <a:latin typeface="Cambria Math" panose="02040503050406030204" pitchFamily="18" charset="0"/>
                                    </a:rPr>
                                    <m:t>𝜔</m:t>
                                  </m:r>
                                </m:e>
                                <m:sub>
                                  <m:r>
                                    <a:rPr lang="en-GB" sz="1800" i="1">
                                      <a:latin typeface="Cambria Math" panose="02040503050406030204" pitchFamily="18" charset="0"/>
                                    </a:rPr>
                                    <m:t>𝐿</m:t>
                                  </m:r>
                                </m:sub>
                              </m:sSub>
                              <m:r>
                                <a:rPr lang="en-GB" sz="1800" i="1">
                                  <a:latin typeface="Cambria Math" panose="02040503050406030204" pitchFamily="18" charset="0"/>
                                </a:rPr>
                                <m:t>𝜙</m:t>
                              </m:r>
                              <m:r>
                                <a:rPr lang="en-GB" sz="1800" i="1">
                                  <a:latin typeface="Cambria Math" panose="02040503050406030204" pitchFamily="18" charset="0"/>
                                </a:rPr>
                                <m:t>+2</m:t>
                              </m:r>
                              <m:sSub>
                                <m:sSubPr>
                                  <m:ctrlPr>
                                    <a:rPr lang="en-GB" sz="1800" i="1">
                                      <a:latin typeface="Cambria Math" panose="02040503050406030204" pitchFamily="18" charset="0"/>
                                    </a:rPr>
                                  </m:ctrlPr>
                                </m:sSubPr>
                                <m:e>
                                  <m:r>
                                    <a:rPr lang="en-GB" sz="1800" i="1">
                                      <a:latin typeface="Cambria Math" panose="02040503050406030204" pitchFamily="18" charset="0"/>
                                    </a:rPr>
                                    <m:t>𝜑</m:t>
                                  </m:r>
                                </m:e>
                                <m:sub>
                                  <m:r>
                                    <a:rPr lang="en-GB" sz="1800" i="1">
                                      <a:latin typeface="Cambria Math" panose="02040503050406030204" pitchFamily="18" charset="0"/>
                                    </a:rPr>
                                    <m:t>𝐿</m:t>
                                  </m:r>
                                  <m:r>
                                    <a:rPr lang="en-GB" sz="1800" i="1">
                                      <a:latin typeface="Cambria Math" panose="02040503050406030204" pitchFamily="18" charset="0"/>
                                    </a:rPr>
                                    <m:t>,0</m:t>
                                  </m:r>
                                </m:sub>
                              </m:sSub>
                            </m:e>
                          </m:d>
                        </m:e>
                      </m:func>
                    </m:oMath>
                  </m:oMathPara>
                </a14:m>
                <a:endParaRPr lang="en-GB" sz="1800" noProof="0" dirty="0"/>
              </a:p>
            </p:txBody>
          </p:sp>
        </mc:Choice>
        <mc:Fallback xmlns="">
          <p:sp>
            <p:nvSpPr>
              <p:cNvPr id="4" name="Text Placeholder 3">
                <a:extLst>
                  <a:ext uri="{FF2B5EF4-FFF2-40B4-BE49-F238E27FC236}">
                    <a16:creationId xmlns:a16="http://schemas.microsoft.com/office/drawing/2014/main" id="{D7FDCAC1-4805-4DFE-2C1C-5CA3DF2320DE}"/>
                  </a:ext>
                </a:extLst>
              </p:cNvPr>
              <p:cNvSpPr>
                <a:spLocks noGrp="1" noRot="1" noChangeAspect="1" noMove="1" noResize="1" noEditPoints="1" noAdjustHandles="1" noChangeArrowheads="1" noChangeShapeType="1" noTextEdit="1"/>
              </p:cNvSpPr>
              <p:nvPr>
                <p:ph type="body" sz="quarter" idx="10"/>
              </p:nvPr>
            </p:nvSpPr>
            <p:spPr>
              <a:blipFill>
                <a:blip r:embed="rId2"/>
                <a:stretch>
                  <a:fillRect/>
                </a:stretch>
              </a:blipFill>
            </p:spPr>
            <p:txBody>
              <a:bodyPr/>
              <a:lstStyle/>
              <a:p>
                <a:r>
                  <a:rPr lang="en-IT">
                    <a:noFill/>
                  </a:rPr>
                  <a:t> </a:t>
                </a:r>
              </a:p>
            </p:txBody>
          </p:sp>
        </mc:Fallback>
      </mc:AlternateContent>
      <p:sp>
        <p:nvSpPr>
          <p:cNvPr id="5" name="Title 4">
            <a:extLst>
              <a:ext uri="{FF2B5EF4-FFF2-40B4-BE49-F238E27FC236}">
                <a16:creationId xmlns:a16="http://schemas.microsoft.com/office/drawing/2014/main" id="{F62218A5-A2B6-C644-9A22-3956ADE160B5}"/>
              </a:ext>
            </a:extLst>
          </p:cNvPr>
          <p:cNvSpPr>
            <a:spLocks noGrp="1"/>
          </p:cNvSpPr>
          <p:nvPr>
            <p:ph type="ctrTitle"/>
          </p:nvPr>
        </p:nvSpPr>
        <p:spPr/>
        <p:txBody>
          <a:bodyPr/>
          <a:lstStyle/>
          <a:p>
            <a:r>
              <a:rPr lang="en-GB" sz="4400" noProof="0" dirty="0"/>
              <a:t>Effects of Longitudinal focusing on Spin Tune</a:t>
            </a:r>
          </a:p>
        </p:txBody>
      </p:sp>
      <p:sp>
        <p:nvSpPr>
          <p:cNvPr id="3" name="TextBox 2">
            <a:extLst>
              <a:ext uri="{FF2B5EF4-FFF2-40B4-BE49-F238E27FC236}">
                <a16:creationId xmlns:a16="http://schemas.microsoft.com/office/drawing/2014/main" id="{3C8DEF93-66F6-6E62-E19C-D33C0231ED56}"/>
              </a:ext>
            </a:extLst>
          </p:cNvPr>
          <p:cNvSpPr txBox="1"/>
          <p:nvPr/>
        </p:nvSpPr>
        <p:spPr>
          <a:xfrm>
            <a:off x="3299095" y="5631184"/>
            <a:ext cx="2283950" cy="307777"/>
          </a:xfrm>
          <a:prstGeom prst="rect">
            <a:avLst/>
          </a:prstGeom>
          <a:noFill/>
        </p:spPr>
        <p:txBody>
          <a:bodyPr wrap="square" rtlCol="0">
            <a:spAutoFit/>
          </a:bodyPr>
          <a:lstStyle/>
          <a:p>
            <a:pPr algn="ctr"/>
            <a:r>
              <a:rPr lang="en-GB" sz="1400" noProof="0" dirty="0">
                <a:solidFill>
                  <a:schemeClr val="bg1"/>
                </a:solidFill>
              </a:rPr>
              <a:t>Oscillating part</a:t>
            </a:r>
          </a:p>
        </p:txBody>
      </p:sp>
      <p:cxnSp>
        <p:nvCxnSpPr>
          <p:cNvPr id="8" name="Straight Arrow Connector 7">
            <a:extLst>
              <a:ext uri="{FF2B5EF4-FFF2-40B4-BE49-F238E27FC236}">
                <a16:creationId xmlns:a16="http://schemas.microsoft.com/office/drawing/2014/main" id="{334BCD5A-B856-2CA6-F6C2-78D2FA355258}"/>
              </a:ext>
            </a:extLst>
          </p:cNvPr>
          <p:cNvCxnSpPr>
            <a:cxnSpLocks/>
            <a:stCxn id="3" idx="0"/>
            <a:endCxn id="13" idx="1"/>
          </p:cNvCxnSpPr>
          <p:nvPr/>
        </p:nvCxnSpPr>
        <p:spPr>
          <a:xfrm flipH="1" flipV="1">
            <a:off x="4215164" y="4476790"/>
            <a:ext cx="225906" cy="1154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6210C7-BC17-99D7-1E19-7310272082DC}"/>
              </a:ext>
            </a:extLst>
          </p:cNvPr>
          <p:cNvSpPr txBox="1"/>
          <p:nvPr/>
        </p:nvSpPr>
        <p:spPr>
          <a:xfrm>
            <a:off x="3502132" y="2096926"/>
            <a:ext cx="1859130" cy="307777"/>
          </a:xfrm>
          <a:prstGeom prst="rect">
            <a:avLst/>
          </a:prstGeom>
          <a:noFill/>
        </p:spPr>
        <p:txBody>
          <a:bodyPr wrap="square" rtlCol="0">
            <a:spAutoFit/>
          </a:bodyPr>
          <a:lstStyle/>
          <a:p>
            <a:pPr algn="ctr"/>
            <a:r>
              <a:rPr lang="en-GB" sz="1400" noProof="0" dirty="0">
                <a:solidFill>
                  <a:schemeClr val="bg1"/>
                </a:solidFill>
              </a:rPr>
              <a:t>Constant part</a:t>
            </a:r>
          </a:p>
        </p:txBody>
      </p:sp>
      <p:cxnSp>
        <p:nvCxnSpPr>
          <p:cNvPr id="10" name="Straight Arrow Connector 9">
            <a:extLst>
              <a:ext uri="{FF2B5EF4-FFF2-40B4-BE49-F238E27FC236}">
                <a16:creationId xmlns:a16="http://schemas.microsoft.com/office/drawing/2014/main" id="{EDE533EF-42CE-C5AE-7FF4-0FAB9E64FB7C}"/>
              </a:ext>
            </a:extLst>
          </p:cNvPr>
          <p:cNvCxnSpPr>
            <a:cxnSpLocks/>
            <a:stCxn id="9" idx="2"/>
            <a:endCxn id="16" idx="3"/>
          </p:cNvCxnSpPr>
          <p:nvPr/>
        </p:nvCxnSpPr>
        <p:spPr>
          <a:xfrm flipH="1">
            <a:off x="3573357" y="2404703"/>
            <a:ext cx="858340" cy="1121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Left Brace 12">
            <a:extLst>
              <a:ext uri="{FF2B5EF4-FFF2-40B4-BE49-F238E27FC236}">
                <a16:creationId xmlns:a16="http://schemas.microsoft.com/office/drawing/2014/main" id="{A3083716-CE86-2415-DA49-5F7A1D674BA5}"/>
              </a:ext>
            </a:extLst>
          </p:cNvPr>
          <p:cNvSpPr/>
          <p:nvPr/>
        </p:nvSpPr>
        <p:spPr>
          <a:xfrm flipH="1">
            <a:off x="3868714" y="3916150"/>
            <a:ext cx="346450" cy="11212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B833FAE8-F6CC-6E93-A752-F316F0A9264C}"/>
              </a:ext>
            </a:extLst>
          </p:cNvPr>
          <p:cNvSpPr/>
          <p:nvPr/>
        </p:nvSpPr>
        <p:spPr>
          <a:xfrm>
            <a:off x="220557" y="3158837"/>
            <a:ext cx="3352800" cy="73429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noProof="0" dirty="0"/>
          </a:p>
        </p:txBody>
      </p:sp>
      <p:pic>
        <p:nvPicPr>
          <p:cNvPr id="34" name="Content Placeholder 33" descr="A graph of a graph&#10;&#10;AI-generated content may be incorrect.">
            <a:extLst>
              <a:ext uri="{FF2B5EF4-FFF2-40B4-BE49-F238E27FC236}">
                <a16:creationId xmlns:a16="http://schemas.microsoft.com/office/drawing/2014/main" id="{372BA69C-2B29-C600-F378-EEBD33CD2E7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00585" y="1145754"/>
            <a:ext cx="6198408" cy="4682965"/>
          </a:xfrm>
        </p:spPr>
      </p:pic>
      <p:pic>
        <p:nvPicPr>
          <p:cNvPr id="11" name="Picture Placeholder 10" descr="A red light in a black background&#10;&#10;AI-generated content may be incorrect.">
            <a:extLst>
              <a:ext uri="{FF2B5EF4-FFF2-40B4-BE49-F238E27FC236}">
                <a16:creationId xmlns:a16="http://schemas.microsoft.com/office/drawing/2014/main" id="{33A52FCA-C0D4-0379-817A-B9FBF91310F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40794890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F04FD-0A1D-745B-45D6-4F81F01BFCC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8FD9E9AA-486C-F13D-3851-D2064C188561}"/>
                  </a:ext>
                </a:extLst>
              </p:cNvPr>
              <p:cNvSpPr>
                <a:spLocks noGrp="1"/>
              </p:cNvSpPr>
              <p:nvPr>
                <p:ph type="body" sz="quarter" idx="10"/>
              </p:nvPr>
            </p:nvSpPr>
            <p:spPr>
              <a:xfrm>
                <a:off x="316034" y="2677493"/>
                <a:ext cx="3759807" cy="3115054"/>
              </a:xfrm>
            </p:spPr>
            <p:txBody>
              <a:bodyPr/>
              <a:lstStyle/>
              <a:p>
                <a:r>
                  <a:rPr lang="en-GB" sz="2000" noProof="0" dirty="0"/>
                  <a:t>To understand the </a:t>
                </a:r>
                <a:r>
                  <a:rPr lang="en-GB" sz="2000" noProof="0" dirty="0" err="1"/>
                  <a:t>behavior</a:t>
                </a:r>
                <a:r>
                  <a:rPr lang="en-GB" sz="2000" noProof="0" dirty="0"/>
                  <a:t> of the polarization vector at small spin phases, it is useful to approximate it.</a:t>
                </a:r>
              </a:p>
              <a:p>
                <a:r>
                  <a:rPr lang="en-GB" sz="2000" noProof="0" dirty="0"/>
                  <a:t>To predict the initial behaviour, either the steady state or the </a:t>
                </a:r>
                <a14:m>
                  <m:oMath xmlns:m="http://schemas.openxmlformats.org/officeDocument/2006/math">
                    <m:r>
                      <a:rPr lang="en-GB" sz="2000" b="0" i="1" noProof="0" smtClean="0">
                        <a:latin typeface="Cambria Math" panose="02040503050406030204" pitchFamily="18" charset="0"/>
                      </a:rPr>
                      <m:t>𝜙</m:t>
                    </m:r>
                  </m:oMath>
                </a14:m>
                <a:r>
                  <a:rPr lang="en-GB" sz="2000" noProof="0" dirty="0"/>
                  <a:t>-dependent expressions can be plugged in.</a:t>
                </a:r>
              </a:p>
              <a:p>
                <a:r>
                  <a:rPr lang="en-GB" sz="2000" dirty="0">
                    <a:solidFill>
                      <a:schemeClr val="accent4">
                        <a:lumMod val="60000"/>
                        <a:lumOff val="40000"/>
                      </a:schemeClr>
                    </a:solidFill>
                  </a:rPr>
                  <a:t>Mathematical accuracy higher for longer SCT.</a:t>
                </a:r>
                <a:endParaRPr lang="en-GB" sz="2000" noProof="0" dirty="0">
                  <a:solidFill>
                    <a:schemeClr val="accent4">
                      <a:lumMod val="60000"/>
                      <a:lumOff val="40000"/>
                    </a:schemeClr>
                  </a:solidFill>
                </a:endParaRPr>
              </a:p>
            </p:txBody>
          </p:sp>
        </mc:Choice>
        <mc:Fallback xmlns="">
          <p:sp>
            <p:nvSpPr>
              <p:cNvPr id="4" name="Text Placeholder 3">
                <a:extLst>
                  <a:ext uri="{FF2B5EF4-FFF2-40B4-BE49-F238E27FC236}">
                    <a16:creationId xmlns:a16="http://schemas.microsoft.com/office/drawing/2014/main" id="{8FD9E9AA-486C-F13D-3851-D2064C188561}"/>
                  </a:ext>
                </a:extLst>
              </p:cNvPr>
              <p:cNvSpPr>
                <a:spLocks noGrp="1" noRot="1" noChangeAspect="1" noMove="1" noResize="1" noEditPoints="1" noAdjustHandles="1" noChangeArrowheads="1" noChangeShapeType="1" noTextEdit="1"/>
              </p:cNvSpPr>
              <p:nvPr>
                <p:ph type="body" sz="quarter" idx="10"/>
              </p:nvPr>
            </p:nvSpPr>
            <p:spPr>
              <a:xfrm>
                <a:off x="316034" y="2677493"/>
                <a:ext cx="3759807" cy="3115054"/>
              </a:xfrm>
              <a:blipFill>
                <a:blip r:embed="rId3"/>
                <a:stretch>
                  <a:fillRect l="-3691" r="-2349" b="-4453"/>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96D29D8E-8F38-7342-63BE-2809F827B441}"/>
              </a:ext>
            </a:extLst>
          </p:cNvPr>
          <p:cNvSpPr>
            <a:spLocks noGrp="1"/>
          </p:cNvSpPr>
          <p:nvPr>
            <p:ph type="ctrTitle"/>
          </p:nvPr>
        </p:nvSpPr>
        <p:spPr/>
        <p:txBody>
          <a:bodyPr/>
          <a:lstStyle/>
          <a:p>
            <a:r>
              <a:rPr lang="en-GB" sz="4000" noProof="0" dirty="0"/>
              <a:t>Approximation of the Polarization Vector Magnitude</a:t>
            </a:r>
          </a:p>
        </p:txBody>
      </p:sp>
      <p:sp>
        <p:nvSpPr>
          <p:cNvPr id="3" name="Slide Number Placeholder 2">
            <a:extLst>
              <a:ext uri="{FF2B5EF4-FFF2-40B4-BE49-F238E27FC236}">
                <a16:creationId xmlns:a16="http://schemas.microsoft.com/office/drawing/2014/main" id="{793CB3F8-1D3B-D895-0043-BC31551905DE}"/>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17</a:t>
            </a:fld>
            <a:endParaRPr lang="en-GB" noProof="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6547A63-0BB8-9D98-54EB-59F071C2AA5F}"/>
                  </a:ext>
                </a:extLst>
              </p:cNvPr>
              <p:cNvSpPr txBox="1"/>
              <p:nvPr/>
            </p:nvSpPr>
            <p:spPr>
              <a:xfrm>
                <a:off x="8102206" y="2773824"/>
                <a:ext cx="1363980" cy="823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i="1" noProof="0">
                              <a:solidFill>
                                <a:schemeClr val="bg1"/>
                              </a:solidFill>
                              <a:latin typeface="Cambria Math" panose="02040503050406030204" pitchFamily="18" charset="0"/>
                            </a:rPr>
                            <m:t>0</m:t>
                          </m:r>
                        </m:e>
                      </m:d>
                      <m:r>
                        <a:rPr lang="en-GB" b="0" i="1" noProof="0" smtClean="0">
                          <a:solidFill>
                            <a:schemeClr val="bg1"/>
                          </a:solidFill>
                          <a:latin typeface="Cambria Math" panose="02040503050406030204" pitchFamily="18" charset="0"/>
                        </a:rPr>
                        <m:t>=</m:t>
                      </m:r>
                      <m:d>
                        <m:dPr>
                          <m:ctrlPr>
                            <a:rPr lang="en-GB" b="0" i="1" noProof="0" smtClean="0">
                              <a:solidFill>
                                <a:schemeClr val="bg1"/>
                              </a:solidFill>
                              <a:latin typeface="Cambria Math" panose="02040503050406030204" pitchFamily="18" charset="0"/>
                            </a:rPr>
                          </m:ctrlPr>
                        </m:dPr>
                        <m:e>
                          <m:m>
                            <m:mPr>
                              <m:mcs>
                                <m:mc>
                                  <m:mcPr>
                                    <m:count m:val="1"/>
                                    <m:mcJc m:val="center"/>
                                  </m:mcPr>
                                </m:mc>
                              </m:mcs>
                              <m:ctrlPr>
                                <a:rPr lang="en-GB" i="1" noProof="0">
                                  <a:solidFill>
                                    <a:schemeClr val="bg1"/>
                                  </a:solidFill>
                                  <a:latin typeface="Cambria Math" panose="02040503050406030204" pitchFamily="18" charset="0"/>
                                </a:rPr>
                              </m:ctrlPr>
                            </m:mPr>
                            <m:mr>
                              <m:e>
                                <m:r>
                                  <m:rPr>
                                    <m:brk m:alnAt="7"/>
                                  </m:rPr>
                                  <a:rPr lang="en-GB" i="1" noProof="0" smtClean="0">
                                    <a:solidFill>
                                      <a:schemeClr val="bg1"/>
                                    </a:solidFill>
                                    <a:latin typeface="Cambria Math" panose="02040503050406030204" pitchFamily="18" charset="0"/>
                                  </a:rPr>
                                  <m:t>0</m:t>
                                </m:r>
                              </m:e>
                            </m:mr>
                            <m:mr>
                              <m:e>
                                <m:r>
                                  <a:rPr lang="en-GB" i="1" noProof="0" smtClean="0">
                                    <a:solidFill>
                                      <a:schemeClr val="bg1"/>
                                    </a:solidFill>
                                    <a:latin typeface="Cambria Math" panose="02040503050406030204" pitchFamily="18" charset="0"/>
                                  </a:rPr>
                                  <m:t>0</m:t>
                                </m:r>
                              </m:e>
                            </m:mr>
                            <m:mr>
                              <m:e>
                                <m:r>
                                  <a:rPr lang="en-GB" i="1" noProof="0" smtClean="0">
                                    <a:solidFill>
                                      <a:schemeClr val="bg1"/>
                                    </a:solidFill>
                                    <a:latin typeface="Cambria Math" panose="02040503050406030204" pitchFamily="18" charset="0"/>
                                  </a:rPr>
                                  <m:t>1</m:t>
                                </m:r>
                              </m:e>
                            </m:mr>
                          </m:m>
                        </m:e>
                      </m:d>
                    </m:oMath>
                  </m:oMathPara>
                </a14:m>
                <a:endParaRPr lang="en-GB" noProof="0" dirty="0">
                  <a:solidFill>
                    <a:schemeClr val="bg1"/>
                  </a:solidFill>
                </a:endParaRPr>
              </a:p>
            </p:txBody>
          </p:sp>
        </mc:Choice>
        <mc:Fallback xmlns="">
          <p:sp>
            <p:nvSpPr>
              <p:cNvPr id="29" name="TextBox 28">
                <a:extLst>
                  <a:ext uri="{FF2B5EF4-FFF2-40B4-BE49-F238E27FC236}">
                    <a16:creationId xmlns:a16="http://schemas.microsoft.com/office/drawing/2014/main" id="{56547A63-0BB8-9D98-54EB-59F071C2AA5F}"/>
                  </a:ext>
                </a:extLst>
              </p:cNvPr>
              <p:cNvSpPr txBox="1">
                <a:spLocks noRot="1" noChangeAspect="1" noMove="1" noResize="1" noEditPoints="1" noAdjustHandles="1" noChangeArrowheads="1" noChangeShapeType="1" noTextEdit="1"/>
              </p:cNvSpPr>
              <p:nvPr/>
            </p:nvSpPr>
            <p:spPr>
              <a:xfrm>
                <a:off x="8102206" y="2773824"/>
                <a:ext cx="1363980" cy="823110"/>
              </a:xfrm>
              <a:prstGeom prst="rect">
                <a:avLst/>
              </a:prstGeom>
              <a:blipFill>
                <a:blip r:embed="rId4"/>
                <a:stretch>
                  <a:fillRect b="-303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BC21D6A1-F67A-68A8-9312-0333ACCA6A99}"/>
                  </a:ext>
                </a:extLst>
              </p:cNvPr>
              <p:cNvSpPr/>
              <p:nvPr/>
            </p:nvSpPr>
            <p:spPr>
              <a:xfrm>
                <a:off x="6936765" y="4725040"/>
                <a:ext cx="4910656" cy="972698"/>
              </a:xfrm>
              <a:prstGeom prst="rect">
                <a:avLst/>
              </a:prstGeom>
              <a:solidFill>
                <a:schemeClr val="accent3">
                  <a:alpha val="50000"/>
                </a:schemeClr>
              </a:solidFill>
              <a:ln w="38100">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GB" b="0" i="1" noProof="0" smtClean="0">
                              <a:solidFill>
                                <a:schemeClr val="bg1"/>
                              </a:solidFill>
                              <a:latin typeface="Cambria Math" panose="02040503050406030204" pitchFamily="18" charset="0"/>
                            </a:rPr>
                          </m:ctrlPr>
                        </m:sSupPr>
                        <m:e>
                          <m:d>
                            <m:dPr>
                              <m:begChr m:val="‖"/>
                              <m:endChr m:val="‖"/>
                              <m:ctrlPr>
                                <a:rPr lang="en-GB" i="1" noProof="0">
                                  <a:solidFill>
                                    <a:schemeClr val="bg1"/>
                                  </a:solidFill>
                                  <a:latin typeface="Cambria Math" panose="02040503050406030204" pitchFamily="18" charset="0"/>
                                </a:rPr>
                              </m:ctrlPr>
                            </m:dPr>
                            <m:e>
                              <m:acc>
                                <m:accPr>
                                  <m:chr m:val="⃗"/>
                                  <m:ctrlPr>
                                    <a:rPr lang="en-GB" i="1" noProof="0">
                                      <a:solidFill>
                                        <a:schemeClr val="bg1"/>
                                      </a:solidFill>
                                      <a:latin typeface="Cambria Math" panose="02040503050406030204" pitchFamily="18" charset="0"/>
                                    </a:rPr>
                                  </m:ctrlPr>
                                </m:accPr>
                                <m:e>
                                  <m:r>
                                    <a:rPr lang="en-GB" i="1" noProof="0">
                                      <a:solidFill>
                                        <a:schemeClr val="bg1"/>
                                      </a:solidFill>
                                      <a:latin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i="1" noProof="0">
                                      <a:solidFill>
                                        <a:schemeClr val="bg1"/>
                                      </a:solidFill>
                                      <a:latin typeface="Cambria Math" panose="02040503050406030204" pitchFamily="18" charset="0"/>
                                    </a:rPr>
                                    <m:t>𝜙</m:t>
                                  </m:r>
                                </m:e>
                              </m:d>
                            </m:e>
                          </m:d>
                        </m:e>
                        <m:sup>
                          <m:r>
                            <a:rPr lang="en-GB" b="0" i="1" noProof="0" smtClean="0">
                              <a:solidFill>
                                <a:schemeClr val="bg1"/>
                              </a:solidFill>
                              <a:latin typeface="Cambria Math" panose="02040503050406030204" pitchFamily="18" charset="0"/>
                            </a:rPr>
                            <m:t>2</m:t>
                          </m:r>
                        </m:sup>
                      </m:sSup>
                      <m:r>
                        <a:rPr lang="en-GB" b="0" i="1" noProof="0" smtClean="0">
                          <a:solidFill>
                            <a:schemeClr val="bg1"/>
                          </a:solidFill>
                          <a:latin typeface="Cambria Math" panose="02040503050406030204" pitchFamily="18" charset="0"/>
                        </a:rPr>
                        <m:t>=1−</m:t>
                      </m:r>
                      <m:f>
                        <m:fPr>
                          <m:ctrlPr>
                            <a:rPr lang="en-GB" b="0" i="1" noProof="0" smtClean="0">
                              <a:solidFill>
                                <a:schemeClr val="bg1"/>
                              </a:solidFill>
                              <a:latin typeface="Cambria Math" panose="02040503050406030204" pitchFamily="18" charset="0"/>
                            </a:rPr>
                          </m:ctrlPr>
                        </m:fPr>
                        <m:num>
                          <m:sSup>
                            <m:sSupPr>
                              <m:ctrlPr>
                                <a:rPr lang="en-GB" b="0" i="1" noProof="0" smtClean="0">
                                  <a:solidFill>
                                    <a:schemeClr val="bg1"/>
                                  </a:solidFill>
                                  <a:latin typeface="Cambria Math" panose="02040503050406030204" pitchFamily="18" charset="0"/>
                                </a:rPr>
                              </m:ctrlPr>
                            </m:sSupPr>
                            <m:e>
                              <m:r>
                                <a:rPr lang="en-GB" b="0" i="1" noProof="0" smtClean="0">
                                  <a:solidFill>
                                    <a:schemeClr val="bg1"/>
                                  </a:solidFill>
                                  <a:latin typeface="Cambria Math" panose="02040503050406030204" pitchFamily="18" charset="0"/>
                                </a:rPr>
                                <m:t>𝜙</m:t>
                              </m:r>
                            </m:e>
                            <m:sup>
                              <m:r>
                                <a:rPr lang="en-GB" b="0" i="1" noProof="0" smtClean="0">
                                  <a:solidFill>
                                    <a:schemeClr val="bg1"/>
                                  </a:solidFill>
                                  <a:latin typeface="Cambria Math" panose="02040503050406030204" pitchFamily="18" charset="0"/>
                                </a:rPr>
                                <m:t>2</m:t>
                              </m:r>
                            </m:sup>
                          </m:sSup>
                        </m:num>
                        <m:den>
                          <m:sSup>
                            <m:sSupPr>
                              <m:ctrlPr>
                                <a:rPr lang="en-GB" b="0" i="1" noProof="0" smtClean="0">
                                  <a:solidFill>
                                    <a:schemeClr val="bg1"/>
                                  </a:solidFill>
                                  <a:latin typeface="Cambria Math" panose="02040503050406030204" pitchFamily="18" charset="0"/>
                                </a:rPr>
                              </m:ctrlPr>
                            </m:sSupPr>
                            <m:e>
                              <m:r>
                                <a:rPr lang="en-GB" b="0" i="1" noProof="0" smtClean="0">
                                  <a:solidFill>
                                    <a:schemeClr val="bg1"/>
                                  </a:solidFill>
                                  <a:latin typeface="Cambria Math" panose="02040503050406030204" pitchFamily="18" charset="0"/>
                                </a:rPr>
                                <m:t>𝑁</m:t>
                              </m:r>
                            </m:e>
                            <m:sup>
                              <m:r>
                                <a:rPr lang="en-GB" b="0" i="1" noProof="0" smtClean="0">
                                  <a:solidFill>
                                    <a:schemeClr val="bg1"/>
                                  </a:solidFill>
                                  <a:latin typeface="Cambria Math" panose="02040503050406030204" pitchFamily="18" charset="0"/>
                                </a:rPr>
                                <m:t>2</m:t>
                              </m:r>
                            </m:sup>
                          </m:sSup>
                        </m:den>
                      </m:f>
                      <m:nary>
                        <m:naryPr>
                          <m:chr m:val="∑"/>
                          <m:ctrlPr>
                            <a:rPr lang="en-GB" b="0" i="1" noProof="0" smtClean="0">
                              <a:solidFill>
                                <a:schemeClr val="bg1"/>
                              </a:solidFill>
                              <a:latin typeface="Cambria Math" panose="02040503050406030204" pitchFamily="18" charset="0"/>
                            </a:rPr>
                          </m:ctrlPr>
                        </m:naryPr>
                        <m:sub>
                          <m:r>
                            <a:rPr lang="en-GB" b="0" i="1" noProof="0" smtClean="0">
                              <a:solidFill>
                                <a:schemeClr val="bg1"/>
                              </a:solidFill>
                              <a:latin typeface="Cambria Math" panose="02040503050406030204" pitchFamily="18" charset="0"/>
                            </a:rPr>
                            <m:t>𝛼</m:t>
                          </m:r>
                          <m:r>
                            <a:rPr lang="en-GB" b="0" i="1" noProof="0" smtClean="0">
                              <a:solidFill>
                                <a:schemeClr val="bg1"/>
                              </a:solidFill>
                              <a:latin typeface="Cambria Math" panose="02040503050406030204" pitchFamily="18" charset="0"/>
                            </a:rPr>
                            <m:t>=1</m:t>
                          </m:r>
                        </m:sub>
                        <m:sup>
                          <m:r>
                            <a:rPr lang="en-GB" b="0" i="1" noProof="0" smtClean="0">
                              <a:solidFill>
                                <a:schemeClr val="bg1"/>
                              </a:solidFill>
                              <a:latin typeface="Cambria Math" panose="02040503050406030204" pitchFamily="18" charset="0"/>
                            </a:rPr>
                            <m:t>𝑁</m:t>
                          </m:r>
                        </m:sup>
                        <m:e>
                          <m:nary>
                            <m:naryPr>
                              <m:chr m:val="∑"/>
                              <m:ctrlPr>
                                <a:rPr lang="en-GB" b="0" i="1" noProof="0" smtClean="0">
                                  <a:solidFill>
                                    <a:schemeClr val="bg1"/>
                                  </a:solidFill>
                                  <a:latin typeface="Cambria Math" panose="02040503050406030204" pitchFamily="18" charset="0"/>
                                </a:rPr>
                              </m:ctrlPr>
                            </m:naryPr>
                            <m:sub>
                              <m:r>
                                <a:rPr lang="en-GB" b="0" i="1" noProof="0" smtClean="0">
                                  <a:solidFill>
                                    <a:schemeClr val="bg1"/>
                                  </a:solidFill>
                                  <a:latin typeface="Cambria Math" panose="02040503050406030204" pitchFamily="18" charset="0"/>
                                </a:rPr>
                                <m:t>𝛽</m:t>
                              </m:r>
                              <m:r>
                                <a:rPr lang="en-GB" b="0" i="1" noProof="0" smtClean="0">
                                  <a:solidFill>
                                    <a:schemeClr val="bg1"/>
                                  </a:solidFill>
                                  <a:latin typeface="Cambria Math" panose="02040503050406030204" pitchFamily="18" charset="0"/>
                                </a:rPr>
                                <m:t>=1</m:t>
                              </m:r>
                            </m:sub>
                            <m:sup>
                              <m:r>
                                <a:rPr lang="en-GB" b="0" i="1" noProof="0" smtClean="0">
                                  <a:solidFill>
                                    <a:schemeClr val="bg1"/>
                                  </a:solidFill>
                                  <a:latin typeface="Cambria Math" panose="02040503050406030204" pitchFamily="18" charset="0"/>
                                </a:rPr>
                                <m:t>𝑁</m:t>
                              </m:r>
                            </m:sup>
                            <m:e>
                              <m:d>
                                <m:dPr>
                                  <m:ctrlPr>
                                    <a:rPr lang="en-GB" b="0" i="1" noProof="0" smtClean="0">
                                      <a:solidFill>
                                        <a:schemeClr val="bg1"/>
                                      </a:solidFill>
                                      <a:latin typeface="Cambria Math" panose="02040503050406030204" pitchFamily="18" charset="0"/>
                                    </a:rPr>
                                  </m:ctrlPr>
                                </m:dPr>
                                <m:e>
                                  <m:sSubSup>
                                    <m:sSubSupPr>
                                      <m:ctrlPr>
                                        <a:rPr lang="en-GB" b="0" i="1" noProof="0" smtClean="0">
                                          <a:solidFill>
                                            <a:schemeClr val="bg1"/>
                                          </a:solidFill>
                                          <a:latin typeface="Cambria Math" panose="02040503050406030204" pitchFamily="18" charset="0"/>
                                        </a:rPr>
                                      </m:ctrlPr>
                                    </m:sSubSupPr>
                                    <m:e>
                                      <m:r>
                                        <a:rPr lang="en-GB" b="0" i="1" noProof="0" smtClean="0">
                                          <a:solidFill>
                                            <a:schemeClr val="bg1"/>
                                          </a:solidFill>
                                          <a:latin typeface="Cambria Math" panose="02040503050406030204" pitchFamily="18" charset="0"/>
                                        </a:rPr>
                                        <m:t>𝜈</m:t>
                                      </m:r>
                                    </m:e>
                                    <m:sub>
                                      <m:r>
                                        <a:rPr lang="en-GB" b="0" i="1" noProof="0" smtClean="0">
                                          <a:solidFill>
                                            <a:schemeClr val="bg1"/>
                                          </a:solidFill>
                                          <a:latin typeface="Cambria Math" panose="02040503050406030204" pitchFamily="18" charset="0"/>
                                        </a:rPr>
                                        <m:t>𝑠</m:t>
                                      </m:r>
                                      <m:r>
                                        <a:rPr lang="en-GB" b="0" i="1" noProof="0" smtClean="0">
                                          <a:solidFill>
                                            <a:schemeClr val="bg1"/>
                                          </a:solidFill>
                                          <a:latin typeface="Cambria Math" panose="02040503050406030204" pitchFamily="18" charset="0"/>
                                        </a:rPr>
                                        <m:t>,</m:t>
                                      </m:r>
                                      <m:r>
                                        <a:rPr lang="en-GB" b="0" i="1" noProof="0" smtClean="0">
                                          <a:solidFill>
                                            <a:schemeClr val="bg1"/>
                                          </a:solidFill>
                                          <a:latin typeface="Cambria Math" panose="02040503050406030204" pitchFamily="18" charset="0"/>
                                        </a:rPr>
                                        <m:t>𝑎</m:t>
                                      </m:r>
                                    </m:sub>
                                    <m:sup>
                                      <m:r>
                                        <a:rPr lang="en-GB" b="0" i="1" noProof="0" smtClean="0">
                                          <a:solidFill>
                                            <a:schemeClr val="bg1"/>
                                          </a:solidFill>
                                          <a:latin typeface="Cambria Math" panose="02040503050406030204" pitchFamily="18" charset="0"/>
                                        </a:rPr>
                                        <m:t>2</m:t>
                                      </m:r>
                                    </m:sup>
                                  </m:sSubSup>
                                  <m:r>
                                    <a:rPr lang="en-GB" b="0" i="1" noProof="0" smtClean="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𝜈</m:t>
                                      </m:r>
                                    </m:e>
                                    <m:sub>
                                      <m:r>
                                        <a:rPr lang="en-GB" i="1" noProof="0" smtClean="0">
                                          <a:solidFill>
                                            <a:schemeClr val="bg1"/>
                                          </a:solidFill>
                                          <a:latin typeface="Cambria Math" panose="02040503050406030204" pitchFamily="18" charset="0"/>
                                        </a:rPr>
                                        <m:t>𝑠</m:t>
                                      </m:r>
                                      <m:r>
                                        <a:rPr lang="en-GB" i="1" noProof="0" smtClean="0">
                                          <a:solidFill>
                                            <a:schemeClr val="bg1"/>
                                          </a:solidFill>
                                          <a:latin typeface="Cambria Math" panose="02040503050406030204" pitchFamily="18" charset="0"/>
                                        </a:rPr>
                                        <m:t>,</m:t>
                                      </m:r>
                                      <m:r>
                                        <a:rPr lang="en-GB" i="1" noProof="0" smtClean="0">
                                          <a:solidFill>
                                            <a:schemeClr val="bg1"/>
                                          </a:solidFill>
                                          <a:latin typeface="Cambria Math" panose="02040503050406030204" pitchFamily="18" charset="0"/>
                                        </a:rPr>
                                        <m:t>𝛼</m:t>
                                      </m:r>
                                    </m:sub>
                                  </m:sSub>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𝜈</m:t>
                                      </m:r>
                                    </m:e>
                                    <m:sub>
                                      <m:r>
                                        <a:rPr lang="en-GB" i="1" noProof="0" smtClean="0">
                                          <a:solidFill>
                                            <a:schemeClr val="bg1"/>
                                          </a:solidFill>
                                          <a:latin typeface="Cambria Math" panose="02040503050406030204" pitchFamily="18" charset="0"/>
                                        </a:rPr>
                                        <m:t>𝑠</m:t>
                                      </m:r>
                                      <m:r>
                                        <a:rPr lang="en-GB" i="1" noProof="0" smtClean="0">
                                          <a:solidFill>
                                            <a:schemeClr val="bg1"/>
                                          </a:solidFill>
                                          <a:latin typeface="Cambria Math" panose="02040503050406030204" pitchFamily="18" charset="0"/>
                                        </a:rPr>
                                        <m:t>,</m:t>
                                      </m:r>
                                      <m:r>
                                        <a:rPr lang="en-GB" b="0" i="1" noProof="0" smtClean="0">
                                          <a:solidFill>
                                            <a:schemeClr val="bg1"/>
                                          </a:solidFill>
                                          <a:latin typeface="Cambria Math" panose="02040503050406030204" pitchFamily="18" charset="0"/>
                                        </a:rPr>
                                        <m:t>𝛽</m:t>
                                      </m:r>
                                    </m:sub>
                                  </m:sSub>
                                </m:e>
                              </m:d>
                            </m:e>
                          </m:nary>
                        </m:e>
                      </m:nary>
                      <m:r>
                        <a:rPr lang="en-GB" b="0" i="1" noProof="0" smtClean="0">
                          <a:solidFill>
                            <a:schemeClr val="bg1"/>
                          </a:solidFill>
                          <a:latin typeface="Cambria Math" panose="02040503050406030204" pitchFamily="18" charset="0"/>
                        </a:rPr>
                        <m:t>+</m:t>
                      </m:r>
                      <m:sSubSup>
                        <m:sSubSupPr>
                          <m:ctrlPr>
                            <a:rPr lang="en-GB" b="0" i="1" noProof="0" smtClean="0">
                              <a:solidFill>
                                <a:schemeClr val="bg1"/>
                              </a:solidFill>
                              <a:latin typeface="Cambria Math" panose="02040503050406030204" pitchFamily="18" charset="0"/>
                              <a:ea typeface="Cambria Math" panose="02040503050406030204" pitchFamily="18" charset="0"/>
                            </a:rPr>
                          </m:ctrlPr>
                        </m:sSubSupPr>
                        <m:e>
                          <m:r>
                            <a:rPr lang="en-GB" i="1" noProof="0" smtClean="0">
                              <a:solidFill>
                                <a:schemeClr val="bg1"/>
                              </a:solidFill>
                              <a:latin typeface="Cambria Math" panose="02040503050406030204" pitchFamily="18" charset="0"/>
                              <a:ea typeface="Cambria Math" panose="02040503050406030204" pitchFamily="18" charset="0"/>
                            </a:rPr>
                            <m:t>𝒪</m:t>
                          </m:r>
                        </m:e>
                        <m:sub>
                          <m:r>
                            <a:rPr lang="en-GB" b="0" i="1" noProof="0" smtClean="0">
                              <a:solidFill>
                                <a:schemeClr val="bg1"/>
                              </a:solidFill>
                              <a:latin typeface="Cambria Math" panose="02040503050406030204" pitchFamily="18" charset="0"/>
                              <a:ea typeface="Cambria Math" panose="02040503050406030204" pitchFamily="18" charset="0"/>
                            </a:rPr>
                            <m:t>𝑃</m:t>
                          </m:r>
                        </m:sub>
                        <m:sup>
                          <m:r>
                            <a:rPr lang="en-GB" b="0" i="1" noProof="0" smtClean="0">
                              <a:solidFill>
                                <a:schemeClr val="bg1"/>
                              </a:solidFill>
                              <a:latin typeface="Cambria Math" panose="02040503050406030204" pitchFamily="18" charset="0"/>
                              <a:ea typeface="Cambria Math" panose="02040503050406030204" pitchFamily="18" charset="0"/>
                            </a:rPr>
                            <m:t>4</m:t>
                          </m:r>
                        </m:sup>
                      </m:sSubSup>
                    </m:oMath>
                  </m:oMathPara>
                </a14:m>
                <a:endParaRPr lang="en-GB" noProof="0" dirty="0">
                  <a:solidFill>
                    <a:schemeClr val="bg1"/>
                  </a:solidFill>
                </a:endParaRPr>
              </a:p>
            </p:txBody>
          </p:sp>
        </mc:Choice>
        <mc:Fallback xmlns="">
          <p:sp>
            <p:nvSpPr>
              <p:cNvPr id="31" name="Rectangle 30">
                <a:extLst>
                  <a:ext uri="{FF2B5EF4-FFF2-40B4-BE49-F238E27FC236}">
                    <a16:creationId xmlns:a16="http://schemas.microsoft.com/office/drawing/2014/main" id="{BC21D6A1-F67A-68A8-9312-0333ACCA6A99}"/>
                  </a:ext>
                </a:extLst>
              </p:cNvPr>
              <p:cNvSpPr>
                <a:spLocks noRot="1" noChangeAspect="1" noMove="1" noResize="1" noEditPoints="1" noAdjustHandles="1" noChangeArrowheads="1" noChangeShapeType="1" noTextEdit="1"/>
              </p:cNvSpPr>
              <p:nvPr/>
            </p:nvSpPr>
            <p:spPr>
              <a:xfrm>
                <a:off x="6936765" y="4725040"/>
                <a:ext cx="4910656" cy="972698"/>
              </a:xfrm>
              <a:prstGeom prst="rect">
                <a:avLst/>
              </a:prstGeom>
              <a:blipFill>
                <a:blip r:embed="rId5"/>
                <a:stretch>
                  <a:fillRect t="-75309" b="-119753"/>
                </a:stretch>
              </a:blipFill>
              <a:ln w="38100">
                <a:solidFill>
                  <a:schemeClr val="accent1">
                    <a:lumMod val="50000"/>
                  </a:schemeClr>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B25234-19DA-CBA4-0E33-A116022E34D0}"/>
                  </a:ext>
                </a:extLst>
              </p:cNvPr>
              <p:cNvSpPr txBox="1"/>
              <p:nvPr/>
            </p:nvSpPr>
            <p:spPr>
              <a:xfrm>
                <a:off x="4784036" y="1580039"/>
                <a:ext cx="2152729" cy="87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r>
                        <a:rPr lang="en-GB" b="0" i="1" noProof="0" smtClean="0">
                          <a:solidFill>
                            <a:schemeClr val="bg1"/>
                          </a:solidFill>
                          <a:latin typeface="Cambria Math" panose="02040503050406030204" pitchFamily="18" charset="0"/>
                        </a:rPr>
                        <m:t>=</m:t>
                      </m:r>
                      <m:f>
                        <m:fPr>
                          <m:ctrlPr>
                            <a:rPr lang="en-GB" b="0" i="1" noProof="0" smtClean="0">
                              <a:solidFill>
                                <a:schemeClr val="bg1"/>
                              </a:solidFill>
                              <a:latin typeface="Cambria Math" panose="02040503050406030204" pitchFamily="18" charset="0"/>
                            </a:rPr>
                          </m:ctrlPr>
                        </m:fPr>
                        <m:num>
                          <m:r>
                            <a:rPr lang="en-GB" b="0" i="1" noProof="0" smtClean="0">
                              <a:solidFill>
                                <a:schemeClr val="bg1"/>
                              </a:solidFill>
                              <a:latin typeface="Cambria Math" panose="02040503050406030204" pitchFamily="18" charset="0"/>
                            </a:rPr>
                            <m:t>1</m:t>
                          </m:r>
                        </m:num>
                        <m:den>
                          <m:r>
                            <a:rPr lang="en-GB" b="0" i="1" noProof="0" smtClean="0">
                              <a:solidFill>
                                <a:schemeClr val="bg1"/>
                              </a:solidFill>
                              <a:latin typeface="Cambria Math" panose="02040503050406030204" pitchFamily="18" charset="0"/>
                            </a:rPr>
                            <m:t>𝑁</m:t>
                          </m:r>
                        </m:den>
                      </m:f>
                      <m:nary>
                        <m:naryPr>
                          <m:chr m:val="∑"/>
                          <m:ctrlPr>
                            <a:rPr lang="en-GB" b="0" i="1" noProof="0" smtClean="0">
                              <a:solidFill>
                                <a:schemeClr val="bg1"/>
                              </a:solidFill>
                              <a:latin typeface="Cambria Math" panose="02040503050406030204" pitchFamily="18" charset="0"/>
                            </a:rPr>
                          </m:ctrlPr>
                        </m:naryPr>
                        <m:sub>
                          <m:r>
                            <a:rPr lang="en-GB" b="0" i="1" noProof="0" smtClean="0">
                              <a:solidFill>
                                <a:schemeClr val="bg1"/>
                              </a:solidFill>
                              <a:latin typeface="Cambria Math" panose="02040503050406030204" pitchFamily="18" charset="0"/>
                            </a:rPr>
                            <m:t>𝛼</m:t>
                          </m:r>
                          <m:r>
                            <a:rPr lang="en-GB" b="0" i="1" noProof="0" smtClean="0">
                              <a:solidFill>
                                <a:schemeClr val="bg1"/>
                              </a:solidFill>
                              <a:latin typeface="Cambria Math" panose="02040503050406030204" pitchFamily="18" charset="0"/>
                            </a:rPr>
                            <m:t>=0</m:t>
                          </m:r>
                        </m:sub>
                        <m:sup>
                          <m:r>
                            <a:rPr lang="en-GB" b="0" i="1" noProof="0" smtClean="0">
                              <a:solidFill>
                                <a:schemeClr val="bg1"/>
                              </a:solidFill>
                              <a:latin typeface="Cambria Math" panose="02040503050406030204" pitchFamily="18" charset="0"/>
                            </a:rPr>
                            <m:t>𝑁</m:t>
                          </m:r>
                        </m:sup>
                        <m:e>
                          <m:f>
                            <m:fPr>
                              <m:ctrlPr>
                                <a:rPr lang="en-GB" b="0" i="1" noProof="0" smtClean="0">
                                  <a:solidFill>
                                    <a:schemeClr val="bg1"/>
                                  </a:solidFill>
                                  <a:latin typeface="Cambria Math" panose="02040503050406030204" pitchFamily="18" charset="0"/>
                                </a:rPr>
                              </m:ctrlPr>
                            </m:fPr>
                            <m:num>
                              <m:sSub>
                                <m:sSubPr>
                                  <m:ctrlPr>
                                    <a:rPr lang="en-GB" b="0" i="1" noProof="0" smtClean="0">
                                      <a:solidFill>
                                        <a:schemeClr val="bg1"/>
                                      </a:solidFill>
                                      <a:latin typeface="Cambria Math" panose="02040503050406030204" pitchFamily="18" charset="0"/>
                                    </a:rPr>
                                  </m:ctrlPr>
                                </m:sSubPr>
                                <m:e>
                                  <m:acc>
                                    <m:accPr>
                                      <m:chr m:val="⃗"/>
                                      <m:ctrlPr>
                                        <a:rPr lang="en-GB" b="0"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𝛼</m:t>
                                  </m:r>
                                </m:sub>
                              </m:sSub>
                            </m:num>
                            <m:den>
                              <m:d>
                                <m:dPr>
                                  <m:begChr m:val="|"/>
                                  <m:endChr m:val="|"/>
                                  <m:ctrlPr>
                                    <a:rPr lang="en-GB" b="0" i="1" noProof="0" smtClean="0">
                                      <a:solidFill>
                                        <a:schemeClr val="bg1"/>
                                      </a:solidFill>
                                      <a:latin typeface="Cambria Math" panose="02040503050406030204" pitchFamily="18" charset="0"/>
                                    </a:rPr>
                                  </m:ctrlPr>
                                </m:dPr>
                                <m:e>
                                  <m:sSub>
                                    <m:sSubPr>
                                      <m:ctrlPr>
                                        <a:rPr lang="en-GB" i="1" noProof="0">
                                          <a:solidFill>
                                            <a:schemeClr val="bg1"/>
                                          </a:solidFill>
                                          <a:latin typeface="Cambria Math" panose="02040503050406030204" pitchFamily="18" charset="0"/>
                                        </a:rPr>
                                      </m:ctrlPr>
                                    </m:sSubPr>
                                    <m:e>
                                      <m:acc>
                                        <m:accPr>
                                          <m:chr m:val="⃗"/>
                                          <m:ctrlPr>
                                            <a:rPr lang="en-GB" i="1" noProof="0">
                                              <a:solidFill>
                                                <a:schemeClr val="bg1"/>
                                              </a:solidFill>
                                              <a:latin typeface="Cambria Math" panose="02040503050406030204" pitchFamily="18" charset="0"/>
                                            </a:rPr>
                                          </m:ctrlPr>
                                        </m:accPr>
                                        <m:e>
                                          <m:r>
                                            <a:rPr lang="en-GB" i="1" noProof="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𝛼</m:t>
                                      </m:r>
                                    </m:sub>
                                  </m:sSub>
                                </m:e>
                              </m:d>
                            </m:den>
                          </m:f>
                        </m:e>
                      </m:nary>
                    </m:oMath>
                  </m:oMathPara>
                </a14:m>
                <a:endParaRPr lang="en-GB" noProof="0" dirty="0">
                  <a:solidFill>
                    <a:schemeClr val="bg1"/>
                  </a:solidFill>
                </a:endParaRPr>
              </a:p>
            </p:txBody>
          </p:sp>
        </mc:Choice>
        <mc:Fallback xmlns="">
          <p:sp>
            <p:nvSpPr>
              <p:cNvPr id="19" name="TextBox 18">
                <a:extLst>
                  <a:ext uri="{FF2B5EF4-FFF2-40B4-BE49-F238E27FC236}">
                    <a16:creationId xmlns:a16="http://schemas.microsoft.com/office/drawing/2014/main" id="{7AB25234-19DA-CBA4-0E33-A116022E34D0}"/>
                  </a:ext>
                </a:extLst>
              </p:cNvPr>
              <p:cNvSpPr txBox="1">
                <a:spLocks noRot="1" noChangeAspect="1" noMove="1" noResize="1" noEditPoints="1" noAdjustHandles="1" noChangeArrowheads="1" noChangeShapeType="1" noTextEdit="1"/>
              </p:cNvSpPr>
              <p:nvPr/>
            </p:nvSpPr>
            <p:spPr>
              <a:xfrm>
                <a:off x="4784036" y="1580039"/>
                <a:ext cx="2152729" cy="871457"/>
              </a:xfrm>
              <a:prstGeom prst="rect">
                <a:avLst/>
              </a:prstGeom>
              <a:blipFill>
                <a:blip r:embed="rId6"/>
                <a:stretch>
                  <a:fillRect t="-95652" b="-15217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D011A3E-02C2-7BE7-2A76-8FF4129C0BF0}"/>
                  </a:ext>
                </a:extLst>
              </p:cNvPr>
              <p:cNvSpPr txBox="1"/>
              <p:nvPr/>
            </p:nvSpPr>
            <p:spPr>
              <a:xfrm>
                <a:off x="4546136" y="3510858"/>
                <a:ext cx="1918503"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ea typeface="Cambria Math" panose="02040503050406030204" pitchFamily="18" charset="0"/>
                            </a:rPr>
                          </m:ctrlPr>
                        </m:accPr>
                        <m:e>
                          <m:r>
                            <a:rPr lang="en-GB" b="0" i="1" noProof="0" smtClean="0">
                              <a:solidFill>
                                <a:schemeClr val="bg1"/>
                              </a:solidFill>
                              <a:latin typeface="Cambria Math" panose="02040503050406030204" pitchFamily="18" charset="0"/>
                              <a:ea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m>
                            <m:mPr>
                              <m:mcs>
                                <m:mc>
                                  <m:mcPr>
                                    <m:count m:val="1"/>
                                    <m:mcJc m:val="center"/>
                                  </m:mcPr>
                                </m:mc>
                              </m:mcs>
                              <m:ctrlPr>
                                <a:rPr lang="en-GB" b="0" i="1" noProof="0" smtClean="0">
                                  <a:solidFill>
                                    <a:schemeClr val="bg1"/>
                                  </a:solidFill>
                                  <a:latin typeface="Cambria Math" panose="02040503050406030204" pitchFamily="18" charset="0"/>
                                </a:rPr>
                              </m:ctrlPr>
                            </m:mPr>
                            <m:mr>
                              <m:e>
                                <m:sSub>
                                  <m:sSubPr>
                                    <m:ctrlPr>
                                      <a:rPr lang="en-GB" i="1" noProof="0" smtClean="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𝑃</m:t>
                                    </m:r>
                                  </m:e>
                                  <m:sub>
                                    <m:r>
                                      <a:rPr lang="en-GB" i="1" noProof="0" smtClean="0">
                                        <a:solidFill>
                                          <a:schemeClr val="bg1"/>
                                        </a:solidFill>
                                        <a:latin typeface="Cambria Math" panose="02040503050406030204" pitchFamily="18" charset="0"/>
                                        <a:ea typeface="Cambria Math" panose="02040503050406030204" pitchFamily="18" charset="0"/>
                                      </a:rPr>
                                      <m:t>𝑥</m:t>
                                    </m:r>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e>
                            </m:mr>
                            <m:mr>
                              <m:e>
                                <m:sSub>
                                  <m:sSubPr>
                                    <m:ctrlPr>
                                      <a:rPr lang="en-GB" i="1" noProof="0" smtClean="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𝑃</m:t>
                                    </m:r>
                                  </m:e>
                                  <m:sub>
                                    <m:r>
                                      <a:rPr lang="en-GB" i="1" noProof="0" smtClean="0">
                                        <a:solidFill>
                                          <a:schemeClr val="bg1"/>
                                        </a:solidFill>
                                        <a:latin typeface="Cambria Math" panose="02040503050406030204" pitchFamily="18" charset="0"/>
                                        <a:ea typeface="Cambria Math" panose="02040503050406030204" pitchFamily="18" charset="0"/>
                                      </a:rPr>
                                      <m:t>𝑦</m:t>
                                    </m:r>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e>
                            </m:mr>
                            <m:mr>
                              <m:e>
                                <m:sSub>
                                  <m:sSubPr>
                                    <m:ctrlPr>
                                      <a:rPr lang="en-GB" i="1" noProof="0" smtClean="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𝑃</m:t>
                                    </m:r>
                                  </m:e>
                                  <m:sub>
                                    <m:r>
                                      <a:rPr lang="en-GB" i="1" noProof="0" smtClean="0">
                                        <a:solidFill>
                                          <a:schemeClr val="bg1"/>
                                        </a:solidFill>
                                        <a:latin typeface="Cambria Math" panose="02040503050406030204" pitchFamily="18" charset="0"/>
                                        <a:ea typeface="Cambria Math" panose="02040503050406030204" pitchFamily="18" charset="0"/>
                                      </a:rPr>
                                      <m:t>𝑧</m:t>
                                    </m:r>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e>
                            </m:mr>
                          </m:m>
                        </m:e>
                      </m:d>
                    </m:oMath>
                  </m:oMathPara>
                </a14:m>
                <a:endParaRPr lang="en-GB" noProof="0" dirty="0">
                  <a:solidFill>
                    <a:schemeClr val="bg1"/>
                  </a:solidFill>
                </a:endParaRPr>
              </a:p>
            </p:txBody>
          </p:sp>
        </mc:Choice>
        <mc:Fallback xmlns="">
          <p:sp>
            <p:nvSpPr>
              <p:cNvPr id="21" name="TextBox 20">
                <a:extLst>
                  <a:ext uri="{FF2B5EF4-FFF2-40B4-BE49-F238E27FC236}">
                    <a16:creationId xmlns:a16="http://schemas.microsoft.com/office/drawing/2014/main" id="{8D011A3E-02C2-7BE7-2A76-8FF4129C0BF0}"/>
                  </a:ext>
                </a:extLst>
              </p:cNvPr>
              <p:cNvSpPr txBox="1">
                <a:spLocks noRot="1" noChangeAspect="1" noMove="1" noResize="1" noEditPoints="1" noAdjustHandles="1" noChangeArrowheads="1" noChangeShapeType="1" noTextEdit="1"/>
              </p:cNvSpPr>
              <p:nvPr/>
            </p:nvSpPr>
            <p:spPr>
              <a:xfrm>
                <a:off x="4546136" y="3510858"/>
                <a:ext cx="1918503" cy="972702"/>
              </a:xfrm>
              <a:prstGeom prst="rect">
                <a:avLst/>
              </a:prstGeom>
              <a:blipFill>
                <a:blip r:embed="rId7"/>
                <a:stretch>
                  <a:fillRect b="-649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FDC0EA-3395-E2F3-1343-680AF0A3F4C0}"/>
                  </a:ext>
                </a:extLst>
              </p:cNvPr>
              <p:cNvSpPr txBox="1"/>
              <p:nvPr/>
            </p:nvSpPr>
            <p:spPr>
              <a:xfrm>
                <a:off x="7628340" y="1408217"/>
                <a:ext cx="2042133" cy="896079"/>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noProof="0" smtClean="0">
                              <a:solidFill>
                                <a:schemeClr val="bg1"/>
                              </a:solidFill>
                              <a:latin typeface="Cambria Math" panose="02040503050406030204" pitchFamily="18" charset="0"/>
                            </a:rPr>
                          </m:ctrlPr>
                        </m:sSubPr>
                        <m:e>
                          <m:acc>
                            <m:accPr>
                              <m:chr m:val="⃗"/>
                              <m:ctrlPr>
                                <a:rPr lang="en-GB" b="0"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𝛼</m:t>
                          </m:r>
                        </m:sub>
                      </m:sSub>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m>
                            <m:mPr>
                              <m:mcs>
                                <m:mc>
                                  <m:mcPr>
                                    <m:count m:val="1"/>
                                    <m:mcJc m:val="center"/>
                                  </m:mcPr>
                                </m:mc>
                              </m:mcs>
                              <m:ctrlPr>
                                <a:rPr lang="en-GB" b="0" i="1" noProof="0" smtClean="0">
                                  <a:solidFill>
                                    <a:schemeClr val="bg1"/>
                                  </a:solidFill>
                                  <a:latin typeface="Cambria Math" panose="02040503050406030204" pitchFamily="18" charset="0"/>
                                </a:rPr>
                              </m:ctrlPr>
                            </m:mPr>
                            <m:mr>
                              <m:e>
                                <m:func>
                                  <m:funcPr>
                                    <m:ctrlPr>
                                      <a:rPr lang="en-GB" b="0" i="1" noProof="0" smtClean="0">
                                        <a:solidFill>
                                          <a:schemeClr val="bg1"/>
                                        </a:solidFill>
                                        <a:latin typeface="Cambria Math" panose="02040503050406030204" pitchFamily="18" charset="0"/>
                                      </a:rPr>
                                    </m:ctrlPr>
                                  </m:funcPr>
                                  <m:fName>
                                    <m:r>
                                      <m:rPr>
                                        <m:sty m:val="p"/>
                                        <m:brk m:alnAt="7"/>
                                      </m:rPr>
                                      <a:rPr lang="en-GB" b="0" i="0" noProof="0" smtClean="0">
                                        <a:solidFill>
                                          <a:schemeClr val="bg1"/>
                                        </a:solidFill>
                                        <a:latin typeface="Cambria Math" panose="02040503050406030204" pitchFamily="18" charset="0"/>
                                      </a:rPr>
                                      <m:t>s</m:t>
                                    </m:r>
                                    <m:r>
                                      <m:rPr>
                                        <m:sty m:val="p"/>
                                      </m:rPr>
                                      <a:rPr lang="en-GB" b="0" i="0" noProof="0" smtClean="0">
                                        <a:solidFill>
                                          <a:schemeClr val="bg1"/>
                                        </a:solidFill>
                                        <a:latin typeface="Cambria Math" panose="02040503050406030204" pitchFamily="18" charset="0"/>
                                      </a:rPr>
                                      <m:t>in</m:t>
                                    </m:r>
                                  </m:fName>
                                  <m:e>
                                    <m:d>
                                      <m:dPr>
                                        <m:ctrlPr>
                                          <a:rPr lang="en-GB" b="0" i="1" noProof="0" smtClean="0">
                                            <a:solidFill>
                                              <a:schemeClr val="bg1"/>
                                            </a:solidFill>
                                            <a:latin typeface="Cambria Math" panose="02040503050406030204" pitchFamily="18" charset="0"/>
                                          </a:rPr>
                                        </m:ctrlPr>
                                      </m:dPr>
                                      <m:e>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𝜈</m:t>
                                            </m:r>
                                          </m:e>
                                          <m:sub>
                                            <m:r>
                                              <a:rPr lang="en-GB" b="0" i="1" noProof="0" smtClean="0">
                                                <a:solidFill>
                                                  <a:schemeClr val="bg1"/>
                                                </a:solidFill>
                                                <a:latin typeface="Cambria Math" panose="02040503050406030204" pitchFamily="18" charset="0"/>
                                              </a:rPr>
                                              <m:t>𝑠</m:t>
                                            </m:r>
                                          </m:sub>
                                        </m:sSub>
                                        <m:r>
                                          <a:rPr lang="en-GB" b="0" i="1" noProof="0" smtClean="0">
                                            <a:solidFill>
                                              <a:schemeClr val="bg1"/>
                                            </a:solidFill>
                                            <a:latin typeface="Cambria Math" panose="02040503050406030204" pitchFamily="18" charset="0"/>
                                          </a:rPr>
                                          <m:t>𝜙</m:t>
                                        </m:r>
                                      </m:e>
                                    </m:d>
                                  </m:e>
                                </m:func>
                              </m:e>
                            </m:mr>
                            <m:mr>
                              <m:e>
                                <m:r>
                                  <a:rPr lang="en-GB" b="0" i="1" noProof="0" smtClean="0">
                                    <a:solidFill>
                                      <a:schemeClr val="bg1"/>
                                    </a:solidFill>
                                    <a:latin typeface="Cambria Math" panose="02040503050406030204" pitchFamily="18" charset="0"/>
                                  </a:rPr>
                                  <m:t>0</m:t>
                                </m:r>
                              </m:e>
                            </m:mr>
                            <m:mr>
                              <m:e>
                                <m:func>
                                  <m:funcPr>
                                    <m:ctrlPr>
                                      <a:rPr lang="en-GB" b="0" i="1" noProof="0" smtClean="0">
                                        <a:solidFill>
                                          <a:schemeClr val="bg1"/>
                                        </a:solidFill>
                                        <a:latin typeface="Cambria Math" panose="02040503050406030204" pitchFamily="18" charset="0"/>
                                      </a:rPr>
                                    </m:ctrlPr>
                                  </m:funcPr>
                                  <m:fName>
                                    <m:r>
                                      <m:rPr>
                                        <m:sty m:val="p"/>
                                      </m:rPr>
                                      <a:rPr lang="en-GB" b="0" i="0" noProof="0" smtClean="0">
                                        <a:solidFill>
                                          <a:schemeClr val="bg1"/>
                                        </a:solidFill>
                                        <a:latin typeface="Cambria Math" panose="02040503050406030204" pitchFamily="18" charset="0"/>
                                      </a:rPr>
                                      <m:t>cos</m:t>
                                    </m:r>
                                  </m:fName>
                                  <m:e>
                                    <m:d>
                                      <m:dPr>
                                        <m:ctrlPr>
                                          <a:rPr lang="en-GB" b="0" i="1" noProof="0" smtClean="0">
                                            <a:solidFill>
                                              <a:schemeClr val="bg1"/>
                                            </a:solidFill>
                                            <a:latin typeface="Cambria Math" panose="02040503050406030204" pitchFamily="18" charset="0"/>
                                          </a:rPr>
                                        </m:ctrlPr>
                                      </m:dPr>
                                      <m:e>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𝜈</m:t>
                                            </m:r>
                                          </m:e>
                                          <m:sub>
                                            <m:r>
                                              <a:rPr lang="en-GB" i="1" noProof="0" smtClean="0">
                                                <a:solidFill>
                                                  <a:schemeClr val="bg1"/>
                                                </a:solidFill>
                                                <a:latin typeface="Cambria Math" panose="02040503050406030204" pitchFamily="18" charset="0"/>
                                              </a:rPr>
                                              <m:t>𝑠</m:t>
                                            </m:r>
                                          </m:sub>
                                        </m:sSub>
                                        <m:r>
                                          <a:rPr lang="en-GB" i="1" noProof="0" smtClean="0">
                                            <a:solidFill>
                                              <a:schemeClr val="bg1"/>
                                            </a:solidFill>
                                            <a:latin typeface="Cambria Math" panose="02040503050406030204" pitchFamily="18" charset="0"/>
                                          </a:rPr>
                                          <m:t>𝜙</m:t>
                                        </m:r>
                                      </m:e>
                                    </m:d>
                                  </m:e>
                                </m:func>
                              </m:e>
                            </m:mr>
                          </m:m>
                        </m:e>
                      </m:d>
                    </m:oMath>
                  </m:oMathPara>
                </a14:m>
                <a:endParaRPr lang="en-GB" noProof="0" dirty="0"/>
              </a:p>
            </p:txBody>
          </p:sp>
        </mc:Choice>
        <mc:Fallback xmlns="">
          <p:sp>
            <p:nvSpPr>
              <p:cNvPr id="11" name="TextBox 10">
                <a:extLst>
                  <a:ext uri="{FF2B5EF4-FFF2-40B4-BE49-F238E27FC236}">
                    <a16:creationId xmlns:a16="http://schemas.microsoft.com/office/drawing/2014/main" id="{09FDC0EA-3395-E2F3-1343-680AF0A3F4C0}"/>
                  </a:ext>
                </a:extLst>
              </p:cNvPr>
              <p:cNvSpPr txBox="1">
                <a:spLocks noRot="1" noChangeAspect="1" noMove="1" noResize="1" noEditPoints="1" noAdjustHandles="1" noChangeArrowheads="1" noChangeShapeType="1" noTextEdit="1"/>
              </p:cNvSpPr>
              <p:nvPr/>
            </p:nvSpPr>
            <p:spPr>
              <a:xfrm>
                <a:off x="7628340" y="1408217"/>
                <a:ext cx="2042133" cy="896079"/>
              </a:xfrm>
              <a:prstGeom prst="rect">
                <a:avLst/>
              </a:prstGeom>
              <a:blipFill>
                <a:blip r:embed="rId8"/>
                <a:stretch>
                  <a:fillRect b="-5556"/>
                </a:stretch>
              </a:blipFill>
              <a:ln w="9525" cap="flat" cmpd="sng" algn="ctr">
                <a:solidFill>
                  <a:schemeClr val="accent4"/>
                </a:solidFill>
                <a:prstDash val="solid"/>
                <a:round/>
                <a:headEnd type="none" w="med" len="med"/>
                <a:tailEnd type="none" w="med" len="med"/>
              </a:ln>
            </p:spPr>
            <p:txBody>
              <a:bodyPr/>
              <a:lstStyle/>
              <a:p>
                <a:r>
                  <a:rPr lang="en-IT">
                    <a:noFill/>
                  </a:rPr>
                  <a:t> </a:t>
                </a:r>
              </a:p>
            </p:txBody>
          </p:sp>
        </mc:Fallback>
      </mc:AlternateContent>
      <p:cxnSp>
        <p:nvCxnSpPr>
          <p:cNvPr id="28" name="Straight Arrow Connector 27">
            <a:extLst>
              <a:ext uri="{FF2B5EF4-FFF2-40B4-BE49-F238E27FC236}">
                <a16:creationId xmlns:a16="http://schemas.microsoft.com/office/drawing/2014/main" id="{3DE53F96-A6E8-6F81-167B-0972ACBCEC6E}"/>
              </a:ext>
            </a:extLst>
          </p:cNvPr>
          <p:cNvCxnSpPr>
            <a:cxnSpLocks/>
            <a:stCxn id="11" idx="1"/>
            <a:endCxn id="19" idx="3"/>
          </p:cNvCxnSpPr>
          <p:nvPr/>
        </p:nvCxnSpPr>
        <p:spPr>
          <a:xfrm flipH="1">
            <a:off x="6936765" y="1961328"/>
            <a:ext cx="691575" cy="54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198616E-F0CF-6DBC-8C26-27621A991F88}"/>
              </a:ext>
            </a:extLst>
          </p:cNvPr>
          <p:cNvCxnSpPr>
            <a:stCxn id="19" idx="2"/>
            <a:endCxn id="21" idx="0"/>
          </p:cNvCxnSpPr>
          <p:nvPr/>
        </p:nvCxnSpPr>
        <p:spPr>
          <a:xfrm flipH="1">
            <a:off x="5505388" y="2451496"/>
            <a:ext cx="355013" cy="10593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93B8C96-ED8F-F111-577E-E82EA4706240}"/>
              </a:ext>
            </a:extLst>
          </p:cNvPr>
          <p:cNvCxnSpPr>
            <a:cxnSpLocks/>
            <a:stCxn id="21" idx="2"/>
            <a:endCxn id="31" idx="1"/>
          </p:cNvCxnSpPr>
          <p:nvPr/>
        </p:nvCxnSpPr>
        <p:spPr>
          <a:xfrm>
            <a:off x="5505388" y="4483560"/>
            <a:ext cx="1431377" cy="72782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69935E0-B557-7C94-2DC4-A345D28A97F9}"/>
              </a:ext>
            </a:extLst>
          </p:cNvPr>
          <p:cNvSpPr txBox="1"/>
          <p:nvPr/>
        </p:nvSpPr>
        <p:spPr>
          <a:xfrm>
            <a:off x="9849758" y="4331534"/>
            <a:ext cx="1997663" cy="369332"/>
          </a:xfrm>
          <a:prstGeom prst="rect">
            <a:avLst/>
          </a:prstGeom>
          <a:noFill/>
        </p:spPr>
        <p:txBody>
          <a:bodyPr wrap="none" rtlCol="0">
            <a:spAutoFit/>
          </a:bodyPr>
          <a:lstStyle/>
          <a:p>
            <a:r>
              <a:rPr lang="en-IT" dirty="0">
                <a:solidFill>
                  <a:schemeClr val="accent3"/>
                </a:solidFill>
              </a:rPr>
              <a:t>Approximation</a:t>
            </a:r>
          </a:p>
        </p:txBody>
      </p:sp>
      <p:pic>
        <p:nvPicPr>
          <p:cNvPr id="64" name="Picture Placeholder 63" descr="A red light saber in a black background&#10;&#10;AI-generated content may be incorrect.">
            <a:extLst>
              <a:ext uri="{FF2B5EF4-FFF2-40B4-BE49-F238E27FC236}">
                <a16:creationId xmlns:a16="http://schemas.microsoft.com/office/drawing/2014/main" id="{B4EF9B52-94FD-DE1E-504D-6DCBEA8AA9C7}"/>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81349574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1">
            <a:extLst>
              <a:ext uri="{FF2B5EF4-FFF2-40B4-BE49-F238E27FC236}">
                <a16:creationId xmlns:a16="http://schemas.microsoft.com/office/drawing/2014/main" id="{1AFC2FB8-B616-D129-48E9-2BCC27A14AA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p:blipFill>
        <p:spPr/>
      </p:pic>
      <p:pic>
        <p:nvPicPr>
          <p:cNvPr id="10" name="Content Placeholder 9">
            <a:extLst>
              <a:ext uri="{FF2B5EF4-FFF2-40B4-BE49-F238E27FC236}">
                <a16:creationId xmlns:a16="http://schemas.microsoft.com/office/drawing/2014/main" id="{AED44A2F-4DA0-1B93-2419-7B0A4535F13A}"/>
              </a:ext>
            </a:extLst>
          </p:cNvPr>
          <p:cNvPicPr>
            <a:picLocks noGrp="1" noChangeAspect="1"/>
          </p:cNvPicPr>
          <p:nvPr>
            <p:ph sz="half"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59" r="59"/>
          <a:stretch/>
        </p:blipFill>
        <p:spPr>
          <a:xfrm>
            <a:off x="4942138" y="1194772"/>
            <a:ext cx="6559473" cy="4509389"/>
          </a:xfrm>
          <a:prstGeom prst="rect">
            <a:avLst/>
          </a:prstGeom>
        </p:spPr>
      </p:pic>
      <mc:AlternateContent xmlns:mc="http://schemas.openxmlformats.org/markup-compatibility/2006" xmlns:a14="http://schemas.microsoft.com/office/drawing/2010/main">
        <mc:Choice Requires="a14">
          <p:sp>
            <p:nvSpPr>
              <p:cNvPr id="15" name="Text Placeholder 14">
                <a:extLst>
                  <a:ext uri="{FF2B5EF4-FFF2-40B4-BE49-F238E27FC236}">
                    <a16:creationId xmlns:a16="http://schemas.microsoft.com/office/drawing/2014/main" id="{7DED4218-09BF-9CD2-3D4D-D61C087FCD6E}"/>
                  </a:ext>
                </a:extLst>
              </p:cNvPr>
              <p:cNvSpPr>
                <a:spLocks noGrp="1"/>
              </p:cNvSpPr>
              <p:nvPr>
                <p:ph type="body" sz="quarter" idx="10"/>
              </p:nvPr>
            </p:nvSpPr>
            <p:spPr>
              <a:xfrm>
                <a:off x="316034" y="2877993"/>
                <a:ext cx="4057662" cy="3115054"/>
              </a:xfrm>
            </p:spPr>
            <p:txBody>
              <a:bodyPr/>
              <a:lstStyle/>
              <a:p>
                <a:pPr marL="0" indent="0">
                  <a:buNone/>
                </a:pPr>
                <a14:m>
                  <m:oMathPara xmlns:m="http://schemas.openxmlformats.org/officeDocument/2006/math">
                    <m:oMathParaPr>
                      <m:jc m:val="centerGroup"/>
                    </m:oMathParaPr>
                    <m:oMath xmlns:m="http://schemas.openxmlformats.org/officeDocument/2006/math">
                      <m:sSup>
                        <m:sSupPr>
                          <m:ctrlPr>
                            <a:rPr lang="en-GB" sz="2000" b="0" i="1" noProof="0" smtClean="0">
                              <a:solidFill>
                                <a:schemeClr val="bg1"/>
                              </a:solidFill>
                              <a:latin typeface="Cambria Math" panose="02040503050406030204" pitchFamily="18" charset="0"/>
                            </a:rPr>
                          </m:ctrlPr>
                        </m:sSupPr>
                        <m:e>
                          <m:d>
                            <m:dPr>
                              <m:begChr m:val="‖"/>
                              <m:endChr m:val="‖"/>
                              <m:ctrlPr>
                                <a:rPr lang="en-GB" sz="2000" i="1" noProof="0">
                                  <a:solidFill>
                                    <a:schemeClr val="bg1"/>
                                  </a:solidFill>
                                  <a:latin typeface="Cambria Math" panose="02040503050406030204" pitchFamily="18" charset="0"/>
                                </a:rPr>
                              </m:ctrlPr>
                            </m:dPr>
                            <m:e>
                              <m:acc>
                                <m:accPr>
                                  <m:chr m:val="⃗"/>
                                  <m:ctrlPr>
                                    <a:rPr lang="en-GB" sz="2000" i="1" noProof="0">
                                      <a:solidFill>
                                        <a:schemeClr val="bg1"/>
                                      </a:solidFill>
                                      <a:latin typeface="Cambria Math" panose="02040503050406030204" pitchFamily="18" charset="0"/>
                                    </a:rPr>
                                  </m:ctrlPr>
                                </m:accPr>
                                <m:e>
                                  <m:r>
                                    <a:rPr lang="en-GB" sz="2000" i="1" noProof="0">
                                      <a:solidFill>
                                        <a:schemeClr val="bg1"/>
                                      </a:solidFill>
                                      <a:latin typeface="Cambria Math" panose="02040503050406030204" pitchFamily="18" charset="0"/>
                                    </a:rPr>
                                    <m:t>𝑃</m:t>
                                  </m:r>
                                </m:e>
                              </m:acc>
                              <m:d>
                                <m:dPr>
                                  <m:ctrlPr>
                                    <a:rPr lang="en-GB" sz="2000" i="1" noProof="0">
                                      <a:solidFill>
                                        <a:schemeClr val="bg1"/>
                                      </a:solidFill>
                                      <a:latin typeface="Cambria Math" panose="02040503050406030204" pitchFamily="18" charset="0"/>
                                    </a:rPr>
                                  </m:ctrlPr>
                                </m:dPr>
                                <m:e>
                                  <m:r>
                                    <a:rPr lang="en-GB" sz="2000" i="1" noProof="0">
                                      <a:solidFill>
                                        <a:schemeClr val="bg1"/>
                                      </a:solidFill>
                                      <a:latin typeface="Cambria Math" panose="02040503050406030204" pitchFamily="18" charset="0"/>
                                    </a:rPr>
                                    <m:t>𝜙</m:t>
                                  </m:r>
                                </m:e>
                              </m:d>
                            </m:e>
                          </m:d>
                        </m:e>
                        <m:sup>
                          <m:r>
                            <a:rPr lang="en-GB" sz="2000" b="0" i="1" noProof="0" smtClean="0">
                              <a:solidFill>
                                <a:schemeClr val="bg1"/>
                              </a:solidFill>
                              <a:latin typeface="Cambria Math" panose="02040503050406030204" pitchFamily="18" charset="0"/>
                            </a:rPr>
                            <m:t>2</m:t>
                          </m:r>
                        </m:sup>
                      </m:sSup>
                      <m:r>
                        <a:rPr lang="en-GB" sz="2000" b="0" i="1" noProof="0" smtClean="0">
                          <a:solidFill>
                            <a:schemeClr val="bg1"/>
                          </a:solidFill>
                          <a:latin typeface="Cambria Math" panose="02040503050406030204" pitchFamily="18" charset="0"/>
                        </a:rPr>
                        <m:t>=1−</m:t>
                      </m:r>
                      <m:f>
                        <m:fPr>
                          <m:ctrlPr>
                            <a:rPr lang="en-GB" sz="2000" b="0" i="1" noProof="0" smtClean="0">
                              <a:solidFill>
                                <a:schemeClr val="bg1"/>
                              </a:solidFill>
                              <a:latin typeface="Cambria Math" panose="02040503050406030204" pitchFamily="18" charset="0"/>
                            </a:rPr>
                          </m:ctrlPr>
                        </m:fPr>
                        <m:num>
                          <m:sSup>
                            <m:sSupPr>
                              <m:ctrlPr>
                                <a:rPr lang="en-GB" sz="2000" b="0" i="1" noProof="0" smtClean="0">
                                  <a:solidFill>
                                    <a:schemeClr val="bg1"/>
                                  </a:solidFill>
                                  <a:latin typeface="Cambria Math" panose="02040503050406030204" pitchFamily="18" charset="0"/>
                                </a:rPr>
                              </m:ctrlPr>
                            </m:sSupPr>
                            <m:e>
                              <m:r>
                                <a:rPr lang="en-GB" sz="2000" b="0" i="1" noProof="0" smtClean="0">
                                  <a:solidFill>
                                    <a:schemeClr val="bg1"/>
                                  </a:solidFill>
                                  <a:latin typeface="Cambria Math" panose="02040503050406030204" pitchFamily="18" charset="0"/>
                                </a:rPr>
                                <m:t>𝜙</m:t>
                              </m:r>
                            </m:e>
                            <m:sup>
                              <m:r>
                                <a:rPr lang="en-GB" sz="2000" b="0" i="1" noProof="0" smtClean="0">
                                  <a:solidFill>
                                    <a:schemeClr val="bg1"/>
                                  </a:solidFill>
                                  <a:latin typeface="Cambria Math" panose="02040503050406030204" pitchFamily="18" charset="0"/>
                                </a:rPr>
                                <m:t>2</m:t>
                              </m:r>
                            </m:sup>
                          </m:sSup>
                        </m:num>
                        <m:den>
                          <m:sSup>
                            <m:sSupPr>
                              <m:ctrlPr>
                                <a:rPr lang="en-GB" sz="2000" b="0" i="1" noProof="0" smtClean="0">
                                  <a:solidFill>
                                    <a:schemeClr val="bg1"/>
                                  </a:solidFill>
                                  <a:latin typeface="Cambria Math" panose="02040503050406030204" pitchFamily="18" charset="0"/>
                                </a:rPr>
                              </m:ctrlPr>
                            </m:sSupPr>
                            <m:e>
                              <m:r>
                                <a:rPr lang="en-GB" sz="2000" b="0" i="1" noProof="0" smtClean="0">
                                  <a:solidFill>
                                    <a:schemeClr val="bg1"/>
                                  </a:solidFill>
                                  <a:latin typeface="Cambria Math" panose="02040503050406030204" pitchFamily="18" charset="0"/>
                                </a:rPr>
                                <m:t>𝑁</m:t>
                              </m:r>
                            </m:e>
                            <m:sup>
                              <m:r>
                                <a:rPr lang="en-GB" sz="2000" b="0" i="1" noProof="0" smtClean="0">
                                  <a:solidFill>
                                    <a:schemeClr val="bg1"/>
                                  </a:solidFill>
                                  <a:latin typeface="Cambria Math" panose="02040503050406030204" pitchFamily="18" charset="0"/>
                                </a:rPr>
                                <m:t>2</m:t>
                              </m:r>
                            </m:sup>
                          </m:sSup>
                        </m:den>
                      </m:f>
                      <m:nary>
                        <m:naryPr>
                          <m:chr m:val="∑"/>
                          <m:ctrlPr>
                            <a:rPr lang="en-GB" sz="2000" b="0" i="1" noProof="0" smtClean="0">
                              <a:solidFill>
                                <a:schemeClr val="bg1"/>
                              </a:solidFill>
                              <a:latin typeface="Cambria Math" panose="02040503050406030204" pitchFamily="18" charset="0"/>
                            </a:rPr>
                          </m:ctrlPr>
                        </m:naryPr>
                        <m:sub>
                          <m:r>
                            <a:rPr lang="en-GB" sz="2000" b="0" i="1" noProof="0" smtClean="0">
                              <a:solidFill>
                                <a:schemeClr val="bg1"/>
                              </a:solidFill>
                              <a:latin typeface="Cambria Math" panose="02040503050406030204" pitchFamily="18" charset="0"/>
                            </a:rPr>
                            <m:t>𝛼</m:t>
                          </m:r>
                          <m:r>
                            <a:rPr lang="en-GB" sz="2000" b="0" i="1" noProof="0" smtClean="0">
                              <a:solidFill>
                                <a:schemeClr val="bg1"/>
                              </a:solidFill>
                              <a:latin typeface="Cambria Math" panose="02040503050406030204" pitchFamily="18" charset="0"/>
                            </a:rPr>
                            <m:t>=1</m:t>
                          </m:r>
                        </m:sub>
                        <m:sup>
                          <m:r>
                            <a:rPr lang="en-GB" sz="2000" b="0" i="1" noProof="0" smtClean="0">
                              <a:solidFill>
                                <a:schemeClr val="bg1"/>
                              </a:solidFill>
                              <a:latin typeface="Cambria Math" panose="02040503050406030204" pitchFamily="18" charset="0"/>
                            </a:rPr>
                            <m:t>𝑁</m:t>
                          </m:r>
                        </m:sup>
                        <m:e>
                          <m:nary>
                            <m:naryPr>
                              <m:chr m:val="∑"/>
                              <m:ctrlPr>
                                <a:rPr lang="en-GB" sz="2000" b="0" i="1" noProof="0" smtClean="0">
                                  <a:solidFill>
                                    <a:schemeClr val="bg1"/>
                                  </a:solidFill>
                                  <a:latin typeface="Cambria Math" panose="02040503050406030204" pitchFamily="18" charset="0"/>
                                </a:rPr>
                              </m:ctrlPr>
                            </m:naryPr>
                            <m:sub>
                              <m:r>
                                <a:rPr lang="en-GB" sz="2000" b="0" i="1" noProof="0" smtClean="0">
                                  <a:solidFill>
                                    <a:schemeClr val="bg1"/>
                                  </a:solidFill>
                                  <a:latin typeface="Cambria Math" panose="02040503050406030204" pitchFamily="18" charset="0"/>
                                </a:rPr>
                                <m:t>𝛽</m:t>
                              </m:r>
                              <m:r>
                                <a:rPr lang="en-GB" sz="2000" b="0" i="1" noProof="0" smtClean="0">
                                  <a:solidFill>
                                    <a:schemeClr val="bg1"/>
                                  </a:solidFill>
                                  <a:latin typeface="Cambria Math" panose="02040503050406030204" pitchFamily="18" charset="0"/>
                                </a:rPr>
                                <m:t>=1</m:t>
                              </m:r>
                            </m:sub>
                            <m:sup>
                              <m:r>
                                <a:rPr lang="en-GB" sz="2000" b="0" i="1" noProof="0" smtClean="0">
                                  <a:solidFill>
                                    <a:schemeClr val="bg1"/>
                                  </a:solidFill>
                                  <a:latin typeface="Cambria Math" panose="02040503050406030204" pitchFamily="18" charset="0"/>
                                </a:rPr>
                                <m:t>𝑁</m:t>
                              </m:r>
                            </m:sup>
                            <m:e>
                              <m:d>
                                <m:dPr>
                                  <m:ctrlPr>
                                    <a:rPr lang="en-GB" sz="2000" b="0" i="1" noProof="0" smtClean="0">
                                      <a:solidFill>
                                        <a:schemeClr val="bg1"/>
                                      </a:solidFill>
                                      <a:latin typeface="Cambria Math" panose="02040503050406030204" pitchFamily="18" charset="0"/>
                                    </a:rPr>
                                  </m:ctrlPr>
                                </m:dPr>
                                <m:e>
                                  <m:sSubSup>
                                    <m:sSubSupPr>
                                      <m:ctrlPr>
                                        <a:rPr lang="en-GB" sz="2000" b="0" i="1" noProof="0" smtClean="0">
                                          <a:solidFill>
                                            <a:schemeClr val="bg1"/>
                                          </a:solidFill>
                                          <a:latin typeface="Cambria Math" panose="02040503050406030204" pitchFamily="18" charset="0"/>
                                        </a:rPr>
                                      </m:ctrlPr>
                                    </m:sSubSupPr>
                                    <m:e>
                                      <m:r>
                                        <a:rPr lang="en-GB" sz="2000" b="0" i="1" noProof="0" smtClean="0">
                                          <a:solidFill>
                                            <a:schemeClr val="bg1"/>
                                          </a:solidFill>
                                          <a:latin typeface="Cambria Math" panose="02040503050406030204" pitchFamily="18" charset="0"/>
                                        </a:rPr>
                                        <m:t>𝜈</m:t>
                                      </m:r>
                                    </m:e>
                                    <m:sub>
                                      <m:r>
                                        <a:rPr lang="en-GB" sz="2000" b="0" i="1" noProof="0" smtClean="0">
                                          <a:solidFill>
                                            <a:schemeClr val="bg1"/>
                                          </a:solidFill>
                                          <a:latin typeface="Cambria Math" panose="02040503050406030204" pitchFamily="18" charset="0"/>
                                        </a:rPr>
                                        <m:t>𝑠</m:t>
                                      </m:r>
                                      <m:r>
                                        <a:rPr lang="en-GB" sz="2000" b="0" i="1" noProof="0" smtClean="0">
                                          <a:solidFill>
                                            <a:schemeClr val="bg1"/>
                                          </a:solidFill>
                                          <a:latin typeface="Cambria Math" panose="02040503050406030204" pitchFamily="18" charset="0"/>
                                        </a:rPr>
                                        <m:t>,</m:t>
                                      </m:r>
                                      <m:r>
                                        <a:rPr lang="en-GB" sz="2000" b="0" i="1" noProof="0" smtClean="0">
                                          <a:solidFill>
                                            <a:schemeClr val="bg1"/>
                                          </a:solidFill>
                                          <a:latin typeface="Cambria Math" panose="02040503050406030204" pitchFamily="18" charset="0"/>
                                        </a:rPr>
                                        <m:t>𝑎</m:t>
                                      </m:r>
                                    </m:sub>
                                    <m:sup>
                                      <m:r>
                                        <a:rPr lang="en-GB" sz="2000" b="0" i="1" noProof="0" smtClean="0">
                                          <a:solidFill>
                                            <a:schemeClr val="bg1"/>
                                          </a:solidFill>
                                          <a:latin typeface="Cambria Math" panose="02040503050406030204" pitchFamily="18" charset="0"/>
                                        </a:rPr>
                                        <m:t>2</m:t>
                                      </m:r>
                                    </m:sup>
                                  </m:sSubSup>
                                  <m:r>
                                    <a:rPr lang="en-GB" sz="2000" b="0" i="1" noProof="0" smtClean="0">
                                      <a:solidFill>
                                        <a:schemeClr val="bg1"/>
                                      </a:solidFill>
                                      <a:latin typeface="Cambria Math" panose="02040503050406030204" pitchFamily="18" charset="0"/>
                                    </a:rPr>
                                    <m:t>−</m:t>
                                  </m:r>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𝜈</m:t>
                                      </m:r>
                                    </m:e>
                                    <m:sub>
                                      <m:r>
                                        <a:rPr lang="en-GB" sz="2000" i="1" noProof="0" smtClean="0">
                                          <a:solidFill>
                                            <a:schemeClr val="bg1"/>
                                          </a:solidFill>
                                          <a:latin typeface="Cambria Math" panose="02040503050406030204" pitchFamily="18" charset="0"/>
                                        </a:rPr>
                                        <m:t>𝑠</m:t>
                                      </m:r>
                                      <m:r>
                                        <a:rPr lang="en-GB" sz="2000" i="1" noProof="0" smtClean="0">
                                          <a:solidFill>
                                            <a:schemeClr val="bg1"/>
                                          </a:solidFill>
                                          <a:latin typeface="Cambria Math" panose="02040503050406030204" pitchFamily="18" charset="0"/>
                                        </a:rPr>
                                        <m:t>,</m:t>
                                      </m:r>
                                      <m:r>
                                        <a:rPr lang="en-GB" sz="2000" i="1" noProof="0" smtClean="0">
                                          <a:solidFill>
                                            <a:schemeClr val="bg1"/>
                                          </a:solidFill>
                                          <a:latin typeface="Cambria Math" panose="02040503050406030204" pitchFamily="18" charset="0"/>
                                        </a:rPr>
                                        <m:t>𝛼</m:t>
                                      </m:r>
                                    </m:sub>
                                  </m:sSub>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𝜈</m:t>
                                      </m:r>
                                    </m:e>
                                    <m:sub>
                                      <m:r>
                                        <a:rPr lang="en-GB" sz="2000" i="1" noProof="0" smtClean="0">
                                          <a:solidFill>
                                            <a:schemeClr val="bg1"/>
                                          </a:solidFill>
                                          <a:latin typeface="Cambria Math" panose="02040503050406030204" pitchFamily="18" charset="0"/>
                                        </a:rPr>
                                        <m:t>𝑠</m:t>
                                      </m:r>
                                      <m:r>
                                        <a:rPr lang="en-GB" sz="2000" i="1" noProof="0" smtClean="0">
                                          <a:solidFill>
                                            <a:schemeClr val="bg1"/>
                                          </a:solidFill>
                                          <a:latin typeface="Cambria Math" panose="02040503050406030204" pitchFamily="18" charset="0"/>
                                        </a:rPr>
                                        <m:t>,</m:t>
                                      </m:r>
                                      <m:r>
                                        <a:rPr lang="en-GB" sz="2000" b="0" i="1" noProof="0" smtClean="0">
                                          <a:solidFill>
                                            <a:schemeClr val="bg1"/>
                                          </a:solidFill>
                                          <a:latin typeface="Cambria Math" panose="02040503050406030204" pitchFamily="18" charset="0"/>
                                        </a:rPr>
                                        <m:t>𝛽</m:t>
                                      </m:r>
                                    </m:sub>
                                  </m:sSub>
                                </m:e>
                              </m:d>
                            </m:e>
                          </m:nary>
                        </m:e>
                      </m:nary>
                      <m:r>
                        <a:rPr lang="en-GB" sz="2000" b="0" i="1" noProof="0" smtClean="0">
                          <a:solidFill>
                            <a:schemeClr val="bg1"/>
                          </a:solidFill>
                          <a:latin typeface="Cambria Math" panose="02040503050406030204" pitchFamily="18" charset="0"/>
                        </a:rPr>
                        <m:t>+</m:t>
                      </m:r>
                      <m:sSubSup>
                        <m:sSubSupPr>
                          <m:ctrlPr>
                            <a:rPr lang="en-GB" sz="2000" b="0" i="1" noProof="0" smtClean="0">
                              <a:solidFill>
                                <a:schemeClr val="bg1"/>
                              </a:solidFill>
                              <a:latin typeface="Cambria Math" panose="02040503050406030204" pitchFamily="18" charset="0"/>
                              <a:ea typeface="Cambria Math" panose="02040503050406030204" pitchFamily="18" charset="0"/>
                            </a:rPr>
                          </m:ctrlPr>
                        </m:sSubSupPr>
                        <m:e>
                          <m:r>
                            <a:rPr lang="en-GB" sz="2000" i="1" noProof="0" smtClean="0">
                              <a:solidFill>
                                <a:schemeClr val="bg1"/>
                              </a:solidFill>
                              <a:latin typeface="Cambria Math" panose="02040503050406030204" pitchFamily="18" charset="0"/>
                              <a:ea typeface="Cambria Math" panose="02040503050406030204" pitchFamily="18" charset="0"/>
                            </a:rPr>
                            <m:t>𝒪</m:t>
                          </m:r>
                        </m:e>
                        <m:sub>
                          <m:r>
                            <a:rPr lang="en-GB" sz="2000" b="0" i="1" noProof="0" smtClean="0">
                              <a:solidFill>
                                <a:schemeClr val="bg1"/>
                              </a:solidFill>
                              <a:latin typeface="Cambria Math" panose="02040503050406030204" pitchFamily="18" charset="0"/>
                              <a:ea typeface="Cambria Math" panose="02040503050406030204" pitchFamily="18" charset="0"/>
                            </a:rPr>
                            <m:t>𝑃</m:t>
                          </m:r>
                        </m:sub>
                        <m:sup>
                          <m:r>
                            <a:rPr lang="en-GB" sz="2000" b="0" i="1" noProof="0" smtClean="0">
                              <a:solidFill>
                                <a:schemeClr val="bg1"/>
                              </a:solidFill>
                              <a:latin typeface="Cambria Math" panose="02040503050406030204" pitchFamily="18" charset="0"/>
                              <a:ea typeface="Cambria Math" panose="02040503050406030204" pitchFamily="18" charset="0"/>
                            </a:rPr>
                            <m:t>4</m:t>
                          </m:r>
                        </m:sup>
                      </m:sSubSup>
                    </m:oMath>
                  </m:oMathPara>
                </a14:m>
                <a:endParaRPr lang="en-IT" sz="2000" dirty="0"/>
              </a:p>
            </p:txBody>
          </p:sp>
        </mc:Choice>
        <mc:Fallback xmlns="">
          <p:sp>
            <p:nvSpPr>
              <p:cNvPr id="15" name="Text Placeholder 14">
                <a:extLst>
                  <a:ext uri="{FF2B5EF4-FFF2-40B4-BE49-F238E27FC236}">
                    <a16:creationId xmlns:a16="http://schemas.microsoft.com/office/drawing/2014/main" id="{7DED4218-09BF-9CD2-3D4D-D61C087FCD6E}"/>
                  </a:ext>
                </a:extLst>
              </p:cNvPr>
              <p:cNvSpPr>
                <a:spLocks noGrp="1" noRot="1" noChangeAspect="1" noMove="1" noResize="1" noEditPoints="1" noAdjustHandles="1" noChangeArrowheads="1" noChangeShapeType="1" noTextEdit="1"/>
              </p:cNvSpPr>
              <p:nvPr>
                <p:ph type="body" sz="quarter" idx="10"/>
              </p:nvPr>
            </p:nvSpPr>
            <p:spPr>
              <a:xfrm>
                <a:off x="316034" y="2877993"/>
                <a:ext cx="4057662" cy="3115054"/>
              </a:xfrm>
              <a:blipFill>
                <a:blip r:embed="rId4"/>
                <a:stretch>
                  <a:fillRect t="-18293"/>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4AB21649-A214-1BE0-D660-1B08CDF302CA}"/>
              </a:ext>
            </a:extLst>
          </p:cNvPr>
          <p:cNvSpPr>
            <a:spLocks noGrp="1"/>
          </p:cNvSpPr>
          <p:nvPr>
            <p:ph type="ctrTitle"/>
          </p:nvPr>
        </p:nvSpPr>
        <p:spPr/>
        <p:txBody>
          <a:bodyPr/>
          <a:lstStyle/>
          <a:p>
            <a:r>
              <a:rPr lang="en-GB" noProof="0" dirty="0"/>
              <a:t>Simulations of spin decoherence</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A1AF704-0C3E-10A0-1E8A-8211D5385266}"/>
                  </a:ext>
                </a:extLst>
              </p:cNvPr>
              <p:cNvSpPr txBox="1"/>
              <p:nvPr/>
            </p:nvSpPr>
            <p:spPr>
              <a:xfrm>
                <a:off x="11243789" y="3739783"/>
                <a:ext cx="749147" cy="369332"/>
              </a:xfrm>
              <a:prstGeom prst="rect">
                <a:avLst/>
              </a:prstGeom>
              <a:noFill/>
              <a:ln w="12700">
                <a:solidFill>
                  <a:schemeClr val="accent1">
                    <a:lumMod val="60000"/>
                    <a:lumOff val="40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800" i="1" noProof="0" smtClean="0">
                              <a:solidFill>
                                <a:schemeClr val="bg1"/>
                              </a:solidFill>
                              <a:latin typeface="Cambria Math" panose="02040503050406030204" pitchFamily="18" charset="0"/>
                            </a:rPr>
                          </m:ctrlPr>
                        </m:dPr>
                        <m:e>
                          <m:r>
                            <m:rPr>
                              <m:sty m:val="p"/>
                            </m:rPr>
                            <a:rPr lang="en-GB" sz="1800" noProof="0">
                              <a:solidFill>
                                <a:schemeClr val="bg1"/>
                              </a:solidFill>
                              <a:latin typeface="Cambria Math" panose="02040503050406030204" pitchFamily="18" charset="0"/>
                            </a:rPr>
                            <m:t>Δ</m:t>
                          </m:r>
                          <m:sSub>
                            <m:sSubPr>
                              <m:ctrlPr>
                                <a:rPr lang="en-GB" sz="1800" i="1" noProof="0">
                                  <a:solidFill>
                                    <a:schemeClr val="bg1"/>
                                  </a:solidFill>
                                  <a:latin typeface="Cambria Math" panose="02040503050406030204" pitchFamily="18" charset="0"/>
                                </a:rPr>
                              </m:ctrlPr>
                            </m:sSubPr>
                            <m:e>
                              <m:r>
                                <a:rPr lang="en-GB" sz="1800" i="1" noProof="0">
                                  <a:solidFill>
                                    <a:schemeClr val="bg1"/>
                                  </a:solidFill>
                                  <a:latin typeface="Cambria Math" panose="02040503050406030204" pitchFamily="18" charset="0"/>
                                </a:rPr>
                                <m:t>𝜈</m:t>
                              </m:r>
                            </m:e>
                            <m:sub>
                              <m:r>
                                <a:rPr lang="en-GB" sz="1800" i="1" noProof="0">
                                  <a:solidFill>
                                    <a:schemeClr val="bg1"/>
                                  </a:solidFill>
                                  <a:latin typeface="Cambria Math" panose="02040503050406030204" pitchFamily="18" charset="0"/>
                                </a:rPr>
                                <m:t>𝑠</m:t>
                              </m:r>
                            </m:sub>
                          </m:sSub>
                        </m:e>
                      </m:d>
                    </m:oMath>
                  </m:oMathPara>
                </a14:m>
                <a:endParaRPr lang="en-IT" dirty="0"/>
              </a:p>
            </p:txBody>
          </p:sp>
        </mc:Choice>
        <mc:Fallback xmlns="">
          <p:sp>
            <p:nvSpPr>
              <p:cNvPr id="18" name="TextBox 17">
                <a:extLst>
                  <a:ext uri="{FF2B5EF4-FFF2-40B4-BE49-F238E27FC236}">
                    <a16:creationId xmlns:a16="http://schemas.microsoft.com/office/drawing/2014/main" id="{EA1AF704-0C3E-10A0-1E8A-8211D5385266}"/>
                  </a:ext>
                </a:extLst>
              </p:cNvPr>
              <p:cNvSpPr txBox="1">
                <a:spLocks noRot="1" noChangeAspect="1" noMove="1" noResize="1" noEditPoints="1" noAdjustHandles="1" noChangeArrowheads="1" noChangeShapeType="1" noTextEdit="1"/>
              </p:cNvSpPr>
              <p:nvPr/>
            </p:nvSpPr>
            <p:spPr>
              <a:xfrm>
                <a:off x="11243789" y="3739783"/>
                <a:ext cx="749147" cy="369332"/>
              </a:xfrm>
              <a:prstGeom prst="rect">
                <a:avLst/>
              </a:prstGeom>
              <a:blipFill>
                <a:blip r:embed="rId5"/>
                <a:stretch>
                  <a:fillRect/>
                </a:stretch>
              </a:blipFill>
              <a:ln w="12700">
                <a:solidFill>
                  <a:schemeClr val="accent1">
                    <a:lumMod val="60000"/>
                    <a:lumOff val="40000"/>
                  </a:schemeClr>
                </a:solidFill>
              </a:ln>
            </p:spPr>
            <p:txBody>
              <a:bodyPr/>
              <a:lstStyle/>
              <a:p>
                <a:r>
                  <a:rPr lang="en-IT">
                    <a:noFill/>
                  </a:rPr>
                  <a:t> </a:t>
                </a:r>
              </a:p>
            </p:txBody>
          </p:sp>
        </mc:Fallback>
      </mc:AlternateContent>
      <p:cxnSp>
        <p:nvCxnSpPr>
          <p:cNvPr id="20" name="Straight Arrow Connector 19">
            <a:extLst>
              <a:ext uri="{FF2B5EF4-FFF2-40B4-BE49-F238E27FC236}">
                <a16:creationId xmlns:a16="http://schemas.microsoft.com/office/drawing/2014/main" id="{BD9307A7-B50E-C7EE-B027-799C46870D61}"/>
              </a:ext>
            </a:extLst>
          </p:cNvPr>
          <p:cNvCxnSpPr>
            <a:cxnSpLocks/>
          </p:cNvCxnSpPr>
          <p:nvPr/>
        </p:nvCxnSpPr>
        <p:spPr>
          <a:xfrm flipH="1">
            <a:off x="10631277" y="3924449"/>
            <a:ext cx="612512" cy="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2EAACB8-7DB2-B077-BD16-4370ACF68DA4}"/>
                  </a:ext>
                </a:extLst>
              </p:cNvPr>
              <p:cNvSpPr txBox="1"/>
              <p:nvPr/>
            </p:nvSpPr>
            <p:spPr>
              <a:xfrm>
                <a:off x="11261391" y="2417759"/>
                <a:ext cx="526658" cy="369332"/>
              </a:xfrm>
              <a:prstGeom prst="rect">
                <a:avLst/>
              </a:prstGeom>
              <a:noFill/>
              <a:ln w="12700">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a:solidFill>
                            <a:schemeClr val="bg1"/>
                          </a:solidFill>
                          <a:latin typeface="Cambria Math" panose="02040503050406030204" pitchFamily="18" charset="0"/>
                        </a:rPr>
                        <m:t>Δ</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𝜈</m:t>
                          </m:r>
                        </m:e>
                        <m:sub>
                          <m:r>
                            <a:rPr lang="en-GB" i="1">
                              <a:solidFill>
                                <a:schemeClr val="bg1"/>
                              </a:solidFill>
                              <a:latin typeface="Cambria Math" panose="02040503050406030204" pitchFamily="18" charset="0"/>
                            </a:rPr>
                            <m:t>𝑠</m:t>
                          </m:r>
                        </m:sub>
                      </m:sSub>
                    </m:oMath>
                  </m:oMathPara>
                </a14:m>
                <a:endParaRPr lang="en-IT" dirty="0"/>
              </a:p>
            </p:txBody>
          </p:sp>
        </mc:Choice>
        <mc:Fallback xmlns="">
          <p:sp>
            <p:nvSpPr>
              <p:cNvPr id="23" name="TextBox 22">
                <a:extLst>
                  <a:ext uri="{FF2B5EF4-FFF2-40B4-BE49-F238E27FC236}">
                    <a16:creationId xmlns:a16="http://schemas.microsoft.com/office/drawing/2014/main" id="{32EAACB8-7DB2-B077-BD16-4370ACF68DA4}"/>
                  </a:ext>
                </a:extLst>
              </p:cNvPr>
              <p:cNvSpPr txBox="1">
                <a:spLocks noRot="1" noChangeAspect="1" noMove="1" noResize="1" noEditPoints="1" noAdjustHandles="1" noChangeArrowheads="1" noChangeShapeType="1" noTextEdit="1"/>
              </p:cNvSpPr>
              <p:nvPr/>
            </p:nvSpPr>
            <p:spPr>
              <a:xfrm>
                <a:off x="11261391" y="2417759"/>
                <a:ext cx="526658" cy="369332"/>
              </a:xfrm>
              <a:prstGeom prst="rect">
                <a:avLst/>
              </a:prstGeom>
              <a:blipFill>
                <a:blip r:embed="rId6"/>
                <a:stretch>
                  <a:fillRect/>
                </a:stretch>
              </a:blipFill>
              <a:ln w="12700">
                <a:solidFill>
                  <a:schemeClr val="bg1"/>
                </a:solidFill>
              </a:ln>
            </p:spPr>
            <p:txBody>
              <a:bodyPr/>
              <a:lstStyle/>
              <a:p>
                <a:r>
                  <a:rPr lang="en-IT">
                    <a:noFill/>
                  </a:rPr>
                  <a:t> </a:t>
                </a:r>
              </a:p>
            </p:txBody>
          </p:sp>
        </mc:Fallback>
      </mc:AlternateContent>
      <p:cxnSp>
        <p:nvCxnSpPr>
          <p:cNvPr id="24" name="Straight Arrow Connector 23">
            <a:extLst>
              <a:ext uri="{FF2B5EF4-FFF2-40B4-BE49-F238E27FC236}">
                <a16:creationId xmlns:a16="http://schemas.microsoft.com/office/drawing/2014/main" id="{80B5CABE-217E-3869-7B3A-92885DE5918C}"/>
              </a:ext>
            </a:extLst>
          </p:cNvPr>
          <p:cNvCxnSpPr>
            <a:cxnSpLocks/>
            <a:stCxn id="23" idx="1"/>
          </p:cNvCxnSpPr>
          <p:nvPr/>
        </p:nvCxnSpPr>
        <p:spPr>
          <a:xfrm flipH="1">
            <a:off x="10631277" y="2602425"/>
            <a:ext cx="630114" cy="2755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4588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120D-0CF9-741F-B382-09AB25BE3BF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A46DB61-BED0-C3FD-8469-7899760AF7AD}"/>
                  </a:ext>
                </a:extLst>
              </p:cNvPr>
              <p:cNvSpPr>
                <a:spLocks noGrp="1"/>
              </p:cNvSpPr>
              <p:nvPr>
                <p:ph sz="half" idx="1"/>
              </p:nvPr>
            </p:nvSpPr>
            <p:spPr/>
            <p:txBody>
              <a:bodyPr/>
              <a:lstStyle/>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en-GB" sz="2000" b="0" i="1" noProof="0" smtClean="0">
                              <a:solidFill>
                                <a:schemeClr val="bg1"/>
                              </a:solidFill>
                              <a:latin typeface="Cambria Math" panose="02040503050406030204" pitchFamily="18" charset="0"/>
                            </a:rPr>
                          </m:ctrlPr>
                        </m:sSupPr>
                        <m:e>
                          <m:d>
                            <m:dPr>
                              <m:begChr m:val="‖"/>
                              <m:endChr m:val="‖"/>
                              <m:ctrlPr>
                                <a:rPr lang="en-GB" sz="2000" i="1" noProof="0">
                                  <a:solidFill>
                                    <a:schemeClr val="bg1"/>
                                  </a:solidFill>
                                  <a:latin typeface="Cambria Math" panose="02040503050406030204" pitchFamily="18" charset="0"/>
                                </a:rPr>
                              </m:ctrlPr>
                            </m:dPr>
                            <m:e>
                              <m:acc>
                                <m:accPr>
                                  <m:chr m:val="⃗"/>
                                  <m:ctrlPr>
                                    <a:rPr lang="en-GB" sz="2000" i="1" noProof="0">
                                      <a:solidFill>
                                        <a:schemeClr val="bg1"/>
                                      </a:solidFill>
                                      <a:latin typeface="Cambria Math" panose="02040503050406030204" pitchFamily="18" charset="0"/>
                                    </a:rPr>
                                  </m:ctrlPr>
                                </m:accPr>
                                <m:e>
                                  <m:r>
                                    <a:rPr lang="en-GB" sz="2000" i="1" noProof="0">
                                      <a:solidFill>
                                        <a:schemeClr val="bg1"/>
                                      </a:solidFill>
                                      <a:latin typeface="Cambria Math" panose="02040503050406030204" pitchFamily="18" charset="0"/>
                                    </a:rPr>
                                    <m:t>𝑃</m:t>
                                  </m:r>
                                </m:e>
                              </m:acc>
                              <m:d>
                                <m:dPr>
                                  <m:ctrlPr>
                                    <a:rPr lang="en-GB" sz="2000" i="1" noProof="0">
                                      <a:solidFill>
                                        <a:schemeClr val="bg1"/>
                                      </a:solidFill>
                                      <a:latin typeface="Cambria Math" panose="02040503050406030204" pitchFamily="18" charset="0"/>
                                    </a:rPr>
                                  </m:ctrlPr>
                                </m:dPr>
                                <m:e>
                                  <m:r>
                                    <a:rPr lang="en-GB" sz="2000" i="1" noProof="0">
                                      <a:solidFill>
                                        <a:schemeClr val="bg1"/>
                                      </a:solidFill>
                                      <a:latin typeface="Cambria Math" panose="02040503050406030204" pitchFamily="18" charset="0"/>
                                    </a:rPr>
                                    <m:t>𝜙</m:t>
                                  </m:r>
                                </m:e>
                              </m:d>
                            </m:e>
                          </m:d>
                        </m:e>
                        <m:sup>
                          <m:r>
                            <a:rPr lang="en-GB" sz="2000" b="0" i="1" noProof="0" smtClean="0">
                              <a:solidFill>
                                <a:schemeClr val="bg1"/>
                              </a:solidFill>
                              <a:latin typeface="Cambria Math" panose="02040503050406030204" pitchFamily="18" charset="0"/>
                            </a:rPr>
                            <m:t>2</m:t>
                          </m:r>
                        </m:sup>
                      </m:sSup>
                      <m:r>
                        <a:rPr lang="en-GB" sz="2000" b="0" i="1" noProof="0" smtClean="0">
                          <a:solidFill>
                            <a:schemeClr val="bg1"/>
                          </a:solidFill>
                          <a:latin typeface="Cambria Math" panose="02040503050406030204" pitchFamily="18" charset="0"/>
                        </a:rPr>
                        <m:t>=1−</m:t>
                      </m:r>
                      <m:f>
                        <m:fPr>
                          <m:ctrlPr>
                            <a:rPr lang="en-GB" sz="2000" b="0" i="1" noProof="0" smtClean="0">
                              <a:solidFill>
                                <a:schemeClr val="bg1"/>
                              </a:solidFill>
                              <a:latin typeface="Cambria Math" panose="02040503050406030204" pitchFamily="18" charset="0"/>
                            </a:rPr>
                          </m:ctrlPr>
                        </m:fPr>
                        <m:num>
                          <m:sSup>
                            <m:sSupPr>
                              <m:ctrlPr>
                                <a:rPr lang="en-GB" sz="2000" b="0" i="1" noProof="0" smtClean="0">
                                  <a:solidFill>
                                    <a:schemeClr val="bg1"/>
                                  </a:solidFill>
                                  <a:latin typeface="Cambria Math" panose="02040503050406030204" pitchFamily="18" charset="0"/>
                                </a:rPr>
                              </m:ctrlPr>
                            </m:sSupPr>
                            <m:e>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𝜙</m:t>
                                  </m:r>
                                </m:e>
                                <m:sub>
                                  <m:r>
                                    <a:rPr lang="it-IT" sz="2000" i="1">
                                      <a:solidFill>
                                        <a:schemeClr val="bg1"/>
                                      </a:solidFill>
                                      <a:latin typeface="Cambria Math" panose="02040503050406030204" pitchFamily="18" charset="0"/>
                                    </a:rPr>
                                    <m:t>𝜏</m:t>
                                  </m:r>
                                </m:sub>
                              </m:sSub>
                            </m:e>
                            <m:sup>
                              <m:r>
                                <a:rPr lang="en-GB" sz="2000" b="0" i="1" noProof="0" smtClean="0">
                                  <a:solidFill>
                                    <a:schemeClr val="bg1"/>
                                  </a:solidFill>
                                  <a:latin typeface="Cambria Math" panose="02040503050406030204" pitchFamily="18" charset="0"/>
                                </a:rPr>
                                <m:t>2</m:t>
                              </m:r>
                            </m:sup>
                          </m:sSup>
                        </m:num>
                        <m:den>
                          <m:sSup>
                            <m:sSupPr>
                              <m:ctrlPr>
                                <a:rPr lang="en-GB" sz="2000" b="0" i="1" noProof="0" smtClean="0">
                                  <a:solidFill>
                                    <a:schemeClr val="bg1"/>
                                  </a:solidFill>
                                  <a:latin typeface="Cambria Math" panose="02040503050406030204" pitchFamily="18" charset="0"/>
                                </a:rPr>
                              </m:ctrlPr>
                            </m:sSupPr>
                            <m:e>
                              <m:r>
                                <a:rPr lang="en-GB" sz="2000" b="0" i="1" noProof="0" smtClean="0">
                                  <a:solidFill>
                                    <a:schemeClr val="bg1"/>
                                  </a:solidFill>
                                  <a:latin typeface="Cambria Math" panose="02040503050406030204" pitchFamily="18" charset="0"/>
                                </a:rPr>
                                <m:t>𝑁</m:t>
                              </m:r>
                            </m:e>
                            <m:sup>
                              <m:r>
                                <a:rPr lang="en-GB" sz="2000" b="0" i="1" noProof="0" smtClean="0">
                                  <a:solidFill>
                                    <a:schemeClr val="bg1"/>
                                  </a:solidFill>
                                  <a:latin typeface="Cambria Math" panose="02040503050406030204" pitchFamily="18" charset="0"/>
                                </a:rPr>
                                <m:t>2</m:t>
                              </m:r>
                            </m:sup>
                          </m:sSup>
                        </m:den>
                      </m:f>
                      <m:nary>
                        <m:naryPr>
                          <m:chr m:val="∑"/>
                          <m:ctrlPr>
                            <a:rPr lang="en-GB" sz="2000" b="0" i="1" noProof="0" smtClean="0">
                              <a:solidFill>
                                <a:schemeClr val="bg1"/>
                              </a:solidFill>
                              <a:latin typeface="Cambria Math" panose="02040503050406030204" pitchFamily="18" charset="0"/>
                            </a:rPr>
                          </m:ctrlPr>
                        </m:naryPr>
                        <m:sub>
                          <m:r>
                            <a:rPr lang="en-GB" sz="2000" b="0" i="1" noProof="0" smtClean="0">
                              <a:solidFill>
                                <a:schemeClr val="bg1"/>
                              </a:solidFill>
                              <a:latin typeface="Cambria Math" panose="02040503050406030204" pitchFamily="18" charset="0"/>
                            </a:rPr>
                            <m:t>𝛼</m:t>
                          </m:r>
                          <m:r>
                            <a:rPr lang="en-GB" sz="2000" b="0" i="1" noProof="0" smtClean="0">
                              <a:solidFill>
                                <a:schemeClr val="bg1"/>
                              </a:solidFill>
                              <a:latin typeface="Cambria Math" panose="02040503050406030204" pitchFamily="18" charset="0"/>
                            </a:rPr>
                            <m:t>=1</m:t>
                          </m:r>
                        </m:sub>
                        <m:sup>
                          <m:r>
                            <a:rPr lang="en-GB" sz="2000" b="0" i="1" noProof="0" smtClean="0">
                              <a:solidFill>
                                <a:schemeClr val="bg1"/>
                              </a:solidFill>
                              <a:latin typeface="Cambria Math" panose="02040503050406030204" pitchFamily="18" charset="0"/>
                            </a:rPr>
                            <m:t>𝑁</m:t>
                          </m:r>
                        </m:sup>
                        <m:e>
                          <m:nary>
                            <m:naryPr>
                              <m:chr m:val="∑"/>
                              <m:ctrlPr>
                                <a:rPr lang="en-GB" sz="2000" b="0" i="1" noProof="0" smtClean="0">
                                  <a:solidFill>
                                    <a:schemeClr val="bg1"/>
                                  </a:solidFill>
                                  <a:latin typeface="Cambria Math" panose="02040503050406030204" pitchFamily="18" charset="0"/>
                                </a:rPr>
                              </m:ctrlPr>
                            </m:naryPr>
                            <m:sub>
                              <m:r>
                                <a:rPr lang="en-GB" sz="2000" b="0" i="1" noProof="0" smtClean="0">
                                  <a:solidFill>
                                    <a:schemeClr val="bg1"/>
                                  </a:solidFill>
                                  <a:latin typeface="Cambria Math" panose="02040503050406030204" pitchFamily="18" charset="0"/>
                                </a:rPr>
                                <m:t>𝛽</m:t>
                              </m:r>
                              <m:r>
                                <a:rPr lang="en-GB" sz="2000" b="0" i="1" noProof="0" smtClean="0">
                                  <a:solidFill>
                                    <a:schemeClr val="bg1"/>
                                  </a:solidFill>
                                  <a:latin typeface="Cambria Math" panose="02040503050406030204" pitchFamily="18" charset="0"/>
                                </a:rPr>
                                <m:t>=1</m:t>
                              </m:r>
                            </m:sub>
                            <m:sup>
                              <m:r>
                                <a:rPr lang="en-GB" sz="2000" b="0" i="1" noProof="0" smtClean="0">
                                  <a:solidFill>
                                    <a:schemeClr val="bg1"/>
                                  </a:solidFill>
                                  <a:latin typeface="Cambria Math" panose="02040503050406030204" pitchFamily="18" charset="0"/>
                                </a:rPr>
                                <m:t>𝑁</m:t>
                              </m:r>
                            </m:sup>
                            <m:e>
                              <m:d>
                                <m:dPr>
                                  <m:ctrlPr>
                                    <a:rPr lang="en-GB" sz="2000" b="0" i="1" noProof="0" smtClean="0">
                                      <a:solidFill>
                                        <a:schemeClr val="bg1"/>
                                      </a:solidFill>
                                      <a:latin typeface="Cambria Math" panose="02040503050406030204" pitchFamily="18" charset="0"/>
                                    </a:rPr>
                                  </m:ctrlPr>
                                </m:dPr>
                                <m:e>
                                  <m:sSubSup>
                                    <m:sSubSupPr>
                                      <m:ctrlPr>
                                        <a:rPr lang="en-GB" sz="2000" b="0" i="1" noProof="0" smtClean="0">
                                          <a:solidFill>
                                            <a:schemeClr val="bg1"/>
                                          </a:solidFill>
                                          <a:latin typeface="Cambria Math" panose="02040503050406030204" pitchFamily="18" charset="0"/>
                                        </a:rPr>
                                      </m:ctrlPr>
                                    </m:sSubSupPr>
                                    <m:e>
                                      <m:r>
                                        <a:rPr lang="en-GB" sz="2000" b="0" i="1" noProof="0" smtClean="0">
                                          <a:solidFill>
                                            <a:schemeClr val="bg1"/>
                                          </a:solidFill>
                                          <a:latin typeface="Cambria Math" panose="02040503050406030204" pitchFamily="18" charset="0"/>
                                        </a:rPr>
                                        <m:t>𝜈</m:t>
                                      </m:r>
                                    </m:e>
                                    <m:sub>
                                      <m:r>
                                        <a:rPr lang="en-GB" sz="2000" b="0" i="1" noProof="0" smtClean="0">
                                          <a:solidFill>
                                            <a:schemeClr val="bg1"/>
                                          </a:solidFill>
                                          <a:latin typeface="Cambria Math" panose="02040503050406030204" pitchFamily="18" charset="0"/>
                                        </a:rPr>
                                        <m:t>𝑠</m:t>
                                      </m:r>
                                      <m:r>
                                        <a:rPr lang="en-GB" sz="2000" b="0" i="1" noProof="0" smtClean="0">
                                          <a:solidFill>
                                            <a:schemeClr val="bg1"/>
                                          </a:solidFill>
                                          <a:latin typeface="Cambria Math" panose="02040503050406030204" pitchFamily="18" charset="0"/>
                                        </a:rPr>
                                        <m:t>,</m:t>
                                      </m:r>
                                      <m:r>
                                        <a:rPr lang="en-GB" sz="2000" b="0" i="1" noProof="0" smtClean="0">
                                          <a:solidFill>
                                            <a:schemeClr val="bg1"/>
                                          </a:solidFill>
                                          <a:latin typeface="Cambria Math" panose="02040503050406030204" pitchFamily="18" charset="0"/>
                                        </a:rPr>
                                        <m:t>𝑎</m:t>
                                      </m:r>
                                    </m:sub>
                                    <m:sup>
                                      <m:r>
                                        <a:rPr lang="en-GB" sz="2000" b="0" i="1" noProof="0" smtClean="0">
                                          <a:solidFill>
                                            <a:schemeClr val="bg1"/>
                                          </a:solidFill>
                                          <a:latin typeface="Cambria Math" panose="02040503050406030204" pitchFamily="18" charset="0"/>
                                        </a:rPr>
                                        <m:t>2</m:t>
                                      </m:r>
                                    </m:sup>
                                  </m:sSubSup>
                                  <m:r>
                                    <a:rPr lang="en-GB" sz="2000" b="0" i="1" noProof="0" smtClean="0">
                                      <a:solidFill>
                                        <a:schemeClr val="bg1"/>
                                      </a:solidFill>
                                      <a:latin typeface="Cambria Math" panose="02040503050406030204" pitchFamily="18" charset="0"/>
                                    </a:rPr>
                                    <m:t>−</m:t>
                                  </m:r>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𝜈</m:t>
                                      </m:r>
                                    </m:e>
                                    <m:sub>
                                      <m:r>
                                        <a:rPr lang="en-GB" sz="2000" i="1" noProof="0" smtClean="0">
                                          <a:solidFill>
                                            <a:schemeClr val="bg1"/>
                                          </a:solidFill>
                                          <a:latin typeface="Cambria Math" panose="02040503050406030204" pitchFamily="18" charset="0"/>
                                        </a:rPr>
                                        <m:t>𝑠</m:t>
                                      </m:r>
                                      <m:r>
                                        <a:rPr lang="en-GB" sz="2000" i="1" noProof="0" smtClean="0">
                                          <a:solidFill>
                                            <a:schemeClr val="bg1"/>
                                          </a:solidFill>
                                          <a:latin typeface="Cambria Math" panose="02040503050406030204" pitchFamily="18" charset="0"/>
                                        </a:rPr>
                                        <m:t>,</m:t>
                                      </m:r>
                                      <m:r>
                                        <a:rPr lang="en-GB" sz="2000" i="1" noProof="0" smtClean="0">
                                          <a:solidFill>
                                            <a:schemeClr val="bg1"/>
                                          </a:solidFill>
                                          <a:latin typeface="Cambria Math" panose="02040503050406030204" pitchFamily="18" charset="0"/>
                                        </a:rPr>
                                        <m:t>𝛼</m:t>
                                      </m:r>
                                    </m:sub>
                                  </m:sSub>
                                  <m:sSub>
                                    <m:sSubPr>
                                      <m:ctrlPr>
                                        <a:rPr lang="en-GB" sz="2000" i="1" noProof="0" smtClean="0">
                                          <a:solidFill>
                                            <a:schemeClr val="bg1"/>
                                          </a:solidFill>
                                          <a:latin typeface="Cambria Math" panose="02040503050406030204" pitchFamily="18" charset="0"/>
                                        </a:rPr>
                                      </m:ctrlPr>
                                    </m:sSubPr>
                                    <m:e>
                                      <m:r>
                                        <a:rPr lang="en-GB" sz="2000" i="1" noProof="0" smtClean="0">
                                          <a:solidFill>
                                            <a:schemeClr val="bg1"/>
                                          </a:solidFill>
                                          <a:latin typeface="Cambria Math" panose="02040503050406030204" pitchFamily="18" charset="0"/>
                                        </a:rPr>
                                        <m:t>𝜈</m:t>
                                      </m:r>
                                    </m:e>
                                    <m:sub>
                                      <m:r>
                                        <a:rPr lang="en-GB" sz="2000" i="1" noProof="0" smtClean="0">
                                          <a:solidFill>
                                            <a:schemeClr val="bg1"/>
                                          </a:solidFill>
                                          <a:latin typeface="Cambria Math" panose="02040503050406030204" pitchFamily="18" charset="0"/>
                                        </a:rPr>
                                        <m:t>𝑠</m:t>
                                      </m:r>
                                      <m:r>
                                        <a:rPr lang="en-GB" sz="2000" i="1" noProof="0" smtClean="0">
                                          <a:solidFill>
                                            <a:schemeClr val="bg1"/>
                                          </a:solidFill>
                                          <a:latin typeface="Cambria Math" panose="02040503050406030204" pitchFamily="18" charset="0"/>
                                        </a:rPr>
                                        <m:t>,</m:t>
                                      </m:r>
                                      <m:r>
                                        <a:rPr lang="en-GB" sz="2000" b="0" i="1" noProof="0" smtClean="0">
                                          <a:solidFill>
                                            <a:schemeClr val="bg1"/>
                                          </a:solidFill>
                                          <a:latin typeface="Cambria Math" panose="02040503050406030204" pitchFamily="18" charset="0"/>
                                        </a:rPr>
                                        <m:t>𝛽</m:t>
                                      </m:r>
                                    </m:sub>
                                  </m:sSub>
                                </m:e>
                              </m:d>
                            </m:e>
                          </m:nary>
                        </m:e>
                      </m:nary>
                      <m:r>
                        <a:rPr lang="en-GB" sz="2000" b="0" i="1" noProof="0" smtClean="0">
                          <a:solidFill>
                            <a:schemeClr val="bg1"/>
                          </a:solidFill>
                          <a:latin typeface="Cambria Math" panose="02040503050406030204" pitchFamily="18" charset="0"/>
                        </a:rPr>
                        <m:t>+</m:t>
                      </m:r>
                      <m:sSubSup>
                        <m:sSubSupPr>
                          <m:ctrlPr>
                            <a:rPr lang="en-GB" sz="2000" b="0" i="1" noProof="0" smtClean="0">
                              <a:solidFill>
                                <a:schemeClr val="bg1"/>
                              </a:solidFill>
                              <a:latin typeface="Cambria Math" panose="02040503050406030204" pitchFamily="18" charset="0"/>
                              <a:ea typeface="Cambria Math" panose="02040503050406030204" pitchFamily="18" charset="0"/>
                            </a:rPr>
                          </m:ctrlPr>
                        </m:sSubSupPr>
                        <m:e>
                          <m:r>
                            <a:rPr lang="en-GB" sz="2000" i="1" noProof="0" smtClean="0">
                              <a:solidFill>
                                <a:schemeClr val="bg1"/>
                              </a:solidFill>
                              <a:latin typeface="Cambria Math" panose="02040503050406030204" pitchFamily="18" charset="0"/>
                              <a:ea typeface="Cambria Math" panose="02040503050406030204" pitchFamily="18" charset="0"/>
                            </a:rPr>
                            <m:t>𝒪</m:t>
                          </m:r>
                        </m:e>
                        <m:sub>
                          <m:r>
                            <a:rPr lang="en-GB" sz="2000" b="0" i="1" noProof="0" smtClean="0">
                              <a:solidFill>
                                <a:schemeClr val="bg1"/>
                              </a:solidFill>
                              <a:latin typeface="Cambria Math" panose="02040503050406030204" pitchFamily="18" charset="0"/>
                              <a:ea typeface="Cambria Math" panose="02040503050406030204" pitchFamily="18" charset="0"/>
                            </a:rPr>
                            <m:t>𝑃</m:t>
                          </m:r>
                        </m:sub>
                        <m:sup>
                          <m:r>
                            <a:rPr lang="en-GB" sz="2000" b="0" i="1" noProof="0" smtClean="0">
                              <a:solidFill>
                                <a:schemeClr val="bg1"/>
                              </a:solidFill>
                              <a:latin typeface="Cambria Math" panose="02040503050406030204" pitchFamily="18" charset="0"/>
                              <a:ea typeface="Cambria Math" panose="02040503050406030204" pitchFamily="18" charset="0"/>
                            </a:rPr>
                            <m:t>4</m:t>
                          </m:r>
                        </m:sup>
                      </m:sSubSup>
                      <m:r>
                        <a:rPr lang="it-IT" sz="2000" b="0" i="1" noProof="0" smtClean="0">
                          <a:solidFill>
                            <a:schemeClr val="bg1"/>
                          </a:solidFill>
                          <a:latin typeface="Cambria Math" panose="02040503050406030204" pitchFamily="18" charset="0"/>
                          <a:ea typeface="Cambria Math" panose="02040503050406030204" pitchFamily="18" charset="0"/>
                        </a:rPr>
                        <m:t>=</m:t>
                      </m:r>
                      <m:f>
                        <m:fPr>
                          <m:ctrlPr>
                            <a:rPr lang="it-IT" sz="2000" b="0" i="1" noProof="0" smtClean="0">
                              <a:solidFill>
                                <a:schemeClr val="bg1"/>
                              </a:solidFill>
                              <a:latin typeface="Cambria Math" panose="02040503050406030204" pitchFamily="18" charset="0"/>
                              <a:ea typeface="Cambria Math" panose="02040503050406030204" pitchFamily="18" charset="0"/>
                            </a:rPr>
                          </m:ctrlPr>
                        </m:fPr>
                        <m:num>
                          <m:r>
                            <a:rPr lang="it-IT" sz="2000" b="0" i="1" noProof="0" smtClean="0">
                              <a:solidFill>
                                <a:schemeClr val="bg1"/>
                              </a:solidFill>
                              <a:latin typeface="Cambria Math" panose="02040503050406030204" pitchFamily="18" charset="0"/>
                              <a:ea typeface="Cambria Math" panose="02040503050406030204" pitchFamily="18" charset="0"/>
                            </a:rPr>
                            <m:t>1</m:t>
                          </m:r>
                        </m:num>
                        <m:den>
                          <m:sSup>
                            <m:sSupPr>
                              <m:ctrlPr>
                                <a:rPr lang="it-IT" sz="2000" b="0" i="1" noProof="0" smtClean="0">
                                  <a:solidFill>
                                    <a:schemeClr val="bg1"/>
                                  </a:solidFill>
                                  <a:latin typeface="Cambria Math" panose="02040503050406030204" pitchFamily="18" charset="0"/>
                                  <a:ea typeface="Cambria Math" panose="02040503050406030204" pitchFamily="18" charset="0"/>
                                </a:rPr>
                              </m:ctrlPr>
                            </m:sSupPr>
                            <m:e>
                              <m:r>
                                <a:rPr lang="it-IT" sz="2000" b="0" i="1" noProof="0" smtClean="0">
                                  <a:solidFill>
                                    <a:schemeClr val="bg1"/>
                                  </a:solidFill>
                                  <a:latin typeface="Cambria Math" panose="02040503050406030204" pitchFamily="18" charset="0"/>
                                  <a:ea typeface="Cambria Math" panose="02040503050406030204" pitchFamily="18" charset="0"/>
                                </a:rPr>
                                <m:t>𝑒</m:t>
                              </m:r>
                            </m:e>
                            <m:sup>
                              <m:r>
                                <a:rPr lang="it-IT" sz="2000" b="0" i="1" noProof="0" smtClean="0">
                                  <a:solidFill>
                                    <a:schemeClr val="bg1"/>
                                  </a:solidFill>
                                  <a:latin typeface="Cambria Math" panose="02040503050406030204" pitchFamily="18" charset="0"/>
                                  <a:ea typeface="Cambria Math" panose="02040503050406030204" pitchFamily="18" charset="0"/>
                                </a:rPr>
                                <m:t>2</m:t>
                              </m:r>
                            </m:sup>
                          </m:sSup>
                        </m:den>
                      </m:f>
                    </m:oMath>
                  </m:oMathPara>
                </a14:m>
                <a:endParaRPr lang="it-IT" sz="2000" b="0" noProof="0" dirty="0">
                  <a:solidFill>
                    <a:schemeClr val="bg1"/>
                  </a:solidFill>
                  <a:ea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it-IT" sz="2000" b="0" i="1" noProof="0" smtClean="0">
                              <a:solidFill>
                                <a:schemeClr val="bg1"/>
                              </a:solidFill>
                              <a:latin typeface="Cambria Math" panose="02040503050406030204" pitchFamily="18" charset="0"/>
                            </a:rPr>
                          </m:ctrlPr>
                        </m:sSubPr>
                        <m:e>
                          <m:r>
                            <a:rPr lang="it-IT" sz="2000" b="0" i="1" noProof="0" smtClean="0">
                              <a:solidFill>
                                <a:schemeClr val="bg1"/>
                              </a:solidFill>
                              <a:latin typeface="Cambria Math" panose="02040503050406030204" pitchFamily="18" charset="0"/>
                            </a:rPr>
                            <m:t>𝜙</m:t>
                          </m:r>
                        </m:e>
                        <m:sub>
                          <m:r>
                            <a:rPr lang="it-IT" sz="2000" b="0" i="1" noProof="0" smtClean="0">
                              <a:solidFill>
                                <a:schemeClr val="bg1"/>
                              </a:solidFill>
                              <a:latin typeface="Cambria Math" panose="02040503050406030204" pitchFamily="18" charset="0"/>
                            </a:rPr>
                            <m:t>𝜏</m:t>
                          </m:r>
                        </m:sub>
                      </m:sSub>
                      <m:r>
                        <a:rPr lang="it-IT" sz="2000" b="0" i="1" noProof="0" smtClean="0">
                          <a:solidFill>
                            <a:schemeClr val="bg1"/>
                          </a:solidFill>
                          <a:latin typeface="Cambria Math" panose="02040503050406030204" pitchFamily="18" charset="0"/>
                        </a:rPr>
                        <m:t>=</m:t>
                      </m:r>
                      <m:r>
                        <a:rPr lang="it-IT" sz="2000" b="0" i="1" noProof="0" smtClean="0">
                          <a:solidFill>
                            <a:schemeClr val="bg1"/>
                          </a:solidFill>
                          <a:latin typeface="Cambria Math" panose="02040503050406030204" pitchFamily="18" charset="0"/>
                        </a:rPr>
                        <m:t>𝜔𝜏</m:t>
                      </m:r>
                    </m:oMath>
                  </m:oMathPara>
                </a14:m>
                <a:endParaRPr lang="en-GB" sz="2000" noProof="0" dirty="0">
                  <a:solidFill>
                    <a:schemeClr val="bg1"/>
                  </a:solidFill>
                </a:endParaRPr>
              </a:p>
              <a:p>
                <a:pPr marL="0" indent="0">
                  <a:lnSpc>
                    <a:spcPct val="150000"/>
                  </a:lnSpc>
                  <a:buNone/>
                </a:pPr>
                <a14:m>
                  <m:oMathPara xmlns:m="http://schemas.openxmlformats.org/officeDocument/2006/math">
                    <m:oMathParaPr>
                      <m:jc m:val="centerGroup"/>
                    </m:oMathParaPr>
                    <m:oMath xmlns:m="http://schemas.openxmlformats.org/officeDocument/2006/math">
                      <m:f>
                        <m:fPr>
                          <m:ctrlPr>
                            <a:rPr lang="en-GB" sz="2000" i="1" noProof="0" smtClean="0">
                              <a:solidFill>
                                <a:schemeClr val="bg1"/>
                              </a:solidFill>
                              <a:latin typeface="Cambria Math" panose="02040503050406030204" pitchFamily="18" charset="0"/>
                            </a:rPr>
                          </m:ctrlPr>
                        </m:fPr>
                        <m:num>
                          <m:r>
                            <a:rPr lang="it-IT" sz="2000" b="0" i="1" noProof="0" smtClean="0">
                              <a:solidFill>
                                <a:schemeClr val="bg1"/>
                              </a:solidFill>
                              <a:latin typeface="Cambria Math" panose="02040503050406030204" pitchFamily="18" charset="0"/>
                            </a:rPr>
                            <m:t>1</m:t>
                          </m:r>
                        </m:num>
                        <m:den>
                          <m:sSup>
                            <m:sSupPr>
                              <m:ctrlPr>
                                <a:rPr lang="it-IT" sz="2000" b="0" i="1" noProof="0" smtClean="0">
                                  <a:solidFill>
                                    <a:schemeClr val="bg1"/>
                                  </a:solidFill>
                                  <a:latin typeface="Cambria Math" panose="02040503050406030204" pitchFamily="18" charset="0"/>
                                </a:rPr>
                              </m:ctrlPr>
                            </m:sSupPr>
                            <m:e>
                              <m:r>
                                <a:rPr lang="it-IT" sz="2000" b="0" i="1" noProof="0" smtClean="0">
                                  <a:solidFill>
                                    <a:schemeClr val="bg1"/>
                                  </a:solidFill>
                                  <a:latin typeface="Cambria Math" panose="02040503050406030204" pitchFamily="18" charset="0"/>
                                </a:rPr>
                                <m:t>𝜏</m:t>
                              </m:r>
                            </m:e>
                            <m:sup>
                              <m:r>
                                <a:rPr lang="it-IT" sz="2000" b="0" i="1" noProof="0" smtClean="0">
                                  <a:solidFill>
                                    <a:schemeClr val="bg1"/>
                                  </a:solidFill>
                                  <a:latin typeface="Cambria Math" panose="02040503050406030204" pitchFamily="18" charset="0"/>
                                </a:rPr>
                                <m:t>2</m:t>
                              </m:r>
                            </m:sup>
                          </m:sSup>
                        </m:den>
                      </m:f>
                      <m:r>
                        <a:rPr lang="it-IT" sz="2000" b="0" i="1" noProof="0" smtClean="0">
                          <a:solidFill>
                            <a:schemeClr val="bg1"/>
                          </a:solidFill>
                          <a:latin typeface="Cambria Math" panose="02040503050406030204" pitchFamily="18" charset="0"/>
                        </a:rPr>
                        <m:t>=</m:t>
                      </m:r>
                      <m:f>
                        <m:fPr>
                          <m:ctrlPr>
                            <a:rPr lang="it-IT" sz="2000" i="1">
                              <a:solidFill>
                                <a:schemeClr val="bg1"/>
                              </a:solidFill>
                              <a:latin typeface="Cambria Math" panose="02040503050406030204" pitchFamily="18" charset="0"/>
                            </a:rPr>
                          </m:ctrlPr>
                        </m:fPr>
                        <m:num>
                          <m:r>
                            <a:rPr lang="it-IT" sz="2000" b="0" i="1" smtClean="0">
                              <a:solidFill>
                                <a:schemeClr val="bg1"/>
                              </a:solidFill>
                              <a:latin typeface="Cambria Math" panose="02040503050406030204" pitchFamily="18" charset="0"/>
                            </a:rPr>
                            <m:t>1</m:t>
                          </m:r>
                        </m:num>
                        <m:den>
                          <m:sSup>
                            <m:sSupPr>
                              <m:ctrlPr>
                                <a:rPr lang="it-IT" sz="2000" b="0" i="1" smtClean="0">
                                  <a:solidFill>
                                    <a:schemeClr val="bg1"/>
                                  </a:solidFill>
                                  <a:latin typeface="Cambria Math" panose="02040503050406030204" pitchFamily="18" charset="0"/>
                                </a:rPr>
                              </m:ctrlPr>
                            </m:sSupPr>
                            <m:e>
                              <m:r>
                                <a:rPr lang="it-IT" sz="2000" b="0" i="1" smtClean="0">
                                  <a:solidFill>
                                    <a:schemeClr val="bg1"/>
                                  </a:solidFill>
                                  <a:latin typeface="Cambria Math" panose="02040503050406030204" pitchFamily="18" charset="0"/>
                                </a:rPr>
                                <m:t>𝑁</m:t>
                              </m:r>
                            </m:e>
                            <m:sup>
                              <m:r>
                                <a:rPr lang="it-IT" sz="2000" b="0" i="1" smtClean="0">
                                  <a:solidFill>
                                    <a:schemeClr val="bg1"/>
                                  </a:solidFill>
                                  <a:latin typeface="Cambria Math" panose="02040503050406030204" pitchFamily="18" charset="0"/>
                                </a:rPr>
                                <m:t>2</m:t>
                              </m:r>
                            </m:sup>
                          </m:sSup>
                        </m:den>
                      </m:f>
                      <m:d>
                        <m:dPr>
                          <m:ctrlPr>
                            <a:rPr lang="it-IT" sz="2000" b="0" i="1" noProof="0" smtClean="0">
                              <a:solidFill>
                                <a:schemeClr val="bg1"/>
                              </a:solidFill>
                              <a:latin typeface="Cambria Math" panose="02040503050406030204" pitchFamily="18" charset="0"/>
                            </a:rPr>
                          </m:ctrlPr>
                        </m:dPr>
                        <m:e>
                          <m:f>
                            <m:fPr>
                              <m:ctrlPr>
                                <a:rPr lang="it-IT" sz="2000" b="0" i="1" noProof="0" smtClean="0">
                                  <a:solidFill>
                                    <a:schemeClr val="bg1"/>
                                  </a:solidFill>
                                  <a:latin typeface="Cambria Math" panose="02040503050406030204" pitchFamily="18" charset="0"/>
                                </a:rPr>
                              </m:ctrlPr>
                            </m:fPr>
                            <m:num>
                              <m:sSup>
                                <m:sSupPr>
                                  <m:ctrlPr>
                                    <a:rPr lang="it-IT" sz="2000" b="0" i="1" noProof="0" smtClean="0">
                                      <a:solidFill>
                                        <a:schemeClr val="bg1"/>
                                      </a:solidFill>
                                      <a:latin typeface="Cambria Math" panose="02040503050406030204" pitchFamily="18" charset="0"/>
                                    </a:rPr>
                                  </m:ctrlPr>
                                </m:sSupPr>
                                <m:e>
                                  <m:r>
                                    <a:rPr lang="it-IT" sz="2000" b="0" i="1" noProof="0" smtClean="0">
                                      <a:solidFill>
                                        <a:schemeClr val="bg1"/>
                                      </a:solidFill>
                                      <a:latin typeface="Cambria Math" panose="02040503050406030204" pitchFamily="18" charset="0"/>
                                    </a:rPr>
                                    <m:t>𝜔</m:t>
                                  </m:r>
                                </m:e>
                                <m:sup>
                                  <m:r>
                                    <a:rPr lang="it-IT" sz="2000" b="0" i="1" noProof="0" smtClean="0">
                                      <a:solidFill>
                                        <a:schemeClr val="bg1"/>
                                      </a:solidFill>
                                      <a:latin typeface="Cambria Math" panose="02040503050406030204" pitchFamily="18" charset="0"/>
                                    </a:rPr>
                                    <m:t>2</m:t>
                                  </m:r>
                                </m:sup>
                              </m:sSup>
                            </m:num>
                            <m:den>
                              <m:r>
                                <a:rPr lang="it-IT" sz="2000" b="0" i="1" noProof="0" smtClean="0">
                                  <a:solidFill>
                                    <a:schemeClr val="bg1"/>
                                  </a:solidFill>
                                  <a:latin typeface="Cambria Math" panose="02040503050406030204" pitchFamily="18" charset="0"/>
                                </a:rPr>
                                <m:t>1−</m:t>
                              </m:r>
                              <m:f>
                                <m:fPr>
                                  <m:type m:val="skw"/>
                                  <m:ctrlPr>
                                    <a:rPr lang="it-IT" sz="2000" b="0" i="1" noProof="0" smtClean="0">
                                      <a:solidFill>
                                        <a:schemeClr val="bg1"/>
                                      </a:solidFill>
                                      <a:latin typeface="Cambria Math" panose="02040503050406030204" pitchFamily="18" charset="0"/>
                                    </a:rPr>
                                  </m:ctrlPr>
                                </m:fPr>
                                <m:num>
                                  <m:r>
                                    <a:rPr lang="it-IT" sz="2000" b="0" i="1" noProof="0" smtClean="0">
                                      <a:solidFill>
                                        <a:schemeClr val="bg1"/>
                                      </a:solidFill>
                                      <a:latin typeface="Cambria Math" panose="02040503050406030204" pitchFamily="18" charset="0"/>
                                    </a:rPr>
                                    <m:t>1</m:t>
                                  </m:r>
                                </m:num>
                                <m:den>
                                  <m:sSup>
                                    <m:sSupPr>
                                      <m:ctrlPr>
                                        <a:rPr lang="it-IT" sz="2000" b="0" i="1" noProof="0" smtClean="0">
                                          <a:solidFill>
                                            <a:schemeClr val="bg1"/>
                                          </a:solidFill>
                                          <a:latin typeface="Cambria Math" panose="02040503050406030204" pitchFamily="18" charset="0"/>
                                        </a:rPr>
                                      </m:ctrlPr>
                                    </m:sSupPr>
                                    <m:e>
                                      <m:r>
                                        <a:rPr lang="it-IT" sz="2000" b="0" i="1" noProof="0" smtClean="0">
                                          <a:solidFill>
                                            <a:schemeClr val="bg1"/>
                                          </a:solidFill>
                                          <a:latin typeface="Cambria Math" panose="02040503050406030204" pitchFamily="18" charset="0"/>
                                        </a:rPr>
                                        <m:t>𝑒</m:t>
                                      </m:r>
                                    </m:e>
                                    <m:sup>
                                      <m:r>
                                        <a:rPr lang="it-IT" sz="2000" b="0" i="1" noProof="0" smtClean="0">
                                          <a:solidFill>
                                            <a:schemeClr val="bg1"/>
                                          </a:solidFill>
                                          <a:latin typeface="Cambria Math" panose="02040503050406030204" pitchFamily="18" charset="0"/>
                                        </a:rPr>
                                        <m:t>2</m:t>
                                      </m:r>
                                    </m:sup>
                                  </m:sSup>
                                </m:den>
                              </m:f>
                            </m:den>
                          </m:f>
                        </m:e>
                      </m:d>
                      <m:nary>
                        <m:naryPr>
                          <m:chr m:val="∑"/>
                          <m:ctrlPr>
                            <a:rPr lang="en-GB" sz="2000" i="1">
                              <a:solidFill>
                                <a:schemeClr val="bg1"/>
                              </a:solidFill>
                              <a:latin typeface="Cambria Math" panose="02040503050406030204" pitchFamily="18" charset="0"/>
                            </a:rPr>
                          </m:ctrlPr>
                        </m:naryPr>
                        <m:sub>
                          <m:r>
                            <a:rPr lang="en-GB" sz="2000" i="1">
                              <a:solidFill>
                                <a:schemeClr val="bg1"/>
                              </a:solidFill>
                              <a:latin typeface="Cambria Math" panose="02040503050406030204" pitchFamily="18" charset="0"/>
                            </a:rPr>
                            <m:t>𝛼</m:t>
                          </m:r>
                          <m:r>
                            <a:rPr lang="en-GB" sz="2000" i="1">
                              <a:solidFill>
                                <a:schemeClr val="bg1"/>
                              </a:solidFill>
                              <a:latin typeface="Cambria Math" panose="02040503050406030204" pitchFamily="18" charset="0"/>
                            </a:rPr>
                            <m:t>=1</m:t>
                          </m:r>
                        </m:sub>
                        <m:sup>
                          <m:r>
                            <a:rPr lang="en-GB" sz="2000" i="1">
                              <a:solidFill>
                                <a:schemeClr val="bg1"/>
                              </a:solidFill>
                              <a:latin typeface="Cambria Math" panose="02040503050406030204" pitchFamily="18" charset="0"/>
                            </a:rPr>
                            <m:t>𝑁</m:t>
                          </m:r>
                        </m:sup>
                        <m:e>
                          <m:nary>
                            <m:naryPr>
                              <m:chr m:val="∑"/>
                              <m:ctrlPr>
                                <a:rPr lang="en-GB" sz="2000" i="1">
                                  <a:solidFill>
                                    <a:schemeClr val="bg1"/>
                                  </a:solidFill>
                                  <a:latin typeface="Cambria Math" panose="02040503050406030204" pitchFamily="18" charset="0"/>
                                </a:rPr>
                              </m:ctrlPr>
                            </m:naryPr>
                            <m:sub>
                              <m:r>
                                <a:rPr lang="en-GB" sz="2000" i="1">
                                  <a:solidFill>
                                    <a:schemeClr val="bg1"/>
                                  </a:solidFill>
                                  <a:latin typeface="Cambria Math" panose="02040503050406030204" pitchFamily="18" charset="0"/>
                                </a:rPr>
                                <m:t>𝛽</m:t>
                              </m:r>
                              <m:r>
                                <a:rPr lang="en-GB" sz="2000" i="1">
                                  <a:solidFill>
                                    <a:schemeClr val="bg1"/>
                                  </a:solidFill>
                                  <a:latin typeface="Cambria Math" panose="02040503050406030204" pitchFamily="18" charset="0"/>
                                </a:rPr>
                                <m:t>=1</m:t>
                              </m:r>
                            </m:sub>
                            <m:sup>
                              <m:r>
                                <a:rPr lang="en-GB" sz="2000" i="1">
                                  <a:solidFill>
                                    <a:schemeClr val="bg1"/>
                                  </a:solidFill>
                                  <a:latin typeface="Cambria Math" panose="02040503050406030204" pitchFamily="18" charset="0"/>
                                </a:rPr>
                                <m:t>𝑁</m:t>
                              </m:r>
                            </m:sup>
                            <m:e>
                              <m:d>
                                <m:dPr>
                                  <m:ctrlPr>
                                    <a:rPr lang="en-GB" sz="2000" i="1">
                                      <a:solidFill>
                                        <a:schemeClr val="bg1"/>
                                      </a:solidFill>
                                      <a:latin typeface="Cambria Math" panose="02040503050406030204" pitchFamily="18" charset="0"/>
                                    </a:rPr>
                                  </m:ctrlPr>
                                </m:dPr>
                                <m:e>
                                  <m:sSubSup>
                                    <m:sSubSupPr>
                                      <m:ctrlPr>
                                        <a:rPr lang="en-GB" sz="2000" i="1">
                                          <a:solidFill>
                                            <a:schemeClr val="bg1"/>
                                          </a:solidFill>
                                          <a:latin typeface="Cambria Math" panose="02040503050406030204" pitchFamily="18" charset="0"/>
                                        </a:rPr>
                                      </m:ctrlPr>
                                    </m:sSubSupPr>
                                    <m:e>
                                      <m:r>
                                        <a:rPr lang="en-GB" sz="2000" i="1">
                                          <a:solidFill>
                                            <a:schemeClr val="bg1"/>
                                          </a:solidFill>
                                          <a:latin typeface="Cambria Math" panose="02040503050406030204" pitchFamily="18" charset="0"/>
                                        </a:rPr>
                                        <m:t>𝜈</m:t>
                                      </m:r>
                                    </m:e>
                                    <m:sub>
                                      <m:r>
                                        <a:rPr lang="en-GB" sz="2000" i="1">
                                          <a:solidFill>
                                            <a:schemeClr val="bg1"/>
                                          </a:solidFill>
                                          <a:latin typeface="Cambria Math" panose="02040503050406030204" pitchFamily="18" charset="0"/>
                                        </a:rPr>
                                        <m:t>𝑠</m:t>
                                      </m:r>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𝑎</m:t>
                                      </m:r>
                                    </m:sub>
                                    <m:sup>
                                      <m:r>
                                        <a:rPr lang="en-GB" sz="2000" i="1">
                                          <a:solidFill>
                                            <a:schemeClr val="bg1"/>
                                          </a:solidFill>
                                          <a:latin typeface="Cambria Math" panose="02040503050406030204" pitchFamily="18" charset="0"/>
                                        </a:rPr>
                                        <m:t>2</m:t>
                                      </m:r>
                                    </m:sup>
                                  </m:sSubSup>
                                  <m:r>
                                    <a:rPr lang="en-GB" sz="2000" i="1">
                                      <a:solidFill>
                                        <a:schemeClr val="bg1"/>
                                      </a:solidFill>
                                      <a:latin typeface="Cambria Math" panose="02040503050406030204" pitchFamily="18" charset="0"/>
                                    </a:rPr>
                                    <m:t>−</m:t>
                                  </m:r>
                                  <m:sSub>
                                    <m:sSubPr>
                                      <m:ctrlPr>
                                        <a:rPr lang="en-GB" sz="2000" i="1">
                                          <a:solidFill>
                                            <a:schemeClr val="bg1"/>
                                          </a:solidFill>
                                          <a:latin typeface="Cambria Math" panose="02040503050406030204" pitchFamily="18" charset="0"/>
                                        </a:rPr>
                                      </m:ctrlPr>
                                    </m:sSubPr>
                                    <m:e>
                                      <m:r>
                                        <a:rPr lang="en-GB" sz="2000" i="1">
                                          <a:solidFill>
                                            <a:schemeClr val="bg1"/>
                                          </a:solidFill>
                                          <a:latin typeface="Cambria Math" panose="02040503050406030204" pitchFamily="18" charset="0"/>
                                        </a:rPr>
                                        <m:t>𝜈</m:t>
                                      </m:r>
                                    </m:e>
                                    <m:sub>
                                      <m:r>
                                        <a:rPr lang="en-GB" sz="2000" i="1">
                                          <a:solidFill>
                                            <a:schemeClr val="bg1"/>
                                          </a:solidFill>
                                          <a:latin typeface="Cambria Math" panose="02040503050406030204" pitchFamily="18" charset="0"/>
                                        </a:rPr>
                                        <m:t>𝑠</m:t>
                                      </m:r>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𝛼</m:t>
                                      </m:r>
                                    </m:sub>
                                  </m:sSub>
                                  <m:sSub>
                                    <m:sSubPr>
                                      <m:ctrlPr>
                                        <a:rPr lang="en-GB" sz="2000" i="1">
                                          <a:solidFill>
                                            <a:schemeClr val="bg1"/>
                                          </a:solidFill>
                                          <a:latin typeface="Cambria Math" panose="02040503050406030204" pitchFamily="18" charset="0"/>
                                        </a:rPr>
                                      </m:ctrlPr>
                                    </m:sSubPr>
                                    <m:e>
                                      <m:r>
                                        <a:rPr lang="en-GB" sz="2000" i="1">
                                          <a:solidFill>
                                            <a:schemeClr val="bg1"/>
                                          </a:solidFill>
                                          <a:latin typeface="Cambria Math" panose="02040503050406030204" pitchFamily="18" charset="0"/>
                                        </a:rPr>
                                        <m:t>𝜈</m:t>
                                      </m:r>
                                    </m:e>
                                    <m:sub>
                                      <m:r>
                                        <a:rPr lang="en-GB" sz="2000" i="1">
                                          <a:solidFill>
                                            <a:schemeClr val="bg1"/>
                                          </a:solidFill>
                                          <a:latin typeface="Cambria Math" panose="02040503050406030204" pitchFamily="18" charset="0"/>
                                        </a:rPr>
                                        <m:t>𝑠</m:t>
                                      </m:r>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𝛽</m:t>
                                      </m:r>
                                    </m:sub>
                                  </m:sSub>
                                </m:e>
                              </m:d>
                            </m:e>
                          </m:nary>
                        </m:e>
                      </m:nary>
                      <m:r>
                        <a:rPr lang="it-IT" sz="2000" b="0" i="1" smtClean="0">
                          <a:solidFill>
                            <a:schemeClr val="bg1"/>
                          </a:solidFill>
                          <a:latin typeface="Cambria Math" panose="02040503050406030204" pitchFamily="18" charset="0"/>
                        </a:rPr>
                        <m:t>−</m:t>
                      </m:r>
                      <m:sSubSup>
                        <m:sSubSupPr>
                          <m:ctrlPr>
                            <a:rPr lang="en-GB" sz="2000" i="1">
                              <a:solidFill>
                                <a:schemeClr val="bg1"/>
                              </a:solidFill>
                              <a:latin typeface="Cambria Math" panose="02040503050406030204" pitchFamily="18" charset="0"/>
                              <a:ea typeface="Cambria Math" panose="02040503050406030204" pitchFamily="18" charset="0"/>
                            </a:rPr>
                          </m:ctrlPr>
                        </m:sSubSupPr>
                        <m:e>
                          <m:r>
                            <a:rPr lang="en-GB" sz="2000" i="1">
                              <a:solidFill>
                                <a:schemeClr val="bg1"/>
                              </a:solidFill>
                              <a:latin typeface="Cambria Math" panose="02040503050406030204" pitchFamily="18" charset="0"/>
                              <a:ea typeface="Cambria Math" panose="02040503050406030204" pitchFamily="18" charset="0"/>
                            </a:rPr>
                            <m:t>𝒪</m:t>
                          </m:r>
                        </m:e>
                        <m:sub>
                          <m:r>
                            <a:rPr lang="it-IT" sz="2000" b="0" i="1" smtClean="0">
                              <a:solidFill>
                                <a:schemeClr val="bg1"/>
                              </a:solidFill>
                              <a:latin typeface="Cambria Math" panose="02040503050406030204" pitchFamily="18" charset="0"/>
                              <a:ea typeface="Cambria Math" panose="02040503050406030204" pitchFamily="18" charset="0"/>
                            </a:rPr>
                            <m:t>𝜏</m:t>
                          </m:r>
                        </m:sub>
                        <m:sup>
                          <m:r>
                            <a:rPr lang="en-GB" sz="2000" i="1">
                              <a:solidFill>
                                <a:schemeClr val="bg1"/>
                              </a:solidFill>
                              <a:latin typeface="Cambria Math" panose="02040503050406030204" pitchFamily="18" charset="0"/>
                              <a:ea typeface="Cambria Math" panose="02040503050406030204" pitchFamily="18" charset="0"/>
                            </a:rPr>
                            <m:t>4</m:t>
                          </m:r>
                        </m:sup>
                      </m:sSubSup>
                    </m:oMath>
                  </m:oMathPara>
                </a14:m>
                <a:endParaRPr lang="en-GB" sz="2000" noProof="0" dirty="0">
                  <a:solidFill>
                    <a:schemeClr val="bg1"/>
                  </a:solidFill>
                </a:endParaRPr>
              </a:p>
              <a:p>
                <a:pPr marL="0" indent="0">
                  <a:lnSpc>
                    <a:spcPct val="150000"/>
                  </a:lnSpc>
                  <a:buNone/>
                </a:pPr>
                <a:endParaRPr lang="en-IT" sz="2000" dirty="0"/>
              </a:p>
            </p:txBody>
          </p:sp>
        </mc:Choice>
        <mc:Fallback xmlns="">
          <p:sp>
            <p:nvSpPr>
              <p:cNvPr id="5" name="Content Placeholder 4">
                <a:extLst>
                  <a:ext uri="{FF2B5EF4-FFF2-40B4-BE49-F238E27FC236}">
                    <a16:creationId xmlns:a16="http://schemas.microsoft.com/office/drawing/2014/main" id="{AA46DB61-BED0-C3FD-8469-7899760AF7AD}"/>
                  </a:ext>
                </a:extLst>
              </p:cNvPr>
              <p:cNvSpPr>
                <a:spLocks noGrp="1" noRot="1" noChangeAspect="1" noMove="1" noResize="1" noEditPoints="1" noAdjustHandles="1" noChangeArrowheads="1" noChangeShapeType="1" noTextEdit="1"/>
              </p:cNvSpPr>
              <p:nvPr>
                <p:ph sz="half" idx="1"/>
              </p:nvPr>
            </p:nvSpPr>
            <p:spPr>
              <a:blipFill>
                <a:blip r:embed="rId3"/>
                <a:stretch>
                  <a:fillRect t="-901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F98F114-8831-6788-BC87-F8DE262A4975}"/>
                  </a:ext>
                </a:extLst>
              </p:cNvPr>
              <p:cNvSpPr>
                <a:spLocks noGrp="1"/>
              </p:cNvSpPr>
              <p:nvPr>
                <p:ph type="body" sz="quarter" idx="10"/>
              </p:nvPr>
            </p:nvSpPr>
            <p:spPr>
              <a:xfrm>
                <a:off x="316034" y="2877993"/>
                <a:ext cx="3848342" cy="3115054"/>
              </a:xfrm>
            </p:spPr>
            <p:txBody>
              <a:bodyPr/>
              <a:lstStyle/>
              <a:p>
                <a:r>
                  <a:rPr lang="en-GB" sz="2000" noProof="0" dirty="0"/>
                  <a:t>The inverse square SCT can be calculated by setting the polarization vector magnitude equal to </a:t>
                </a:r>
                <a14:m>
                  <m:oMath xmlns:m="http://schemas.openxmlformats.org/officeDocument/2006/math">
                    <m:f>
                      <m:fPr>
                        <m:type m:val="skw"/>
                        <m:ctrlPr>
                          <a:rPr lang="en-GB" sz="2000" i="1" noProof="0" smtClean="0">
                            <a:latin typeface="Cambria Math" panose="02040503050406030204" pitchFamily="18" charset="0"/>
                          </a:rPr>
                        </m:ctrlPr>
                      </m:fPr>
                      <m:num>
                        <m:r>
                          <a:rPr lang="it-IT" sz="2000" b="0" i="1" noProof="0" smtClean="0">
                            <a:latin typeface="Cambria Math" panose="02040503050406030204" pitchFamily="18" charset="0"/>
                          </a:rPr>
                          <m:t>1</m:t>
                        </m:r>
                      </m:num>
                      <m:den>
                        <m:r>
                          <a:rPr lang="it-IT" sz="2000" b="0" i="1" noProof="0" smtClean="0">
                            <a:latin typeface="Cambria Math" panose="02040503050406030204" pitchFamily="18" charset="0"/>
                          </a:rPr>
                          <m:t>𝑒</m:t>
                        </m:r>
                      </m:den>
                    </m:f>
                  </m:oMath>
                </a14:m>
                <a:r>
                  <a:rPr lang="en-GB" sz="2000" noProof="0" dirty="0"/>
                  <a:t>.</a:t>
                </a:r>
              </a:p>
              <a:p>
                <a:r>
                  <a:rPr lang="en-GB" sz="2000" dirty="0"/>
                  <a:t>Ignoring the strictly positive fourth order correction results in an upper limit on </a:t>
                </a:r>
                <a14:m>
                  <m:oMath xmlns:m="http://schemas.openxmlformats.org/officeDocument/2006/math">
                    <m:f>
                      <m:fPr>
                        <m:type m:val="skw"/>
                        <m:ctrlPr>
                          <a:rPr lang="en-GB" sz="2000" i="1" noProof="0" smtClean="0">
                            <a:latin typeface="Cambria Math" panose="02040503050406030204" pitchFamily="18" charset="0"/>
                          </a:rPr>
                        </m:ctrlPr>
                      </m:fPr>
                      <m:num>
                        <m:r>
                          <a:rPr lang="it-IT" sz="2000" b="0" i="1" noProof="0" smtClean="0">
                            <a:latin typeface="Cambria Math" panose="02040503050406030204" pitchFamily="18" charset="0"/>
                          </a:rPr>
                          <m:t>1</m:t>
                        </m:r>
                      </m:num>
                      <m:den>
                        <m:sSup>
                          <m:sSupPr>
                            <m:ctrlPr>
                              <a:rPr lang="it-IT" sz="2000" b="0" i="1" noProof="0" smtClean="0">
                                <a:latin typeface="Cambria Math" panose="02040503050406030204" pitchFamily="18" charset="0"/>
                              </a:rPr>
                            </m:ctrlPr>
                          </m:sSupPr>
                          <m:e>
                            <m:r>
                              <a:rPr lang="it-IT" sz="2000" b="0" i="1" noProof="0" smtClean="0">
                                <a:latin typeface="Cambria Math" panose="02040503050406030204" pitchFamily="18" charset="0"/>
                              </a:rPr>
                              <m:t>𝜏</m:t>
                            </m:r>
                          </m:e>
                          <m:sup>
                            <m:r>
                              <a:rPr lang="it-IT" sz="2000" b="0" i="1" noProof="0" smtClean="0">
                                <a:latin typeface="Cambria Math" panose="02040503050406030204" pitchFamily="18" charset="0"/>
                              </a:rPr>
                              <m:t>2</m:t>
                            </m:r>
                          </m:sup>
                        </m:sSup>
                      </m:den>
                    </m:f>
                  </m:oMath>
                </a14:m>
                <a:r>
                  <a:rPr lang="en-GB" sz="2000" noProof="0" dirty="0"/>
                  <a:t> which </a:t>
                </a:r>
                <a:r>
                  <a:rPr lang="en-GB" sz="2000" dirty="0"/>
                  <a:t>corresponds to a lower limit on </a:t>
                </a:r>
                <a14:m>
                  <m:oMath xmlns:m="http://schemas.openxmlformats.org/officeDocument/2006/math">
                    <m:r>
                      <a:rPr lang="it-IT" sz="2000" b="0" i="1" smtClean="0">
                        <a:latin typeface="Cambria Math" panose="02040503050406030204" pitchFamily="18" charset="0"/>
                      </a:rPr>
                      <m:t>𝜏</m:t>
                    </m:r>
                  </m:oMath>
                </a14:m>
                <a:r>
                  <a:rPr lang="en-GB" sz="2000" noProof="0" dirty="0"/>
                  <a:t>.</a:t>
                </a:r>
              </a:p>
            </p:txBody>
          </p:sp>
        </mc:Choice>
        <mc:Fallback xmlns="">
          <p:sp>
            <p:nvSpPr>
              <p:cNvPr id="4" name="Text Placeholder 3">
                <a:extLst>
                  <a:ext uri="{FF2B5EF4-FFF2-40B4-BE49-F238E27FC236}">
                    <a16:creationId xmlns:a16="http://schemas.microsoft.com/office/drawing/2014/main" id="{3F98F114-8831-6788-BC87-F8DE262A4975}"/>
                  </a:ext>
                </a:extLst>
              </p:cNvPr>
              <p:cNvSpPr>
                <a:spLocks noGrp="1" noRot="1" noChangeAspect="1" noMove="1" noResize="1" noEditPoints="1" noAdjustHandles="1" noChangeArrowheads="1" noChangeShapeType="1" noTextEdit="1"/>
              </p:cNvSpPr>
              <p:nvPr>
                <p:ph type="body" sz="quarter" idx="10"/>
              </p:nvPr>
            </p:nvSpPr>
            <p:spPr>
              <a:xfrm>
                <a:off x="316034" y="2877993"/>
                <a:ext cx="3848342" cy="3115054"/>
              </a:xfrm>
              <a:blipFill>
                <a:blip r:embed="rId4"/>
                <a:stretch>
                  <a:fillRect l="-3618" r="-2632"/>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EDD3EDF1-A85A-C095-9EAB-096B5BB9DFD8}"/>
              </a:ext>
            </a:extLst>
          </p:cNvPr>
          <p:cNvSpPr>
            <a:spLocks noGrp="1"/>
          </p:cNvSpPr>
          <p:nvPr>
            <p:ph type="ctrTitle"/>
          </p:nvPr>
        </p:nvSpPr>
        <p:spPr/>
        <p:txBody>
          <a:bodyPr/>
          <a:lstStyle/>
          <a:p>
            <a:r>
              <a:rPr lang="en-GB" sz="4000" noProof="0" dirty="0"/>
              <a:t>The Lower Limit of Spin Coherence Time</a:t>
            </a:r>
          </a:p>
        </p:txBody>
      </p:sp>
      <p:sp>
        <p:nvSpPr>
          <p:cNvPr id="3" name="Slide Number Placeholder 2">
            <a:extLst>
              <a:ext uri="{FF2B5EF4-FFF2-40B4-BE49-F238E27FC236}">
                <a16:creationId xmlns:a16="http://schemas.microsoft.com/office/drawing/2014/main" id="{CA4A5336-49A1-B013-C6B4-887AECF19C43}"/>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19</a:t>
            </a:fld>
            <a:endParaRPr lang="en-GB" noProof="0" dirty="0"/>
          </a:p>
        </p:txBody>
      </p:sp>
      <p:pic>
        <p:nvPicPr>
          <p:cNvPr id="8" name="Picture Placeholder 2">
            <a:extLst>
              <a:ext uri="{FF2B5EF4-FFF2-40B4-BE49-F238E27FC236}">
                <a16:creationId xmlns:a16="http://schemas.microsoft.com/office/drawing/2014/main" id="{E55DF0E4-D30E-B6D1-7823-0D1C4314E2C6}"/>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395831913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EB14-5898-B872-9B55-F11492C14AF6}"/>
              </a:ext>
            </a:extLst>
          </p:cNvPr>
          <p:cNvSpPr>
            <a:spLocks noGrp="1"/>
          </p:cNvSpPr>
          <p:nvPr>
            <p:ph type="ctrTitle"/>
          </p:nvPr>
        </p:nvSpPr>
        <p:spPr/>
        <p:txBody>
          <a:bodyPr/>
          <a:lstStyle/>
          <a:p>
            <a:r>
              <a:rPr lang="en-GB" noProof="0" dirty="0"/>
              <a:t>Introduction</a:t>
            </a:r>
          </a:p>
        </p:txBody>
      </p:sp>
      <p:sp>
        <p:nvSpPr>
          <p:cNvPr id="3" name="Subtitle 2">
            <a:extLst>
              <a:ext uri="{FF2B5EF4-FFF2-40B4-BE49-F238E27FC236}">
                <a16:creationId xmlns:a16="http://schemas.microsoft.com/office/drawing/2014/main" id="{9C32DDF5-8675-9DB9-94A0-6FED0DA1B596}"/>
              </a:ext>
            </a:extLst>
          </p:cNvPr>
          <p:cNvSpPr>
            <a:spLocks noGrp="1"/>
          </p:cNvSpPr>
          <p:nvPr>
            <p:ph type="subTitle" idx="1"/>
          </p:nvPr>
        </p:nvSpPr>
        <p:spPr/>
        <p:txBody>
          <a:bodyPr/>
          <a:lstStyle/>
          <a:p>
            <a:r>
              <a:rPr lang="en-GB" noProof="0" dirty="0"/>
              <a:t>Scientific Motivation</a:t>
            </a:r>
          </a:p>
        </p:txBody>
      </p:sp>
    </p:spTree>
    <p:extLst>
      <p:ext uri="{BB962C8B-B14F-4D97-AF65-F5344CB8AC3E}">
        <p14:creationId xmlns:p14="http://schemas.microsoft.com/office/powerpoint/2010/main" val="204285014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48FF-39AA-C757-6632-5FA41A189CF7}"/>
              </a:ext>
            </a:extLst>
          </p:cNvPr>
          <p:cNvSpPr>
            <a:spLocks noGrp="1"/>
          </p:cNvSpPr>
          <p:nvPr>
            <p:ph type="ctrTitle"/>
          </p:nvPr>
        </p:nvSpPr>
        <p:spPr>
          <a:xfrm>
            <a:off x="3285514" y="1443835"/>
            <a:ext cx="7687286" cy="1854685"/>
          </a:xfrm>
        </p:spPr>
        <p:txBody>
          <a:bodyPr/>
          <a:lstStyle/>
          <a:p>
            <a:r>
              <a:rPr lang="en-GB" noProof="0" dirty="0"/>
              <a:t>The Spin Tune Model</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97FC5308-7B8F-CC50-5630-0534D9B0E347}"/>
                  </a:ext>
                </a:extLst>
              </p:cNvPr>
              <p:cNvSpPr>
                <a:spLocks noGrp="1"/>
              </p:cNvSpPr>
              <p:nvPr>
                <p:ph type="subTitle" idx="1"/>
              </p:nvPr>
            </p:nvSpPr>
            <p:spPr>
              <a:xfrm>
                <a:off x="3285513" y="3672548"/>
                <a:ext cx="7681430" cy="722312"/>
              </a:xfrm>
            </p:spPr>
            <p:txBody>
              <a:bodyPr/>
              <a:lstStyle/>
              <a:p>
                <a14:m>
                  <m:oMath xmlns:m="http://schemas.openxmlformats.org/officeDocument/2006/math">
                    <m:r>
                      <a:rPr lang="it-IT" b="0" i="1" noProof="0" dirty="0" smtClean="0">
                        <a:latin typeface="Cambria Math" panose="02040503050406030204" pitchFamily="18" charset="0"/>
                      </a:rPr>
                      <m:t>𝜙</m:t>
                    </m:r>
                  </m:oMath>
                </a14:m>
                <a:r>
                  <a:rPr lang="en-GB" noProof="0" dirty="0"/>
                  <a:t>-dependent and steady state expressions </a:t>
                </a:r>
              </a:p>
            </p:txBody>
          </p:sp>
        </mc:Choice>
        <mc:Fallback xmlns="">
          <p:sp>
            <p:nvSpPr>
              <p:cNvPr id="3" name="Subtitle 2">
                <a:extLst>
                  <a:ext uri="{FF2B5EF4-FFF2-40B4-BE49-F238E27FC236}">
                    <a16:creationId xmlns:a16="http://schemas.microsoft.com/office/drawing/2014/main" id="{97FC5308-7B8F-CC50-5630-0534D9B0E347}"/>
                  </a:ext>
                </a:extLst>
              </p:cNvPr>
              <p:cNvSpPr>
                <a:spLocks noGrp="1" noRot="1" noChangeAspect="1" noMove="1" noResize="1" noEditPoints="1" noAdjustHandles="1" noChangeArrowheads="1" noChangeShapeType="1" noTextEdit="1"/>
              </p:cNvSpPr>
              <p:nvPr>
                <p:ph type="subTitle" idx="1"/>
              </p:nvPr>
            </p:nvSpPr>
            <p:spPr>
              <a:xfrm>
                <a:off x="3285513" y="3672548"/>
                <a:ext cx="7681430" cy="722312"/>
              </a:xfrm>
              <a:blipFill>
                <a:blip r:embed="rId2"/>
                <a:stretch>
                  <a:fillRect l="-2475" t="-11864"/>
                </a:stretch>
              </a:blipFill>
            </p:spPr>
            <p:txBody>
              <a:bodyPr/>
              <a:lstStyle/>
              <a:p>
                <a:r>
                  <a:rPr lang="en-IT">
                    <a:noFill/>
                  </a:rPr>
                  <a:t> </a:t>
                </a:r>
              </a:p>
            </p:txBody>
          </p:sp>
        </mc:Fallback>
      </mc:AlternateContent>
    </p:spTree>
    <p:extLst>
      <p:ext uri="{BB962C8B-B14F-4D97-AF65-F5344CB8AC3E}">
        <p14:creationId xmlns:p14="http://schemas.microsoft.com/office/powerpoint/2010/main" val="56046686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C4A75-1500-487C-43D5-6E8DE8A862EB}"/>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E6DC313-479E-270F-284B-42D9B0D0AE2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8A6C8E09-6BC0-28BD-E2D5-5197A4837D8F}"/>
                  </a:ext>
                </a:extLst>
              </p:cNvPr>
              <p:cNvSpPr>
                <a:spLocks noGrp="1"/>
              </p:cNvSpPr>
              <p:nvPr>
                <p:ph type="body" sz="quarter" idx="10"/>
              </p:nvPr>
            </p:nvSpPr>
            <p:spPr>
              <a:xfrm>
                <a:off x="316033" y="2602425"/>
                <a:ext cx="3759807" cy="3115054"/>
              </a:xfrm>
              <a:solidFill>
                <a:srgbClr val="000000">
                  <a:alpha val="69804"/>
                </a:srgbClr>
              </a:solidFill>
              <a:ln>
                <a:noFill/>
              </a:ln>
            </p:spPr>
            <p:style>
              <a:lnRef idx="0">
                <a:scrgbClr r="0" g="0" b="0"/>
              </a:lnRef>
              <a:fillRef idx="0">
                <a:scrgbClr r="0" g="0" b="0"/>
              </a:fillRef>
              <a:effectRef idx="0">
                <a:scrgbClr r="0" g="0" b="0"/>
              </a:effectRef>
              <a:fontRef idx="minor">
                <a:schemeClr val="lt1"/>
              </a:fontRef>
            </p:style>
            <p:txBody>
              <a:bodyPr>
                <a:noAutofit/>
              </a:bodyPr>
              <a:lstStyle/>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n-GB" sz="2000" i="1" noProof="0" smtClean="0">
                          <a:latin typeface="Cambria Math" panose="02040503050406030204" pitchFamily="18" charset="0"/>
                        </a:rPr>
                        <m:t>Δ</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𝜈</m:t>
                          </m:r>
                        </m:e>
                        <m:sub>
                          <m:r>
                            <a:rPr lang="en-GB" sz="2000" i="1" noProof="0">
                              <a:latin typeface="Cambria Math" panose="02040503050406030204" pitchFamily="18" charset="0"/>
                            </a:rPr>
                            <m:t>𝑠</m:t>
                          </m:r>
                        </m:sub>
                      </m:sSub>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𝜎</m:t>
                          </m:r>
                        </m:e>
                        <m:sub>
                          <m:r>
                            <a:rPr lang="en-GB" sz="2000" i="1" noProof="0">
                              <a:latin typeface="Cambria Math" panose="02040503050406030204" pitchFamily="18" charset="0"/>
                            </a:rPr>
                            <m:t>0</m:t>
                          </m:r>
                        </m:sub>
                      </m:sSub>
                      <m:r>
                        <a:rPr lang="en-GB" sz="2000" i="1" noProof="0">
                          <a:latin typeface="Cambria Math" panose="02040503050406030204" pitchFamily="18" charset="0"/>
                        </a:rPr>
                        <m:t>𝛿</m:t>
                      </m:r>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𝜎</m:t>
                          </m:r>
                        </m:e>
                        <m:sub>
                          <m:r>
                            <a:rPr lang="en-GB" sz="2000" i="1" noProof="0">
                              <a:latin typeface="Cambria Math" panose="02040503050406030204" pitchFamily="18" charset="0"/>
                            </a:rPr>
                            <m:t>1</m:t>
                          </m:r>
                        </m:sub>
                      </m:sSub>
                      <m:sSup>
                        <m:sSupPr>
                          <m:ctrlPr>
                            <a:rPr lang="en-GB" sz="2000" i="1" noProof="0">
                              <a:latin typeface="Cambria Math" panose="02040503050406030204" pitchFamily="18" charset="0"/>
                            </a:rPr>
                          </m:ctrlPr>
                        </m:sSupPr>
                        <m:e>
                          <m:r>
                            <a:rPr lang="en-GB" sz="2000" i="1" noProof="0">
                              <a:latin typeface="Cambria Math" panose="02040503050406030204" pitchFamily="18" charset="0"/>
                            </a:rPr>
                            <m:t>𝛿</m:t>
                          </m:r>
                        </m:e>
                        <m:sup>
                          <m:r>
                            <a:rPr lang="en-GB" sz="2000" i="1" noProof="0">
                              <a:latin typeface="Cambria Math" panose="02040503050406030204" pitchFamily="18" charset="0"/>
                            </a:rPr>
                            <m:t>2</m:t>
                          </m:r>
                        </m:sup>
                      </m:sSup>
                    </m:oMath>
                  </m:oMathPara>
                </a14:m>
                <a:endParaRPr lang="en-GB" sz="2000" noProof="0" dirty="0"/>
              </a:p>
              <a:p>
                <a:pPr marL="0" indent="0">
                  <a:lnSpc>
                    <a:spcPct val="150000"/>
                  </a:lnSpc>
                  <a:buNone/>
                </a:pPr>
                <a14:m>
                  <m:oMathPara xmlns:m="http://schemas.openxmlformats.org/officeDocument/2006/math">
                    <m:oMathParaPr>
                      <m:jc m:val="centerGroup"/>
                    </m:oMathParaPr>
                    <m:oMath xmlns:m="http://schemas.openxmlformats.org/officeDocument/2006/math">
                      <m:r>
                        <a:rPr lang="en-GB" sz="2000" i="1" noProof="0">
                          <a:latin typeface="Cambria Math" panose="02040503050406030204" pitchFamily="18" charset="0"/>
                          <a:ea typeface="Cambria Math" panose="02040503050406030204" pitchFamily="18" charset="0"/>
                        </a:rPr>
                        <m:t>⇓</m:t>
                      </m:r>
                    </m:oMath>
                  </m:oMathPara>
                </a14:m>
                <a:endParaRPr lang="en-GB" sz="2000" noProof="0" dirty="0"/>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n-GB" sz="2000" i="1" noProof="0" smtClean="0">
                          <a:latin typeface="Cambria Math" panose="02040503050406030204" pitchFamily="18" charset="0"/>
                        </a:rPr>
                        <m:t>Δ</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𝜈</m:t>
                          </m:r>
                        </m:e>
                        <m:sub>
                          <m:r>
                            <a:rPr lang="en-GB" sz="2000" i="1" noProof="0">
                              <a:latin typeface="Cambria Math" panose="02040503050406030204" pitchFamily="18" charset="0"/>
                            </a:rPr>
                            <m:t>𝑠</m:t>
                          </m:r>
                        </m:sub>
                      </m:sSub>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𝜎</m:t>
                          </m:r>
                        </m:e>
                        <m:sub>
                          <m:r>
                            <a:rPr lang="en-GB" sz="2000" i="1" noProof="0">
                              <a:latin typeface="Cambria Math" panose="02040503050406030204" pitchFamily="18" charset="0"/>
                            </a:rPr>
                            <m:t>0</m:t>
                          </m:r>
                        </m:sub>
                      </m:sSub>
                      <m:r>
                        <a:rPr lang="en-GB" sz="2000" i="1" noProof="0">
                          <a:latin typeface="Cambria Math" panose="02040503050406030204" pitchFamily="18" charset="0"/>
                        </a:rPr>
                        <m:t>𝛿</m:t>
                      </m:r>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𝜎</m:t>
                          </m:r>
                        </m:e>
                        <m:sub>
                          <m:r>
                            <a:rPr lang="en-GB" sz="2000" i="1" noProof="0">
                              <a:latin typeface="Cambria Math" panose="02040503050406030204" pitchFamily="18" charset="0"/>
                            </a:rPr>
                            <m:t>1</m:t>
                          </m:r>
                        </m:sub>
                      </m:sSub>
                      <m:sSup>
                        <m:sSupPr>
                          <m:ctrlPr>
                            <a:rPr lang="en-GB" sz="2000" i="1" noProof="0">
                              <a:latin typeface="Cambria Math" panose="02040503050406030204" pitchFamily="18" charset="0"/>
                            </a:rPr>
                          </m:ctrlPr>
                        </m:sSupPr>
                        <m:e>
                          <m:r>
                            <a:rPr lang="en-GB" sz="2000" i="1" noProof="0">
                              <a:latin typeface="Cambria Math" panose="02040503050406030204" pitchFamily="18" charset="0"/>
                            </a:rPr>
                            <m:t>𝛿</m:t>
                          </m:r>
                        </m:e>
                        <m:sup>
                          <m:r>
                            <a:rPr lang="en-GB" sz="2000" i="1" noProof="0">
                              <a:latin typeface="Cambria Math" panose="02040503050406030204" pitchFamily="18" charset="0"/>
                            </a:rPr>
                            <m:t>2</m:t>
                          </m:r>
                        </m:sup>
                      </m:sSup>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sSup>
                            <m:sSupPr>
                              <m:ctrlPr>
                                <a:rPr lang="en-GB" sz="2000" i="1" noProof="0">
                                  <a:latin typeface="Cambria Math" panose="02040503050406030204" pitchFamily="18" charset="0"/>
                                </a:rPr>
                              </m:ctrlPr>
                            </m:sSupPr>
                            <m:e>
                              <m:r>
                                <a:rPr lang="en-GB" sz="2000" i="1" noProof="0" smtClean="0">
                                  <a:latin typeface="Cambria Math" panose="02040503050406030204" pitchFamily="18" charset="0"/>
                                </a:rPr>
                                <m:t>h</m:t>
                              </m:r>
                            </m:e>
                            <m:sup>
                              <m:r>
                                <a:rPr lang="en-GB" sz="2000" i="1" noProof="0" smtClean="0">
                                  <a:latin typeface="Cambria Math" panose="02040503050406030204" pitchFamily="18" charset="0"/>
                                </a:rPr>
                                <m:t>∗</m:t>
                              </m:r>
                            </m:sup>
                          </m:sSup>
                        </m:e>
                        <m:sub>
                          <m:r>
                            <a:rPr lang="en-GB" sz="2000" i="1" noProof="0" smtClean="0">
                              <a:latin typeface="Cambria Math" panose="02040503050406030204" pitchFamily="18" charset="0"/>
                            </a:rPr>
                            <m:t>1</m:t>
                          </m:r>
                        </m:sub>
                      </m:sSub>
                      <m:sSub>
                        <m:sSubPr>
                          <m:ctrlPr>
                            <a:rPr lang="en-GB" sz="2000" i="1" noProof="0">
                              <a:latin typeface="Cambria Math" panose="02040503050406030204" pitchFamily="18" charset="0"/>
                            </a:rPr>
                          </m:ctrlPr>
                        </m:sSubPr>
                        <m:e>
                          <m:r>
                            <a:rPr lang="en-GB" sz="2000" i="1" noProof="0" smtClean="0">
                              <a:latin typeface="Cambria Math" panose="02040503050406030204" pitchFamily="18" charset="0"/>
                            </a:rPr>
                            <m:t>𝜖</m:t>
                          </m:r>
                        </m:e>
                        <m:sub>
                          <m:r>
                            <a:rPr lang="en-GB" sz="2000" i="1" noProof="0" smtClean="0">
                              <a:latin typeface="Cambria Math" panose="02040503050406030204" pitchFamily="18" charset="0"/>
                            </a:rPr>
                            <m:t>𝑥</m:t>
                          </m:r>
                        </m:sub>
                      </m:sSub>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sSup>
                            <m:sSupPr>
                              <m:ctrlPr>
                                <a:rPr lang="en-GB" sz="2000" i="1" noProof="0">
                                  <a:latin typeface="Cambria Math" panose="02040503050406030204" pitchFamily="18" charset="0"/>
                                </a:rPr>
                              </m:ctrlPr>
                            </m:sSupPr>
                            <m:e>
                              <m:r>
                                <a:rPr lang="en-GB" sz="2000" i="1" noProof="0" smtClean="0">
                                  <a:latin typeface="Cambria Math" panose="02040503050406030204" pitchFamily="18" charset="0"/>
                                </a:rPr>
                                <m:t>h</m:t>
                              </m:r>
                            </m:e>
                            <m:sup>
                              <m:r>
                                <a:rPr lang="en-GB" sz="2000" i="1" noProof="0" smtClean="0">
                                  <a:latin typeface="Cambria Math" panose="02040503050406030204" pitchFamily="18" charset="0"/>
                                </a:rPr>
                                <m:t>∗</m:t>
                              </m:r>
                            </m:sup>
                          </m:sSup>
                        </m:e>
                        <m:sub>
                          <m:r>
                            <a:rPr lang="en-GB" sz="2000" b="0" i="1" noProof="0" smtClean="0">
                              <a:latin typeface="Cambria Math" panose="02040503050406030204" pitchFamily="18" charset="0"/>
                            </a:rPr>
                            <m:t>2</m:t>
                          </m:r>
                        </m:sub>
                      </m:sSub>
                      <m:sSub>
                        <m:sSubPr>
                          <m:ctrlPr>
                            <a:rPr lang="en-GB" sz="2000" i="1" noProof="0">
                              <a:latin typeface="Cambria Math" panose="02040503050406030204" pitchFamily="18" charset="0"/>
                            </a:rPr>
                          </m:ctrlPr>
                        </m:sSubPr>
                        <m:e>
                          <m:r>
                            <a:rPr lang="en-GB" sz="2000" i="1" noProof="0" smtClean="0">
                              <a:latin typeface="Cambria Math" panose="02040503050406030204" pitchFamily="18" charset="0"/>
                            </a:rPr>
                            <m:t>𝜖</m:t>
                          </m:r>
                        </m:e>
                        <m:sub>
                          <m:r>
                            <a:rPr lang="en-GB" sz="2000" b="0" i="1" noProof="0" smtClean="0">
                              <a:latin typeface="Cambria Math" panose="02040503050406030204" pitchFamily="18" charset="0"/>
                            </a:rPr>
                            <m:t>𝑦</m:t>
                          </m:r>
                        </m:sub>
                      </m:sSub>
                    </m:oMath>
                  </m:oMathPara>
                </a14:m>
                <a:endParaRPr lang="en-GB" sz="2000" noProof="0" dirty="0"/>
              </a:p>
              <a:p>
                <a:pPr marL="0" indent="0">
                  <a:lnSpc>
                    <a:spcPct val="150000"/>
                  </a:lnSpc>
                  <a:buNone/>
                </a:pPr>
                <a14:m>
                  <m:oMathPara xmlns:m="http://schemas.openxmlformats.org/officeDocument/2006/math">
                    <m:oMathParaPr>
                      <m:jc m:val="centerGroup"/>
                    </m:oMathParaPr>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m:oMathPara>
                </a14:m>
                <a:endParaRPr lang="en-GB" sz="2000" noProof="0" dirty="0"/>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n-GB" sz="2000" i="1" noProof="0" smtClean="0">
                          <a:latin typeface="Cambria Math" panose="02040503050406030204" pitchFamily="18" charset="0"/>
                        </a:rPr>
                        <m:t>Δ</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𝜈</m:t>
                          </m:r>
                        </m:e>
                        <m:sub>
                          <m:r>
                            <a:rPr lang="en-GB" sz="2000" i="1" noProof="0">
                              <a:latin typeface="Cambria Math" panose="02040503050406030204" pitchFamily="18" charset="0"/>
                            </a:rPr>
                            <m:t>𝑠</m:t>
                          </m:r>
                        </m:sub>
                      </m:sSub>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r>
                            <a:rPr lang="en-GB" sz="2000" i="1" noProof="0">
                              <a:latin typeface="Cambria Math" panose="02040503050406030204" pitchFamily="18" charset="0"/>
                            </a:rPr>
                            <m:t>𝜎</m:t>
                          </m:r>
                        </m:e>
                        <m:sub>
                          <m:r>
                            <a:rPr lang="en-GB" sz="2000" i="1" noProof="0">
                              <a:latin typeface="Cambria Math" panose="02040503050406030204" pitchFamily="18" charset="0"/>
                            </a:rPr>
                            <m:t>0</m:t>
                          </m:r>
                        </m:sub>
                      </m:sSub>
                      <m:r>
                        <a:rPr lang="en-GB" sz="2000" i="1" noProof="0">
                          <a:latin typeface="Cambria Math" panose="02040503050406030204" pitchFamily="18" charset="0"/>
                        </a:rPr>
                        <m:t>𝛿</m:t>
                      </m:r>
                      <m:r>
                        <a:rPr lang="en-GB" sz="2000" i="1" noProof="0">
                          <a:latin typeface="Cambria Math" panose="02040503050406030204" pitchFamily="18" charset="0"/>
                        </a:rPr>
                        <m:t>+</m:t>
                      </m:r>
                      <m:sSub>
                        <m:sSubPr>
                          <m:ctrlPr>
                            <a:rPr lang="en-GB" sz="2000" i="1" noProof="0">
                              <a:latin typeface="Cambria Math" panose="02040503050406030204" pitchFamily="18" charset="0"/>
                            </a:rPr>
                          </m:ctrlPr>
                        </m:sSubPr>
                        <m:e>
                          <m:sSup>
                            <m:sSupPr>
                              <m:ctrlPr>
                                <a:rPr lang="en-GB" sz="2000" i="1" noProof="0">
                                  <a:latin typeface="Cambria Math" panose="02040503050406030204" pitchFamily="18" charset="0"/>
                                </a:rPr>
                              </m:ctrlPr>
                            </m:sSupPr>
                            <m:e>
                              <m:r>
                                <a:rPr lang="en-GB" sz="2000" i="1" noProof="0" smtClean="0">
                                  <a:latin typeface="Cambria Math" panose="02040503050406030204" pitchFamily="18" charset="0"/>
                                </a:rPr>
                                <m:t>h</m:t>
                              </m:r>
                            </m:e>
                            <m:sup>
                              <m:r>
                                <a:rPr lang="en-GB" sz="2000" i="1" noProof="0" smtClean="0">
                                  <a:latin typeface="Cambria Math" panose="02040503050406030204" pitchFamily="18" charset="0"/>
                                </a:rPr>
                                <m:t>∗</m:t>
                              </m:r>
                            </m:sup>
                          </m:sSup>
                        </m:e>
                        <m:sub>
                          <m:r>
                            <a:rPr lang="en-GB" sz="2000" b="0" i="1" noProof="0" smtClean="0">
                              <a:latin typeface="Cambria Math" panose="02040503050406030204" pitchFamily="18" charset="0"/>
                            </a:rPr>
                            <m:t>𝑖</m:t>
                          </m:r>
                        </m:sub>
                      </m:sSub>
                      <m:sSup>
                        <m:sSupPr>
                          <m:ctrlPr>
                            <a:rPr lang="en-GB" sz="2000" i="1" noProof="0" smtClean="0">
                              <a:latin typeface="Cambria Math" panose="02040503050406030204" pitchFamily="18" charset="0"/>
                            </a:rPr>
                          </m:ctrlPr>
                        </m:sSupPr>
                        <m:e>
                          <m:r>
                            <a:rPr lang="en-GB" sz="2000" b="0" i="1" noProof="0" smtClean="0">
                              <a:latin typeface="Cambria Math" panose="02040503050406030204" pitchFamily="18" charset="0"/>
                            </a:rPr>
                            <m:t>𝜖</m:t>
                          </m:r>
                        </m:e>
                        <m:sup>
                          <m:r>
                            <a:rPr lang="en-GB" sz="2000" b="0" i="1" noProof="0" smtClean="0">
                              <a:latin typeface="Cambria Math" panose="02040503050406030204" pitchFamily="18" charset="0"/>
                            </a:rPr>
                            <m:t>𝑖</m:t>
                          </m:r>
                        </m:sup>
                      </m:sSup>
                    </m:oMath>
                  </m:oMathPara>
                </a14:m>
                <a:endParaRPr lang="en-GB" sz="2000" noProof="0" dirty="0"/>
              </a:p>
              <a:p>
                <a:pPr marL="0" indent="0">
                  <a:lnSpc>
                    <a:spcPct val="150000"/>
                  </a:lnSpc>
                  <a:buNone/>
                </a:pPr>
                <a:endParaRPr lang="en-GB" sz="2000" noProof="0" dirty="0"/>
              </a:p>
              <a:p>
                <a:pPr marL="0" indent="0">
                  <a:lnSpc>
                    <a:spcPct val="150000"/>
                  </a:lnSpc>
                  <a:buNone/>
                </a:pPr>
                <a:endParaRPr lang="en-GB" sz="2000" noProof="0" dirty="0"/>
              </a:p>
            </p:txBody>
          </p:sp>
        </mc:Choice>
        <mc:Fallback xmlns="">
          <p:sp>
            <p:nvSpPr>
              <p:cNvPr id="6" name="Text Placeholder 5">
                <a:extLst>
                  <a:ext uri="{FF2B5EF4-FFF2-40B4-BE49-F238E27FC236}">
                    <a16:creationId xmlns:a16="http://schemas.microsoft.com/office/drawing/2014/main" id="{8A6C8E09-6BC0-28BD-E2D5-5197A4837D8F}"/>
                  </a:ext>
                </a:extLst>
              </p:cNvPr>
              <p:cNvSpPr>
                <a:spLocks noGrp="1" noRot="1" noChangeAspect="1" noMove="1" noResize="1" noEditPoints="1" noAdjustHandles="1" noChangeArrowheads="1" noChangeShapeType="1" noTextEdit="1"/>
              </p:cNvSpPr>
              <p:nvPr>
                <p:ph type="body" sz="quarter" idx="10"/>
              </p:nvPr>
            </p:nvSpPr>
            <p:spPr>
              <a:xfrm>
                <a:off x="316033" y="2602425"/>
                <a:ext cx="3759807" cy="3115054"/>
              </a:xfrm>
              <a:blipFill>
                <a:blip r:embed="rId3"/>
                <a:stretch>
                  <a:fillRect l="-2013" r="-671"/>
                </a:stretch>
              </a:blipFill>
              <a:ln>
                <a:noFill/>
              </a:ln>
            </p:spPr>
            <p:txBody>
              <a:bodyPr/>
              <a:lstStyle/>
              <a:p>
                <a:r>
                  <a:rPr lang="en-IT">
                    <a:noFill/>
                  </a:rPr>
                  <a:t> </a:t>
                </a:r>
              </a:p>
            </p:txBody>
          </p:sp>
        </mc:Fallback>
      </mc:AlternateContent>
      <p:sp>
        <p:nvSpPr>
          <p:cNvPr id="2" name="Title 1">
            <a:extLst>
              <a:ext uri="{FF2B5EF4-FFF2-40B4-BE49-F238E27FC236}">
                <a16:creationId xmlns:a16="http://schemas.microsoft.com/office/drawing/2014/main" id="{D5BFA37E-7A62-2EC2-0236-66A678FD7933}"/>
              </a:ext>
            </a:extLst>
          </p:cNvPr>
          <p:cNvSpPr>
            <a:spLocks noGrp="1"/>
          </p:cNvSpPr>
          <p:nvPr>
            <p:ph type="ctrTitle"/>
          </p:nvPr>
        </p:nvSpPr>
        <p:spPr/>
        <p:txBody>
          <a:bodyPr/>
          <a:lstStyle/>
          <a:p>
            <a:r>
              <a:rPr lang="en-GB" noProof="0" dirty="0"/>
              <a:t>Effects of quadrupole fields</a:t>
            </a:r>
          </a:p>
        </p:txBody>
      </p:sp>
      <p:pic>
        <p:nvPicPr>
          <p:cNvPr id="8" name="Content Placeholder 7">
            <a:extLst>
              <a:ext uri="{FF2B5EF4-FFF2-40B4-BE49-F238E27FC236}">
                <a16:creationId xmlns:a16="http://schemas.microsoft.com/office/drawing/2014/main" id="{E32E13B5-7D02-C0B8-8F1C-5A2436B485B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57305" y="1343025"/>
            <a:ext cx="6654128" cy="4776788"/>
          </a:xfr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1FEE0-38FF-BD66-F8D2-AFD767380F82}"/>
                  </a:ext>
                </a:extLst>
              </p:cNvPr>
              <p:cNvSpPr txBox="1"/>
              <p:nvPr/>
            </p:nvSpPr>
            <p:spPr>
              <a:xfrm>
                <a:off x="316032" y="5286315"/>
                <a:ext cx="1439946" cy="833498"/>
              </a:xfrm>
              <a:prstGeom prst="rect">
                <a:avLst/>
              </a:prstGeom>
              <a:solidFill>
                <a:srgbClr val="000000"/>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p>
                            <m:sSupPr>
                              <m:ctrlPr>
                                <a:rPr lang="en-GB" i="1" noProof="0" smtClean="0">
                                  <a:solidFill>
                                    <a:schemeClr val="bg1"/>
                                  </a:solidFill>
                                  <a:latin typeface="Cambria Math" panose="02040503050406030204" pitchFamily="18" charset="0"/>
                                </a:rPr>
                              </m:ctrlPr>
                            </m:sSupPr>
                            <m:e>
                              <m:r>
                                <a:rPr lang="en-GB" b="0" i="1" noProof="0" smtClean="0">
                                  <a:solidFill>
                                    <a:schemeClr val="bg1"/>
                                  </a:solidFill>
                                  <a:latin typeface="Cambria Math" panose="02040503050406030204" pitchFamily="18" charset="0"/>
                                </a:rPr>
                                <m:t>𝜖</m:t>
                              </m:r>
                            </m:e>
                            <m:sup>
                              <m:r>
                                <a:rPr lang="en-GB" b="0" i="1" noProof="0" smtClean="0">
                                  <a:solidFill>
                                    <a:schemeClr val="bg1"/>
                                  </a:solidFill>
                                  <a:latin typeface="Cambria Math" panose="02040503050406030204" pitchFamily="18" charset="0"/>
                                </a:rPr>
                                <m:t>𝑖</m:t>
                              </m:r>
                            </m:sup>
                          </m:sSup>
                        </m:e>
                      </m:d>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m>
                            <m:mPr>
                              <m:mcs>
                                <m:mc>
                                  <m:mcPr>
                                    <m:count m:val="1"/>
                                    <m:mcJc m:val="center"/>
                                  </m:mcPr>
                                </m:mc>
                              </m:mcs>
                              <m:ctrlPr>
                                <a:rPr lang="en-GB" b="0" i="1" noProof="0" smtClean="0">
                                  <a:solidFill>
                                    <a:schemeClr val="bg1"/>
                                  </a:solidFill>
                                  <a:latin typeface="Cambria Math" panose="02040503050406030204" pitchFamily="18" charset="0"/>
                                </a:rPr>
                              </m:ctrlPr>
                            </m:mPr>
                            <m:mr>
                              <m:e>
                                <m:sSub>
                                  <m:sSubPr>
                                    <m:ctrlPr>
                                      <a:rPr lang="en-GB" i="1" noProof="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𝜖</m:t>
                                    </m:r>
                                  </m:e>
                                  <m:sub>
                                    <m:r>
                                      <a:rPr lang="en-GB" i="1" noProof="0" smtClean="0">
                                        <a:solidFill>
                                          <a:schemeClr val="bg1"/>
                                        </a:solidFill>
                                        <a:latin typeface="Cambria Math" panose="02040503050406030204" pitchFamily="18" charset="0"/>
                                      </a:rPr>
                                      <m:t>𝑥</m:t>
                                    </m:r>
                                  </m:sub>
                                </m:sSub>
                              </m:e>
                            </m:mr>
                            <m:mr>
                              <m:e>
                                <m:sSub>
                                  <m:sSubPr>
                                    <m:ctrlPr>
                                      <a:rPr lang="en-GB" i="1" noProof="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𝜖</m:t>
                                    </m:r>
                                  </m:e>
                                  <m:sub>
                                    <m:r>
                                      <a:rPr lang="en-GB" i="1" noProof="0" smtClean="0">
                                        <a:solidFill>
                                          <a:schemeClr val="bg1"/>
                                        </a:solidFill>
                                        <a:latin typeface="Cambria Math" panose="02040503050406030204" pitchFamily="18" charset="0"/>
                                      </a:rPr>
                                      <m:t>𝑥</m:t>
                                    </m:r>
                                  </m:sub>
                                </m:sSub>
                              </m:e>
                            </m:mr>
                            <m:mr>
                              <m:e>
                                <m:sSup>
                                  <m:sSupPr>
                                    <m:ctrlPr>
                                      <a:rPr lang="en-GB" i="1" noProof="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rPr>
                                      <m:t>𝛿</m:t>
                                    </m:r>
                                  </m:e>
                                  <m:sup>
                                    <m:r>
                                      <a:rPr lang="en-GB" i="1" noProof="0">
                                        <a:solidFill>
                                          <a:schemeClr val="bg1"/>
                                        </a:solidFill>
                                        <a:latin typeface="Cambria Math" panose="02040503050406030204" pitchFamily="18" charset="0"/>
                                      </a:rPr>
                                      <m:t>2</m:t>
                                    </m:r>
                                  </m:sup>
                                </m:sSup>
                              </m:e>
                            </m:mr>
                          </m:m>
                        </m:e>
                      </m:d>
                    </m:oMath>
                  </m:oMathPara>
                </a14:m>
                <a:endParaRPr lang="en-GB" noProof="0" dirty="0">
                  <a:solidFill>
                    <a:schemeClr val="bg1"/>
                  </a:solidFill>
                </a:endParaRPr>
              </a:p>
            </p:txBody>
          </p:sp>
        </mc:Choice>
        <mc:Fallback xmlns="">
          <p:sp>
            <p:nvSpPr>
              <p:cNvPr id="10" name="TextBox 9">
                <a:extLst>
                  <a:ext uri="{FF2B5EF4-FFF2-40B4-BE49-F238E27FC236}">
                    <a16:creationId xmlns:a16="http://schemas.microsoft.com/office/drawing/2014/main" id="{BC01FEE0-38FF-BD66-F8D2-AFD767380F82}"/>
                  </a:ext>
                </a:extLst>
              </p:cNvPr>
              <p:cNvSpPr txBox="1">
                <a:spLocks noRot="1" noChangeAspect="1" noMove="1" noResize="1" noEditPoints="1" noAdjustHandles="1" noChangeArrowheads="1" noChangeShapeType="1" noTextEdit="1"/>
              </p:cNvSpPr>
              <p:nvPr/>
            </p:nvSpPr>
            <p:spPr>
              <a:xfrm>
                <a:off x="316032" y="5286315"/>
                <a:ext cx="1439946" cy="833498"/>
              </a:xfrm>
              <a:prstGeom prst="rect">
                <a:avLst/>
              </a:prstGeom>
              <a:blipFill>
                <a:blip r:embed="rId5"/>
                <a:stretch>
                  <a:fillRect b="-151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7E04C85-6FB7-9302-7D6E-4929AD47F47E}"/>
                  </a:ext>
                </a:extLst>
              </p:cNvPr>
              <p:cNvSpPr txBox="1"/>
              <p:nvPr/>
            </p:nvSpPr>
            <p:spPr>
              <a:xfrm>
                <a:off x="2173303" y="5532813"/>
                <a:ext cx="2634183" cy="369332"/>
              </a:xfrm>
              <a:prstGeom prst="rect">
                <a:avLst/>
              </a:prstGeom>
              <a:solidFill>
                <a:srgbClr val="000000"/>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b>
                            <m:sSubPr>
                              <m:ctrlPr>
                                <a:rPr lang="en-GB" i="1" noProof="0">
                                  <a:solidFill>
                                    <a:schemeClr val="bg1"/>
                                  </a:solidFill>
                                  <a:latin typeface="Cambria Math" panose="02040503050406030204" pitchFamily="18" charset="0"/>
                                </a:rPr>
                              </m:ctrlPr>
                            </m:sSubPr>
                            <m:e>
                              <m:sSup>
                                <m:sSupPr>
                                  <m:ctrlPr>
                                    <a:rPr lang="en-GB" i="1" noProof="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rPr>
                                    <m:t>h</m:t>
                                  </m:r>
                                </m:e>
                                <m:sup>
                                  <m:r>
                                    <a:rPr lang="en-GB" i="1" noProof="0" smtClean="0">
                                      <a:solidFill>
                                        <a:schemeClr val="bg1"/>
                                      </a:solidFill>
                                      <a:latin typeface="Cambria Math" panose="02040503050406030204" pitchFamily="18" charset="0"/>
                                    </a:rPr>
                                    <m:t>∗</m:t>
                                  </m:r>
                                </m:sup>
                              </m:sSup>
                            </m:e>
                            <m:sub>
                              <m:r>
                                <a:rPr lang="en-GB" i="1" noProof="0" smtClean="0">
                                  <a:solidFill>
                                    <a:schemeClr val="bg1"/>
                                  </a:solidFill>
                                  <a:latin typeface="Cambria Math" panose="02040503050406030204" pitchFamily="18" charset="0"/>
                                </a:rPr>
                                <m:t>𝑖</m:t>
                              </m:r>
                            </m:sub>
                          </m:sSub>
                        </m:e>
                      </m:d>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m>
                            <m:mPr>
                              <m:mcs>
                                <m:mc>
                                  <m:mcPr>
                                    <m:count m:val="3"/>
                                    <m:mcJc m:val="center"/>
                                  </m:mcPr>
                                </m:mc>
                              </m:mcs>
                              <m:ctrlPr>
                                <a:rPr lang="en-GB" b="0" i="1" noProof="0" smtClean="0">
                                  <a:solidFill>
                                    <a:schemeClr val="bg1"/>
                                  </a:solidFill>
                                  <a:latin typeface="Cambria Math" panose="02040503050406030204" pitchFamily="18" charset="0"/>
                                </a:rPr>
                              </m:ctrlPr>
                            </m:mPr>
                            <m:mr>
                              <m:e>
                                <m:sSub>
                                  <m:sSubPr>
                                    <m:ctrlPr>
                                      <a:rPr lang="en-GB" i="1" noProof="0">
                                        <a:solidFill>
                                          <a:schemeClr val="bg1"/>
                                        </a:solidFill>
                                        <a:latin typeface="Cambria Math" panose="02040503050406030204" pitchFamily="18" charset="0"/>
                                      </a:rPr>
                                    </m:ctrlPr>
                                  </m:sSubPr>
                                  <m:e>
                                    <m:sSup>
                                      <m:sSupPr>
                                        <m:ctrlPr>
                                          <a:rPr lang="en-GB" i="1" noProof="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rPr>
                                          <m:t>h</m:t>
                                        </m:r>
                                      </m:e>
                                      <m:sup>
                                        <m:r>
                                          <a:rPr lang="en-GB" i="1" noProof="0" smtClean="0">
                                            <a:solidFill>
                                              <a:schemeClr val="bg1"/>
                                            </a:solidFill>
                                            <a:latin typeface="Cambria Math" panose="02040503050406030204" pitchFamily="18" charset="0"/>
                                          </a:rPr>
                                          <m:t>∗</m:t>
                                        </m:r>
                                      </m:sup>
                                    </m:sSup>
                                  </m:e>
                                  <m:sub>
                                    <m:r>
                                      <a:rPr lang="en-GB" i="1" noProof="0" smtClean="0">
                                        <a:solidFill>
                                          <a:schemeClr val="bg1"/>
                                        </a:solidFill>
                                        <a:latin typeface="Cambria Math" panose="02040503050406030204" pitchFamily="18" charset="0"/>
                                      </a:rPr>
                                      <m:t>1</m:t>
                                    </m:r>
                                  </m:sub>
                                </m:sSub>
                              </m:e>
                              <m:e>
                                <m:sSub>
                                  <m:sSubPr>
                                    <m:ctrlPr>
                                      <a:rPr lang="en-GB" i="1" noProof="0">
                                        <a:solidFill>
                                          <a:schemeClr val="bg1"/>
                                        </a:solidFill>
                                        <a:latin typeface="Cambria Math" panose="02040503050406030204" pitchFamily="18" charset="0"/>
                                      </a:rPr>
                                    </m:ctrlPr>
                                  </m:sSubPr>
                                  <m:e>
                                    <m:sSup>
                                      <m:sSupPr>
                                        <m:ctrlPr>
                                          <a:rPr lang="en-GB" i="1" noProof="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rPr>
                                          <m:t>h</m:t>
                                        </m:r>
                                      </m:e>
                                      <m:sup>
                                        <m:r>
                                          <a:rPr lang="en-GB" i="1" noProof="0" smtClean="0">
                                            <a:solidFill>
                                              <a:schemeClr val="bg1"/>
                                            </a:solidFill>
                                            <a:latin typeface="Cambria Math" panose="02040503050406030204" pitchFamily="18" charset="0"/>
                                          </a:rPr>
                                          <m:t>∗</m:t>
                                        </m:r>
                                      </m:sup>
                                    </m:sSup>
                                  </m:e>
                                  <m:sub>
                                    <m:r>
                                      <a:rPr lang="en-GB" b="0" i="1" noProof="0" smtClean="0">
                                        <a:solidFill>
                                          <a:schemeClr val="bg1"/>
                                        </a:solidFill>
                                        <a:latin typeface="Cambria Math" panose="02040503050406030204" pitchFamily="18" charset="0"/>
                                      </a:rPr>
                                      <m:t>2</m:t>
                                    </m:r>
                                  </m:sub>
                                </m:sSub>
                              </m:e>
                              <m:e>
                                <m:sSub>
                                  <m:sSubPr>
                                    <m:ctrlPr>
                                      <a:rPr lang="en-GB" i="1" noProof="0">
                                        <a:solidFill>
                                          <a:schemeClr val="bg1"/>
                                        </a:solidFill>
                                        <a:latin typeface="Cambria Math" panose="02040503050406030204" pitchFamily="18" charset="0"/>
                                      </a:rPr>
                                    </m:ctrlPr>
                                  </m:sSubPr>
                                  <m:e>
                                    <m:r>
                                      <a:rPr lang="en-GB" i="1" noProof="0">
                                        <a:solidFill>
                                          <a:schemeClr val="bg1"/>
                                        </a:solidFill>
                                        <a:latin typeface="Cambria Math" panose="02040503050406030204" pitchFamily="18" charset="0"/>
                                      </a:rPr>
                                      <m:t>𝜎</m:t>
                                    </m:r>
                                  </m:e>
                                  <m:sub>
                                    <m:r>
                                      <a:rPr lang="en-GB" i="1" noProof="0">
                                        <a:solidFill>
                                          <a:schemeClr val="bg1"/>
                                        </a:solidFill>
                                        <a:latin typeface="Cambria Math" panose="02040503050406030204" pitchFamily="18" charset="0"/>
                                      </a:rPr>
                                      <m:t>1</m:t>
                                    </m:r>
                                  </m:sub>
                                </m:sSub>
                              </m:e>
                            </m:mr>
                          </m:m>
                        </m:e>
                      </m:d>
                    </m:oMath>
                  </m:oMathPara>
                </a14:m>
                <a:endParaRPr lang="en-GB" noProof="0" dirty="0">
                  <a:solidFill>
                    <a:schemeClr val="bg1"/>
                  </a:solidFill>
                </a:endParaRPr>
              </a:p>
            </p:txBody>
          </p:sp>
        </mc:Choice>
        <mc:Fallback xmlns="">
          <p:sp>
            <p:nvSpPr>
              <p:cNvPr id="11" name="TextBox 10">
                <a:extLst>
                  <a:ext uri="{FF2B5EF4-FFF2-40B4-BE49-F238E27FC236}">
                    <a16:creationId xmlns:a16="http://schemas.microsoft.com/office/drawing/2014/main" id="{B7E04C85-6FB7-9302-7D6E-4929AD47F47E}"/>
                  </a:ext>
                </a:extLst>
              </p:cNvPr>
              <p:cNvSpPr txBox="1">
                <a:spLocks noRot="1" noChangeAspect="1" noMove="1" noResize="1" noEditPoints="1" noAdjustHandles="1" noChangeArrowheads="1" noChangeShapeType="1" noTextEdit="1"/>
              </p:cNvSpPr>
              <p:nvPr/>
            </p:nvSpPr>
            <p:spPr>
              <a:xfrm>
                <a:off x="2173303" y="5532813"/>
                <a:ext cx="2634183" cy="369332"/>
              </a:xfrm>
              <a:prstGeom prst="rect">
                <a:avLst/>
              </a:prstGeom>
              <a:blipFill>
                <a:blip r:embed="rId6"/>
                <a:stretch>
                  <a:fillRect b="-3333"/>
                </a:stretch>
              </a:blipFill>
            </p:spPr>
            <p:txBody>
              <a:bodyPr/>
              <a:lstStyle/>
              <a:p>
                <a:r>
                  <a:rPr lang="en-IT">
                    <a:noFill/>
                  </a:rPr>
                  <a:t> </a:t>
                </a:r>
              </a:p>
            </p:txBody>
          </p:sp>
        </mc:Fallback>
      </mc:AlternateContent>
      <p:sp>
        <p:nvSpPr>
          <p:cNvPr id="13" name="Rectangle 12">
            <a:extLst>
              <a:ext uri="{FF2B5EF4-FFF2-40B4-BE49-F238E27FC236}">
                <a16:creationId xmlns:a16="http://schemas.microsoft.com/office/drawing/2014/main" id="{8EB3CD63-E7D0-5646-F112-309012070123}"/>
              </a:ext>
            </a:extLst>
          </p:cNvPr>
          <p:cNvSpPr/>
          <p:nvPr/>
        </p:nvSpPr>
        <p:spPr>
          <a:xfrm>
            <a:off x="9385738" y="1957552"/>
            <a:ext cx="2585721" cy="515006"/>
          </a:xfrm>
          <a:prstGeom prst="rect">
            <a:avLst/>
          </a:prstGeom>
          <a:solidFill>
            <a:srgbClr val="000000">
              <a:alpha val="6978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bg1"/>
                </a:solidFill>
              </a:rPr>
              <a:t>Sextupoles off</a:t>
            </a:r>
          </a:p>
        </p:txBody>
      </p:sp>
    </p:spTree>
    <p:extLst>
      <p:ext uri="{BB962C8B-B14F-4D97-AF65-F5344CB8AC3E}">
        <p14:creationId xmlns:p14="http://schemas.microsoft.com/office/powerpoint/2010/main" val="11834892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155D-9DF9-9079-A04B-42BFF0ACCBE4}"/>
              </a:ext>
            </a:extLst>
          </p:cNvPr>
          <p:cNvSpPr>
            <a:spLocks noGrp="1"/>
          </p:cNvSpPr>
          <p:nvPr>
            <p:ph type="title"/>
          </p:nvPr>
        </p:nvSpPr>
        <p:spPr/>
        <p:txBody>
          <a:bodyPr/>
          <a:lstStyle/>
          <a:p>
            <a:r>
              <a:rPr lang="en-GB" noProof="0" dirty="0"/>
              <a:t>Effect of sextupole fields</a:t>
            </a:r>
          </a:p>
        </p:txBody>
      </p:sp>
      <p:sp>
        <p:nvSpPr>
          <p:cNvPr id="3" name="Text Placeholder 2">
            <a:extLst>
              <a:ext uri="{FF2B5EF4-FFF2-40B4-BE49-F238E27FC236}">
                <a16:creationId xmlns:a16="http://schemas.microsoft.com/office/drawing/2014/main" id="{4D35B955-E40B-A632-39C0-05332B7D38AD}"/>
              </a:ext>
            </a:extLst>
          </p:cNvPr>
          <p:cNvSpPr>
            <a:spLocks noGrp="1"/>
          </p:cNvSpPr>
          <p:nvPr>
            <p:ph type="body" sz="quarter" idx="12"/>
          </p:nvPr>
        </p:nvSpPr>
        <p:spPr/>
        <p:txBody>
          <a:bodyPr/>
          <a:lstStyle/>
          <a:p>
            <a:r>
              <a:rPr lang="en-GB" noProof="0" dirty="0"/>
              <a:t>Spin Tune Model in the absence of longitudinal focusing</a:t>
            </a:r>
          </a:p>
        </p:txBody>
      </p:sp>
      <p:pic>
        <p:nvPicPr>
          <p:cNvPr id="19" name="Content Placeholder 18">
            <a:extLst>
              <a:ext uri="{FF2B5EF4-FFF2-40B4-BE49-F238E27FC236}">
                <a16:creationId xmlns:a16="http://schemas.microsoft.com/office/drawing/2014/main" id="{ED554C63-6488-97DF-5129-58BD0455E9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772" y="1998663"/>
            <a:ext cx="10172044" cy="4121150"/>
          </a:xfr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12BBC9B-D0E4-6D00-66A5-3E97D9B8E5DD}"/>
                  </a:ext>
                </a:extLst>
              </p:cNvPr>
              <p:cNvSpPr/>
              <p:nvPr/>
            </p:nvSpPr>
            <p:spPr>
              <a:xfrm>
                <a:off x="914594" y="3429000"/>
                <a:ext cx="3321269" cy="515006"/>
              </a:xfrm>
              <a:prstGeom prst="rect">
                <a:avLst/>
              </a:prstGeom>
              <a:solidFill>
                <a:srgbClr val="000000">
                  <a:alpha val="6978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GB" i="1" noProof="0" smtClean="0">
                              <a:solidFill>
                                <a:schemeClr val="bg1"/>
                              </a:solidFill>
                              <a:latin typeface="Cambria Math" panose="02040503050406030204" pitchFamily="18" charset="0"/>
                            </a:rPr>
                          </m:ctrlPr>
                        </m:sSupPr>
                        <m:e>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h</m:t>
                              </m:r>
                            </m:e>
                            <m:sub>
                              <m:r>
                                <a:rPr lang="en-GB" i="1" noProof="0" smtClean="0">
                                  <a:solidFill>
                                    <a:schemeClr val="bg1"/>
                                  </a:solidFill>
                                  <a:latin typeface="Cambria Math" panose="02040503050406030204" pitchFamily="18" charset="0"/>
                                </a:rPr>
                                <m:t>1</m:t>
                              </m:r>
                            </m:sub>
                          </m:sSub>
                        </m:e>
                        <m:sup>
                          <m:r>
                            <a:rPr lang="en-GB" b="0" i="1" noProof="0" smtClean="0">
                              <a:solidFill>
                                <a:schemeClr val="bg1"/>
                              </a:solidFill>
                              <a:latin typeface="Cambria Math" panose="02040503050406030204" pitchFamily="18" charset="0"/>
                            </a:rPr>
                            <m:t>∗</m:t>
                          </m:r>
                        </m:sup>
                      </m:sSup>
                      <m:r>
                        <a:rPr lang="en-GB" b="0" i="1" noProof="0" smtClean="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h</m:t>
                          </m:r>
                        </m:e>
                        <m:sub>
                          <m:r>
                            <a:rPr lang="en-GB" i="1" noProof="0" smtClean="0">
                              <a:solidFill>
                                <a:schemeClr val="bg1"/>
                              </a:solidFill>
                              <a:latin typeface="Cambria Math" panose="02040503050406030204" pitchFamily="18" charset="0"/>
                            </a:rPr>
                            <m:t>1</m:t>
                          </m:r>
                        </m:sub>
                      </m:sSub>
                      <m:r>
                        <a:rPr lang="en-GB" b="0" i="1" noProof="0" smtClean="0">
                          <a:solidFill>
                            <a:schemeClr val="bg1"/>
                          </a:solidFill>
                          <a:latin typeface="Cambria Math" panose="02040503050406030204" pitchFamily="18" charset="0"/>
                        </a:rPr>
                        <m:t>+</m:t>
                      </m:r>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b="0" i="1" noProof="0" smtClean="0">
                              <a:solidFill>
                                <a:schemeClr val="bg1"/>
                              </a:solidFill>
                              <a:latin typeface="Cambria Math" panose="02040503050406030204" pitchFamily="18" charset="0"/>
                            </a:rPr>
                            <m:t>11</m:t>
                          </m:r>
                        </m:sub>
                      </m:sSub>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𝜉</m:t>
                          </m:r>
                        </m:e>
                        <m:sub>
                          <m:r>
                            <a:rPr lang="en-GB" b="0" i="1" noProof="0" smtClean="0">
                              <a:solidFill>
                                <a:schemeClr val="bg1"/>
                              </a:solidFill>
                              <a:latin typeface="Cambria Math" panose="02040503050406030204" pitchFamily="18" charset="0"/>
                            </a:rPr>
                            <m:t>𝑥</m:t>
                          </m:r>
                        </m:sub>
                      </m:sSub>
                      <m:r>
                        <a:rPr lang="en-GB" b="0" i="1" noProof="0" smtClean="0">
                          <a:solidFill>
                            <a:schemeClr val="bg1"/>
                          </a:solidFill>
                          <a:latin typeface="Cambria Math" panose="02040503050406030204" pitchFamily="18" charset="0"/>
                        </a:rPr>
                        <m:t>+</m:t>
                      </m:r>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b="0" i="1" noProof="0" smtClean="0">
                              <a:solidFill>
                                <a:schemeClr val="bg1"/>
                              </a:solidFill>
                              <a:latin typeface="Cambria Math" panose="02040503050406030204" pitchFamily="18" charset="0"/>
                            </a:rPr>
                            <m:t>12</m:t>
                          </m:r>
                        </m:sub>
                      </m:sSub>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𝜉</m:t>
                          </m:r>
                        </m:e>
                        <m:sub>
                          <m:r>
                            <a:rPr lang="en-GB" b="0" i="1" noProof="0" smtClean="0">
                              <a:solidFill>
                                <a:schemeClr val="bg1"/>
                              </a:solidFill>
                              <a:latin typeface="Cambria Math" panose="02040503050406030204" pitchFamily="18" charset="0"/>
                            </a:rPr>
                            <m:t>𝑦</m:t>
                          </m:r>
                        </m:sub>
                      </m:sSub>
                    </m:oMath>
                  </m:oMathPara>
                </a14:m>
                <a:endParaRPr lang="en-GB" noProof="0" dirty="0">
                  <a:solidFill>
                    <a:schemeClr val="bg1"/>
                  </a:solidFill>
                </a:endParaRPr>
              </a:p>
            </p:txBody>
          </p:sp>
        </mc:Choice>
        <mc:Fallback xmlns="">
          <p:sp>
            <p:nvSpPr>
              <p:cNvPr id="20" name="Rectangle 19">
                <a:extLst>
                  <a:ext uri="{FF2B5EF4-FFF2-40B4-BE49-F238E27FC236}">
                    <a16:creationId xmlns:a16="http://schemas.microsoft.com/office/drawing/2014/main" id="{312BBC9B-D0E4-6D00-66A5-3E97D9B8E5DD}"/>
                  </a:ext>
                </a:extLst>
              </p:cNvPr>
              <p:cNvSpPr>
                <a:spLocks noRot="1" noChangeAspect="1" noMove="1" noResize="1" noEditPoints="1" noAdjustHandles="1" noChangeArrowheads="1" noChangeShapeType="1" noTextEdit="1"/>
              </p:cNvSpPr>
              <p:nvPr/>
            </p:nvSpPr>
            <p:spPr>
              <a:xfrm>
                <a:off x="914594" y="3429000"/>
                <a:ext cx="3321269" cy="515006"/>
              </a:xfrm>
              <a:prstGeom prst="rect">
                <a:avLst/>
              </a:prstGeom>
              <a:blipFill>
                <a:blip r:embed="rId3"/>
                <a:stretch>
                  <a:fillRect/>
                </a:stretch>
              </a:blipFill>
              <a:ln>
                <a:solidFill>
                  <a:schemeClr val="bg1"/>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9407FCC-8F51-B81F-8B7A-34C925EB197D}"/>
                  </a:ext>
                </a:extLst>
              </p:cNvPr>
              <p:cNvSpPr/>
              <p:nvPr/>
            </p:nvSpPr>
            <p:spPr>
              <a:xfrm>
                <a:off x="4361793" y="3429000"/>
                <a:ext cx="3321269" cy="515006"/>
              </a:xfrm>
              <a:prstGeom prst="rect">
                <a:avLst/>
              </a:prstGeom>
              <a:solidFill>
                <a:srgbClr val="000000">
                  <a:alpha val="6978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GB" i="1" noProof="0" smtClean="0">
                              <a:solidFill>
                                <a:schemeClr val="bg1"/>
                              </a:solidFill>
                              <a:latin typeface="Cambria Math" panose="02040503050406030204" pitchFamily="18" charset="0"/>
                            </a:rPr>
                          </m:ctrlPr>
                        </m:sSupPr>
                        <m:e>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h</m:t>
                              </m:r>
                            </m:e>
                            <m:sub>
                              <m:r>
                                <a:rPr lang="en-GB" b="0" i="1" noProof="0" smtClean="0">
                                  <a:solidFill>
                                    <a:schemeClr val="bg1"/>
                                  </a:solidFill>
                                  <a:latin typeface="Cambria Math" panose="02040503050406030204" pitchFamily="18" charset="0"/>
                                </a:rPr>
                                <m:t>2</m:t>
                              </m:r>
                            </m:sub>
                          </m:sSub>
                        </m:e>
                        <m:sup>
                          <m:r>
                            <a:rPr lang="en-GB" b="0" i="1" noProof="0" smtClean="0">
                              <a:solidFill>
                                <a:schemeClr val="bg1"/>
                              </a:solidFill>
                              <a:latin typeface="Cambria Math" panose="02040503050406030204" pitchFamily="18" charset="0"/>
                            </a:rPr>
                            <m:t>∗</m:t>
                          </m:r>
                        </m:sup>
                      </m:sSup>
                      <m:r>
                        <a:rPr lang="en-GB" b="0" i="1" noProof="0" smtClean="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h</m:t>
                          </m:r>
                        </m:e>
                        <m:sub>
                          <m:r>
                            <a:rPr lang="en-GB" b="0" i="1" noProof="0" smtClean="0">
                              <a:solidFill>
                                <a:schemeClr val="bg1"/>
                              </a:solidFill>
                              <a:latin typeface="Cambria Math" panose="02040503050406030204" pitchFamily="18" charset="0"/>
                            </a:rPr>
                            <m:t>2</m:t>
                          </m:r>
                        </m:sub>
                      </m:sSub>
                      <m:r>
                        <a:rPr lang="en-GB" b="0" i="1" noProof="0" smtClean="0">
                          <a:solidFill>
                            <a:schemeClr val="bg1"/>
                          </a:solidFill>
                          <a:latin typeface="Cambria Math" panose="02040503050406030204" pitchFamily="18" charset="0"/>
                        </a:rPr>
                        <m:t>+</m:t>
                      </m:r>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b="0" i="1" noProof="0" smtClean="0">
                              <a:solidFill>
                                <a:schemeClr val="bg1"/>
                              </a:solidFill>
                              <a:latin typeface="Cambria Math" panose="02040503050406030204" pitchFamily="18" charset="0"/>
                            </a:rPr>
                            <m:t>21</m:t>
                          </m:r>
                        </m:sub>
                      </m:sSub>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𝜉</m:t>
                          </m:r>
                        </m:e>
                        <m:sub>
                          <m:r>
                            <a:rPr lang="en-GB" b="0" i="1" noProof="0" smtClean="0">
                              <a:solidFill>
                                <a:schemeClr val="bg1"/>
                              </a:solidFill>
                              <a:latin typeface="Cambria Math" panose="02040503050406030204" pitchFamily="18" charset="0"/>
                            </a:rPr>
                            <m:t>𝑥</m:t>
                          </m:r>
                        </m:sub>
                      </m:sSub>
                      <m:r>
                        <a:rPr lang="en-GB" b="0" i="1" noProof="0" smtClean="0">
                          <a:solidFill>
                            <a:schemeClr val="bg1"/>
                          </a:solidFill>
                          <a:latin typeface="Cambria Math" panose="02040503050406030204" pitchFamily="18" charset="0"/>
                        </a:rPr>
                        <m:t>+</m:t>
                      </m:r>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b="0" i="1" noProof="0" smtClean="0">
                              <a:solidFill>
                                <a:schemeClr val="bg1"/>
                              </a:solidFill>
                              <a:latin typeface="Cambria Math" panose="02040503050406030204" pitchFamily="18" charset="0"/>
                            </a:rPr>
                            <m:t>22</m:t>
                          </m:r>
                        </m:sub>
                      </m:sSub>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𝜉</m:t>
                          </m:r>
                        </m:e>
                        <m:sub>
                          <m:r>
                            <a:rPr lang="en-GB" b="0" i="1" noProof="0" smtClean="0">
                              <a:solidFill>
                                <a:schemeClr val="bg1"/>
                              </a:solidFill>
                              <a:latin typeface="Cambria Math" panose="02040503050406030204" pitchFamily="18" charset="0"/>
                            </a:rPr>
                            <m:t>𝑦</m:t>
                          </m:r>
                        </m:sub>
                      </m:sSub>
                    </m:oMath>
                  </m:oMathPara>
                </a14:m>
                <a:endParaRPr lang="en-GB" noProof="0" dirty="0">
                  <a:solidFill>
                    <a:schemeClr val="bg1"/>
                  </a:solidFill>
                </a:endParaRPr>
              </a:p>
            </p:txBody>
          </p:sp>
        </mc:Choice>
        <mc:Fallback xmlns="">
          <p:sp>
            <p:nvSpPr>
              <p:cNvPr id="21" name="Rectangle 20">
                <a:extLst>
                  <a:ext uri="{FF2B5EF4-FFF2-40B4-BE49-F238E27FC236}">
                    <a16:creationId xmlns:a16="http://schemas.microsoft.com/office/drawing/2014/main" id="{B9407FCC-8F51-B81F-8B7A-34C925EB197D}"/>
                  </a:ext>
                </a:extLst>
              </p:cNvPr>
              <p:cNvSpPr>
                <a:spLocks noRot="1" noChangeAspect="1" noMove="1" noResize="1" noEditPoints="1" noAdjustHandles="1" noChangeArrowheads="1" noChangeShapeType="1" noTextEdit="1"/>
              </p:cNvSpPr>
              <p:nvPr/>
            </p:nvSpPr>
            <p:spPr>
              <a:xfrm>
                <a:off x="4361793" y="3429000"/>
                <a:ext cx="3321269" cy="515006"/>
              </a:xfrm>
              <a:prstGeom prst="rect">
                <a:avLst/>
              </a:prstGeom>
              <a:blipFill>
                <a:blip r:embed="rId4"/>
                <a:stretch>
                  <a:fillRect/>
                </a:stretch>
              </a:blipFill>
              <a:ln>
                <a:solidFill>
                  <a:schemeClr val="bg1"/>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80A7911-BBC0-DA02-066B-65115110850E}"/>
                  </a:ext>
                </a:extLst>
              </p:cNvPr>
              <p:cNvSpPr/>
              <p:nvPr/>
            </p:nvSpPr>
            <p:spPr>
              <a:xfrm>
                <a:off x="7808903" y="3429000"/>
                <a:ext cx="3321269" cy="515006"/>
              </a:xfrm>
              <a:prstGeom prst="rect">
                <a:avLst/>
              </a:prstGeom>
              <a:solidFill>
                <a:srgbClr val="000000">
                  <a:alpha val="6978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𝜎</m:t>
                          </m:r>
                        </m:e>
                        <m:sub>
                          <m:r>
                            <a:rPr lang="en-GB" b="0" i="1" noProof="0" smtClean="0">
                              <a:solidFill>
                                <a:schemeClr val="bg1"/>
                              </a:solidFill>
                              <a:latin typeface="Cambria Math" panose="02040503050406030204" pitchFamily="18" charset="0"/>
                            </a:rPr>
                            <m:t>1</m:t>
                          </m:r>
                        </m:sub>
                      </m:sSub>
                      <m:r>
                        <a:rPr lang="en-GB" b="0" i="1" noProof="0" smtClean="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h</m:t>
                          </m:r>
                        </m:e>
                        <m:sub>
                          <m:r>
                            <a:rPr lang="en-GB" b="0" i="1" noProof="0" smtClean="0">
                              <a:solidFill>
                                <a:schemeClr val="bg1"/>
                              </a:solidFill>
                              <a:latin typeface="Cambria Math" panose="02040503050406030204" pitchFamily="18" charset="0"/>
                            </a:rPr>
                            <m:t>3</m:t>
                          </m:r>
                        </m:sub>
                      </m:sSub>
                      <m:r>
                        <a:rPr lang="en-GB" b="0" i="1" noProof="0" smtClean="0">
                          <a:solidFill>
                            <a:schemeClr val="bg1"/>
                          </a:solidFill>
                          <a:latin typeface="Cambria Math" panose="02040503050406030204" pitchFamily="18" charset="0"/>
                        </a:rPr>
                        <m:t>+</m:t>
                      </m:r>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b="0" i="1" noProof="0" smtClean="0">
                              <a:solidFill>
                                <a:schemeClr val="bg1"/>
                              </a:solidFill>
                              <a:latin typeface="Cambria Math" panose="02040503050406030204" pitchFamily="18" charset="0"/>
                            </a:rPr>
                            <m:t>31</m:t>
                          </m:r>
                        </m:sub>
                      </m:sSub>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𝜉</m:t>
                          </m:r>
                        </m:e>
                        <m:sub>
                          <m:r>
                            <a:rPr lang="en-GB" b="0" i="1" noProof="0" smtClean="0">
                              <a:solidFill>
                                <a:schemeClr val="bg1"/>
                              </a:solidFill>
                              <a:latin typeface="Cambria Math" panose="02040503050406030204" pitchFamily="18" charset="0"/>
                            </a:rPr>
                            <m:t>𝑥</m:t>
                          </m:r>
                        </m:sub>
                      </m:sSub>
                      <m:r>
                        <a:rPr lang="en-GB" b="0" i="1" noProof="0" smtClean="0">
                          <a:solidFill>
                            <a:schemeClr val="bg1"/>
                          </a:solidFill>
                          <a:latin typeface="Cambria Math" panose="02040503050406030204" pitchFamily="18" charset="0"/>
                        </a:rPr>
                        <m:t>+</m:t>
                      </m:r>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b="0" i="1" noProof="0" smtClean="0">
                              <a:solidFill>
                                <a:schemeClr val="bg1"/>
                              </a:solidFill>
                              <a:latin typeface="Cambria Math" panose="02040503050406030204" pitchFamily="18" charset="0"/>
                            </a:rPr>
                            <m:t>32</m:t>
                          </m:r>
                        </m:sub>
                      </m:sSub>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𝜉</m:t>
                          </m:r>
                        </m:e>
                        <m:sub>
                          <m:r>
                            <a:rPr lang="en-GB" b="0" i="1" noProof="0" smtClean="0">
                              <a:solidFill>
                                <a:schemeClr val="bg1"/>
                              </a:solidFill>
                              <a:latin typeface="Cambria Math" panose="02040503050406030204" pitchFamily="18" charset="0"/>
                            </a:rPr>
                            <m:t>𝑦</m:t>
                          </m:r>
                        </m:sub>
                      </m:sSub>
                    </m:oMath>
                  </m:oMathPara>
                </a14:m>
                <a:endParaRPr lang="en-GB" noProof="0" dirty="0">
                  <a:solidFill>
                    <a:schemeClr val="bg1"/>
                  </a:solidFill>
                </a:endParaRPr>
              </a:p>
            </p:txBody>
          </p:sp>
        </mc:Choice>
        <mc:Fallback xmlns="">
          <p:sp>
            <p:nvSpPr>
              <p:cNvPr id="22" name="Rectangle 21">
                <a:extLst>
                  <a:ext uri="{FF2B5EF4-FFF2-40B4-BE49-F238E27FC236}">
                    <a16:creationId xmlns:a16="http://schemas.microsoft.com/office/drawing/2014/main" id="{D80A7911-BBC0-DA02-066B-65115110850E}"/>
                  </a:ext>
                </a:extLst>
              </p:cNvPr>
              <p:cNvSpPr>
                <a:spLocks noRot="1" noChangeAspect="1" noMove="1" noResize="1" noEditPoints="1" noAdjustHandles="1" noChangeArrowheads="1" noChangeShapeType="1" noTextEdit="1"/>
              </p:cNvSpPr>
              <p:nvPr/>
            </p:nvSpPr>
            <p:spPr>
              <a:xfrm>
                <a:off x="7808903" y="3429000"/>
                <a:ext cx="3321269" cy="515006"/>
              </a:xfrm>
              <a:prstGeom prst="rect">
                <a:avLst/>
              </a:prstGeom>
              <a:blipFill>
                <a:blip r:embed="rId5"/>
                <a:stretch>
                  <a:fillRect/>
                </a:stretch>
              </a:blipFill>
              <a:ln>
                <a:solidFill>
                  <a:schemeClr val="bg1"/>
                </a:solidFill>
              </a:ln>
            </p:spPr>
            <p:txBody>
              <a:bodyPr/>
              <a:lstStyle/>
              <a:p>
                <a:r>
                  <a:rPr lang="en-IT">
                    <a:noFill/>
                  </a:rPr>
                  <a:t> </a:t>
                </a:r>
              </a:p>
            </p:txBody>
          </p:sp>
        </mc:Fallback>
      </mc:AlternateContent>
      <p:pic>
        <p:nvPicPr>
          <p:cNvPr id="4" name="Picture Placeholder 3">
            <a:extLst>
              <a:ext uri="{FF2B5EF4-FFF2-40B4-BE49-F238E27FC236}">
                <a16:creationId xmlns:a16="http://schemas.microsoft.com/office/drawing/2014/main" id="{7CF74372-2C52-4ECB-2B71-F6CF17999364}"/>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8095284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BCBA2-41EA-DD11-2125-24FB99C96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EBFEF6-D066-0DE3-71A6-FD61D03544AD}"/>
              </a:ext>
            </a:extLst>
          </p:cNvPr>
          <p:cNvSpPr>
            <a:spLocks noGrp="1"/>
          </p:cNvSpPr>
          <p:nvPr>
            <p:ph type="title"/>
          </p:nvPr>
        </p:nvSpPr>
        <p:spPr/>
        <p:txBody>
          <a:bodyPr/>
          <a:lstStyle/>
          <a:p>
            <a:r>
              <a:rPr lang="en-GB" noProof="0" dirty="0"/>
              <a:t>Effect of sextupole fields</a:t>
            </a:r>
          </a:p>
        </p:txBody>
      </p:sp>
      <p:sp>
        <p:nvSpPr>
          <p:cNvPr id="3" name="Text Placeholder 2">
            <a:extLst>
              <a:ext uri="{FF2B5EF4-FFF2-40B4-BE49-F238E27FC236}">
                <a16:creationId xmlns:a16="http://schemas.microsoft.com/office/drawing/2014/main" id="{F951E6DE-33C1-373B-114A-F4E2B8E7EC0C}"/>
              </a:ext>
            </a:extLst>
          </p:cNvPr>
          <p:cNvSpPr>
            <a:spLocks noGrp="1"/>
          </p:cNvSpPr>
          <p:nvPr>
            <p:ph type="body" sz="quarter" idx="12"/>
          </p:nvPr>
        </p:nvSpPr>
        <p:spPr/>
        <p:txBody>
          <a:bodyPr/>
          <a:lstStyle/>
          <a:p>
            <a:r>
              <a:rPr lang="en-GB" noProof="0" dirty="0"/>
              <a:t>Spin tune model in the absence of longitudinal focusing</a:t>
            </a:r>
          </a:p>
        </p:txBody>
      </p:sp>
      <p:pic>
        <p:nvPicPr>
          <p:cNvPr id="9" name="Picture Placeholder 8">
            <a:extLst>
              <a:ext uri="{FF2B5EF4-FFF2-40B4-BE49-F238E27FC236}">
                <a16:creationId xmlns:a16="http://schemas.microsoft.com/office/drawing/2014/main" id="{E1F94E01-2917-884F-7B28-F36F48F9616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4" name="Content Placeholder 5">
                <a:extLst>
                  <a:ext uri="{FF2B5EF4-FFF2-40B4-BE49-F238E27FC236}">
                    <a16:creationId xmlns:a16="http://schemas.microsoft.com/office/drawing/2014/main" id="{E1D52122-A7D6-FA0E-3C56-334A8BE4BBB8}"/>
                  </a:ext>
                </a:extLst>
              </p:cNvPr>
              <p:cNvSpPr txBox="1">
                <a:spLocks/>
              </p:cNvSpPr>
              <p:nvPr/>
            </p:nvSpPr>
            <p:spPr>
              <a:xfrm>
                <a:off x="1079915" y="2421479"/>
                <a:ext cx="10076349" cy="3840596"/>
              </a:xfrm>
              <a:prstGeom prst="rect">
                <a:avLst/>
              </a:prstGeom>
            </p:spPr>
            <p:txBody>
              <a:bodyPr anchor="ctr">
                <a:normAutofit/>
              </a:bodyPr>
              <a:lstStyle>
                <a:lvl1pPr marL="452438" indent="-452438"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j-lt"/>
                    <a:ea typeface="+mn-ea"/>
                    <a:cs typeface="+mn-cs"/>
                  </a:defRPr>
                </a:lvl1pPr>
                <a:lvl2pPr marL="712788" indent="-449263"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j-lt"/>
                    <a:ea typeface="+mn-ea"/>
                    <a:cs typeface="+mn-cs"/>
                  </a:defRPr>
                </a:lvl2pPr>
                <a:lvl3pPr marL="984250" indent="-447675"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255713" indent="-4445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4pPr>
                <a:lvl5pPr marL="1527175" indent="-452438"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m:rPr>
                          <m:sty m:val="p"/>
                        </m:rPr>
                        <a:rPr lang="en-GB" b="0" i="0" noProof="0" smtClean="0">
                          <a:solidFill>
                            <a:schemeClr val="bg1"/>
                          </a:solidFill>
                          <a:latin typeface="Cambria Math" panose="02040503050406030204" pitchFamily="18" charset="0"/>
                        </a:rPr>
                        <m:t>Δ</m:t>
                      </m:r>
                      <m:sSub>
                        <m:sSubPr>
                          <m:ctrlPr>
                            <a:rPr lang="en-GB" i="1" noProof="0" smtClean="0">
                              <a:solidFill>
                                <a:schemeClr val="bg1"/>
                              </a:solidFill>
                              <a:latin typeface="Cambria Math" panose="02040503050406030204" pitchFamily="18" charset="0"/>
                            </a:rPr>
                          </m:ctrlPr>
                        </m:sSubPr>
                        <m:e>
                          <m:r>
                            <a:rPr lang="en-GB" i="1" noProof="0">
                              <a:solidFill>
                                <a:schemeClr val="bg1"/>
                              </a:solidFill>
                              <a:latin typeface="Cambria Math" panose="02040503050406030204" pitchFamily="18" charset="0"/>
                            </a:rPr>
                            <m:t>𝜈</m:t>
                          </m:r>
                        </m:e>
                        <m:sub>
                          <m:r>
                            <a:rPr lang="en-GB" i="1" noProof="0" smtClean="0">
                              <a:solidFill>
                                <a:schemeClr val="bg1"/>
                              </a:solidFill>
                              <a:latin typeface="Cambria Math" panose="02040503050406030204" pitchFamily="18" charset="0"/>
                            </a:rPr>
                            <m:t>𝑠</m:t>
                          </m:r>
                        </m:sub>
                      </m:sSub>
                      <m:r>
                        <a:rPr lang="en-GB" noProof="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𝜎</m:t>
                          </m:r>
                        </m:e>
                        <m:sub>
                          <m:r>
                            <a:rPr lang="en-GB" i="1" noProof="0" smtClean="0">
                              <a:solidFill>
                                <a:schemeClr val="bg1"/>
                              </a:solidFill>
                              <a:latin typeface="Cambria Math" panose="02040503050406030204" pitchFamily="18" charset="0"/>
                            </a:rPr>
                            <m:t>0</m:t>
                          </m:r>
                        </m:sub>
                      </m:sSub>
                      <m:r>
                        <a:rPr lang="en-GB" i="1" noProof="0" smtClean="0">
                          <a:solidFill>
                            <a:schemeClr val="bg1"/>
                          </a:solidFill>
                          <a:latin typeface="Cambria Math" panose="02040503050406030204" pitchFamily="18" charset="0"/>
                          <a:ea typeface="Cambria Math" panose="02040503050406030204" pitchFamily="18" charset="0"/>
                        </a:rPr>
                        <m:t>𝛿</m:t>
                      </m:r>
                      <m:r>
                        <a:rPr lang="en-GB" i="1" noProof="0" smtClean="0">
                          <a:solidFill>
                            <a:schemeClr val="bg1"/>
                          </a:solidFill>
                          <a:latin typeface="Cambria Math" panose="02040503050406030204" pitchFamily="18" charset="0"/>
                          <a:ea typeface="Cambria Math" panose="02040503050406030204" pitchFamily="18" charset="0"/>
                        </a:rPr>
                        <m:t>+</m:t>
                      </m:r>
                      <m:sSub>
                        <m:sSubPr>
                          <m:ctrlPr>
                            <a:rPr lang="en-GB" i="1" noProof="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h</m:t>
                          </m:r>
                        </m:e>
                        <m:sub>
                          <m:r>
                            <a:rPr lang="en-GB" i="1" noProof="0" smtClean="0">
                              <a:solidFill>
                                <a:schemeClr val="bg1"/>
                              </a:solidFill>
                              <a:latin typeface="Cambria Math" panose="02040503050406030204" pitchFamily="18" charset="0"/>
                            </a:rPr>
                            <m:t>𝑖</m:t>
                          </m:r>
                        </m:sub>
                      </m:sSub>
                      <m:sSup>
                        <m:sSupPr>
                          <m:ctrlPr>
                            <a:rPr lang="en-GB" i="1" noProof="0" smtClean="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rPr>
                            <m:t>𝜖</m:t>
                          </m:r>
                        </m:e>
                        <m:sup>
                          <m:r>
                            <a:rPr lang="en-GB" i="1" noProof="0" smtClean="0">
                              <a:solidFill>
                                <a:schemeClr val="bg1"/>
                              </a:solidFill>
                              <a:latin typeface="Cambria Math" panose="02040503050406030204" pitchFamily="18" charset="0"/>
                            </a:rPr>
                            <m:t>𝑖</m:t>
                          </m:r>
                        </m:sup>
                      </m:sSup>
                      <m:r>
                        <a:rPr lang="en-GB" i="1" noProof="0" smtClean="0">
                          <a:solidFill>
                            <a:schemeClr val="bg1"/>
                          </a:solidFill>
                          <a:latin typeface="Cambria Math" panose="02040503050406030204" pitchFamily="18" charset="0"/>
                        </a:rPr>
                        <m:t>+</m:t>
                      </m:r>
                      <m:sSub>
                        <m:sSubPr>
                          <m:ctrlPr>
                            <a:rPr lang="en-GB" i="1" noProof="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𝐻</m:t>
                          </m:r>
                        </m:e>
                        <m:sub>
                          <m:r>
                            <a:rPr lang="en-GB" i="1" noProof="0">
                              <a:solidFill>
                                <a:schemeClr val="bg1"/>
                              </a:solidFill>
                              <a:latin typeface="Cambria Math" panose="02040503050406030204" pitchFamily="18" charset="0"/>
                            </a:rPr>
                            <m:t>𝑖</m:t>
                          </m:r>
                          <m:r>
                            <a:rPr lang="en-GB" i="1" noProof="0" smtClean="0">
                              <a:solidFill>
                                <a:schemeClr val="bg1"/>
                              </a:solidFill>
                              <a:latin typeface="Cambria Math" panose="02040503050406030204" pitchFamily="18" charset="0"/>
                            </a:rPr>
                            <m:t>𝑞</m:t>
                          </m:r>
                        </m:sub>
                      </m:sSub>
                      <m:sSup>
                        <m:sSupPr>
                          <m:ctrlPr>
                            <a:rPr lang="en-GB" i="1" noProof="0" smtClean="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rPr>
                            <m:t>𝜖</m:t>
                          </m:r>
                        </m:e>
                        <m:sup>
                          <m:r>
                            <a:rPr lang="en-GB" i="1" noProof="0">
                              <a:solidFill>
                                <a:schemeClr val="bg1"/>
                              </a:solidFill>
                              <a:latin typeface="Cambria Math" panose="02040503050406030204" pitchFamily="18" charset="0"/>
                            </a:rPr>
                            <m:t>𝑖</m:t>
                          </m:r>
                        </m:sup>
                      </m:sSup>
                      <m:sSup>
                        <m:sSupPr>
                          <m:ctrlPr>
                            <a:rPr lang="en-GB" i="1" noProof="0" smtClean="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rPr>
                            <m:t>𝜉</m:t>
                          </m:r>
                        </m:e>
                        <m:sup>
                          <m:r>
                            <a:rPr lang="en-GB" i="1" noProof="0" smtClean="0">
                              <a:solidFill>
                                <a:schemeClr val="bg1"/>
                              </a:solidFill>
                              <a:latin typeface="Cambria Math" panose="02040503050406030204" pitchFamily="18" charset="0"/>
                            </a:rPr>
                            <m:t>𝑞</m:t>
                          </m:r>
                        </m:sup>
                      </m:sSup>
                    </m:oMath>
                  </m:oMathPara>
                </a14:m>
                <a:endParaRPr lang="en-GB" noProof="0" dirty="0">
                  <a:solidFill>
                    <a:schemeClr val="bg1"/>
                  </a:solidFill>
                </a:endParaRPr>
              </a:p>
            </p:txBody>
          </p:sp>
        </mc:Choice>
        <mc:Fallback xmlns="">
          <p:sp>
            <p:nvSpPr>
              <p:cNvPr id="4" name="Content Placeholder 5">
                <a:extLst>
                  <a:ext uri="{FF2B5EF4-FFF2-40B4-BE49-F238E27FC236}">
                    <a16:creationId xmlns:a16="http://schemas.microsoft.com/office/drawing/2014/main" id="{E1D52122-A7D6-FA0E-3C56-334A8BE4BBB8}"/>
                  </a:ext>
                </a:extLst>
              </p:cNvPr>
              <p:cNvSpPr txBox="1">
                <a:spLocks noRot="1" noChangeAspect="1" noMove="1" noResize="1" noEditPoints="1" noAdjustHandles="1" noChangeArrowheads="1" noChangeShapeType="1" noTextEdit="1"/>
              </p:cNvSpPr>
              <p:nvPr/>
            </p:nvSpPr>
            <p:spPr>
              <a:xfrm>
                <a:off x="1079915" y="2421479"/>
                <a:ext cx="10076349" cy="3840596"/>
              </a:xfrm>
              <a:prstGeom prst="rect">
                <a:avLst/>
              </a:prstGeom>
              <a:blipFill>
                <a:blip r:embed="rId3"/>
                <a:stretch>
                  <a:fillRect/>
                </a:stretch>
              </a:blipFill>
            </p:spPr>
            <p:txBody>
              <a:bodyPr/>
              <a:lstStyle/>
              <a:p>
                <a:r>
                  <a:rPr lang="en-IT">
                    <a:noFill/>
                  </a:rPr>
                  <a:t> </a:t>
                </a:r>
              </a:p>
            </p:txBody>
          </p:sp>
        </mc:Fallback>
      </mc:AlternateContent>
      <p:grpSp>
        <p:nvGrpSpPr>
          <p:cNvPr id="7" name="Group 6">
            <a:extLst>
              <a:ext uri="{FF2B5EF4-FFF2-40B4-BE49-F238E27FC236}">
                <a16:creationId xmlns:a16="http://schemas.microsoft.com/office/drawing/2014/main" id="{91C005BB-6446-F886-421D-A54A42851354}"/>
              </a:ext>
            </a:extLst>
          </p:cNvPr>
          <p:cNvGrpSpPr/>
          <p:nvPr/>
        </p:nvGrpSpPr>
        <p:grpSpPr>
          <a:xfrm>
            <a:off x="972675" y="1828637"/>
            <a:ext cx="10173663" cy="2592771"/>
            <a:chOff x="972675" y="1828637"/>
            <a:chExt cx="10173663" cy="2592771"/>
          </a:xfrm>
        </p:grpSpPr>
        <p:sp>
          <p:nvSpPr>
            <p:cNvPr id="19" name="TextBox 18">
              <a:extLst>
                <a:ext uri="{FF2B5EF4-FFF2-40B4-BE49-F238E27FC236}">
                  <a16:creationId xmlns:a16="http://schemas.microsoft.com/office/drawing/2014/main" id="{6537AA9B-3638-5EC1-62C0-FA0A159676B1}"/>
                </a:ext>
              </a:extLst>
            </p:cNvPr>
            <p:cNvSpPr txBox="1"/>
            <p:nvPr/>
          </p:nvSpPr>
          <p:spPr>
            <a:xfrm>
              <a:off x="8183357" y="1828637"/>
              <a:ext cx="2238313" cy="830997"/>
            </a:xfrm>
            <a:prstGeom prst="rect">
              <a:avLst/>
            </a:prstGeom>
            <a:noFill/>
          </p:spPr>
          <p:txBody>
            <a:bodyPr wrap="square" rtlCol="0">
              <a:spAutoFit/>
            </a:bodyPr>
            <a:lstStyle/>
            <a:p>
              <a:pPr algn="ctr"/>
              <a:r>
                <a:rPr lang="en-GB" sz="1600" noProof="0" dirty="0">
                  <a:solidFill>
                    <a:schemeClr val="bg1"/>
                  </a:solidFill>
                </a:rPr>
                <a:t>Lattice properties (coefficients)</a:t>
              </a:r>
            </a:p>
          </p:txBody>
        </p:sp>
        <p:sp>
          <p:nvSpPr>
            <p:cNvPr id="6" name="TextBox 5">
              <a:extLst>
                <a:ext uri="{FF2B5EF4-FFF2-40B4-BE49-F238E27FC236}">
                  <a16:creationId xmlns:a16="http://schemas.microsoft.com/office/drawing/2014/main" id="{22214779-94D6-4440-DC01-4C61E30A2364}"/>
                </a:ext>
              </a:extLst>
            </p:cNvPr>
            <p:cNvSpPr txBox="1"/>
            <p:nvPr/>
          </p:nvSpPr>
          <p:spPr>
            <a:xfrm>
              <a:off x="972675" y="3027314"/>
              <a:ext cx="2342648" cy="830997"/>
            </a:xfrm>
            <a:prstGeom prst="rect">
              <a:avLst/>
            </a:prstGeom>
            <a:noFill/>
          </p:spPr>
          <p:txBody>
            <a:bodyPr wrap="square" rtlCol="0">
              <a:spAutoFit/>
            </a:bodyPr>
            <a:lstStyle/>
            <a:p>
              <a:pPr algn="ctr"/>
              <a:r>
                <a:rPr lang="en-GB" sz="1600" noProof="0" dirty="0">
                  <a:solidFill>
                    <a:schemeClr val="bg1"/>
                  </a:solidFill>
                </a:rPr>
                <a:t>Relative spin tune of single particle</a:t>
              </a:r>
            </a:p>
          </p:txBody>
        </p:sp>
        <p:sp>
          <p:nvSpPr>
            <p:cNvPr id="23" name="TextBox 22">
              <a:extLst>
                <a:ext uri="{FF2B5EF4-FFF2-40B4-BE49-F238E27FC236}">
                  <a16:creationId xmlns:a16="http://schemas.microsoft.com/office/drawing/2014/main" id="{5CFD3F9E-E105-B52E-8014-92D78B8B46B2}"/>
                </a:ext>
              </a:extLst>
            </p:cNvPr>
            <p:cNvSpPr txBox="1"/>
            <p:nvPr/>
          </p:nvSpPr>
          <p:spPr>
            <a:xfrm>
              <a:off x="8487113" y="3027314"/>
              <a:ext cx="2659225" cy="584775"/>
            </a:xfrm>
            <a:prstGeom prst="rect">
              <a:avLst/>
            </a:prstGeom>
            <a:noFill/>
          </p:spPr>
          <p:txBody>
            <a:bodyPr wrap="square" rtlCol="0">
              <a:spAutoFit/>
            </a:bodyPr>
            <a:lstStyle/>
            <a:p>
              <a:pPr algn="ctr"/>
              <a:r>
                <a:rPr lang="en-GB" sz="1600" noProof="0" dirty="0">
                  <a:solidFill>
                    <a:schemeClr val="bg1"/>
                  </a:solidFill>
                </a:rPr>
                <a:t>2° optical properties</a:t>
              </a:r>
            </a:p>
          </p:txBody>
        </p:sp>
        <p:cxnSp>
          <p:nvCxnSpPr>
            <p:cNvPr id="24" name="Straight Arrow Connector 23">
              <a:extLst>
                <a:ext uri="{FF2B5EF4-FFF2-40B4-BE49-F238E27FC236}">
                  <a16:creationId xmlns:a16="http://schemas.microsoft.com/office/drawing/2014/main" id="{3B925D70-C1C9-9C74-B18B-87DFD5C8BF74}"/>
                </a:ext>
              </a:extLst>
            </p:cNvPr>
            <p:cNvCxnSpPr>
              <a:cxnSpLocks/>
              <a:stCxn id="6" idx="2"/>
            </p:cNvCxnSpPr>
            <p:nvPr/>
          </p:nvCxnSpPr>
          <p:spPr>
            <a:xfrm>
              <a:off x="2143999" y="3858311"/>
              <a:ext cx="1879926" cy="451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20A7828-4755-E52D-AD6D-DA5832F39A66}"/>
                </a:ext>
              </a:extLst>
            </p:cNvPr>
            <p:cNvCxnSpPr>
              <a:cxnSpLocks/>
              <a:stCxn id="28" idx="2"/>
            </p:cNvCxnSpPr>
            <p:nvPr/>
          </p:nvCxnSpPr>
          <p:spPr>
            <a:xfrm flipH="1">
              <a:off x="6410555" y="3443626"/>
              <a:ext cx="862813" cy="778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E88563-1238-57FA-15FC-FC6827E8C984}"/>
                </a:ext>
              </a:extLst>
            </p:cNvPr>
            <p:cNvCxnSpPr>
              <a:cxnSpLocks/>
              <a:stCxn id="19" idx="2"/>
            </p:cNvCxnSpPr>
            <p:nvPr/>
          </p:nvCxnSpPr>
          <p:spPr>
            <a:xfrm flipH="1">
              <a:off x="7304898" y="2628104"/>
              <a:ext cx="1997616" cy="1602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18224D-DC01-625C-E76D-1A8C931A2DF8}"/>
                </a:ext>
              </a:extLst>
            </p:cNvPr>
            <p:cNvCxnSpPr>
              <a:cxnSpLocks/>
              <a:stCxn id="23" idx="2"/>
            </p:cNvCxnSpPr>
            <p:nvPr/>
          </p:nvCxnSpPr>
          <p:spPr>
            <a:xfrm flipH="1">
              <a:off x="7996493" y="3612089"/>
              <a:ext cx="1820233" cy="809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B246808-A4D6-16E3-EF84-9B89972E5EC8}"/>
                </a:ext>
              </a:extLst>
            </p:cNvPr>
            <p:cNvSpPr txBox="1"/>
            <p:nvPr/>
          </p:nvSpPr>
          <p:spPr>
            <a:xfrm>
              <a:off x="6363251" y="2612629"/>
              <a:ext cx="1820233" cy="830997"/>
            </a:xfrm>
            <a:prstGeom prst="rect">
              <a:avLst/>
            </a:prstGeom>
            <a:noFill/>
          </p:spPr>
          <p:txBody>
            <a:bodyPr wrap="square" rtlCol="0">
              <a:spAutoFit/>
            </a:bodyPr>
            <a:lstStyle/>
            <a:p>
              <a:pPr algn="ctr"/>
              <a:r>
                <a:rPr lang="en-GB" sz="1600" noProof="0" dirty="0">
                  <a:solidFill>
                    <a:schemeClr val="bg1"/>
                  </a:solidFill>
                </a:rPr>
                <a:t>Beam properties (emittances)</a:t>
              </a:r>
            </a:p>
          </p:txBody>
        </p:sp>
        <p:cxnSp>
          <p:nvCxnSpPr>
            <p:cNvPr id="31" name="Straight Arrow Connector 30">
              <a:extLst>
                <a:ext uri="{FF2B5EF4-FFF2-40B4-BE49-F238E27FC236}">
                  <a16:creationId xmlns:a16="http://schemas.microsoft.com/office/drawing/2014/main" id="{2556FCF6-E22C-3464-FBC6-8E1E290BC0F6}"/>
                </a:ext>
              </a:extLst>
            </p:cNvPr>
            <p:cNvCxnSpPr>
              <a:cxnSpLocks/>
              <a:stCxn id="28" idx="2"/>
            </p:cNvCxnSpPr>
            <p:nvPr/>
          </p:nvCxnSpPr>
          <p:spPr>
            <a:xfrm>
              <a:off x="7273368" y="3443626"/>
              <a:ext cx="339641" cy="778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4898B2E-5BD0-AAA7-CDE0-067D902E7D23}"/>
                </a:ext>
              </a:extLst>
            </p:cNvPr>
            <p:cNvSpPr txBox="1"/>
            <p:nvPr/>
          </p:nvSpPr>
          <p:spPr>
            <a:xfrm>
              <a:off x="5040566" y="2054675"/>
              <a:ext cx="2238313" cy="584775"/>
            </a:xfrm>
            <a:prstGeom prst="rect">
              <a:avLst/>
            </a:prstGeom>
            <a:noFill/>
          </p:spPr>
          <p:txBody>
            <a:bodyPr wrap="square" rtlCol="0">
              <a:spAutoFit/>
            </a:bodyPr>
            <a:lstStyle/>
            <a:p>
              <a:pPr algn="ctr"/>
              <a:r>
                <a:rPr lang="en-GB" sz="1600" noProof="0" dirty="0">
                  <a:solidFill>
                    <a:schemeClr val="bg1"/>
                  </a:solidFill>
                </a:rPr>
                <a:t>Natural spin tune offsets</a:t>
              </a:r>
            </a:p>
          </p:txBody>
        </p:sp>
        <p:cxnSp>
          <p:nvCxnSpPr>
            <p:cNvPr id="33" name="Straight Arrow Connector 32">
              <a:extLst>
                <a:ext uri="{FF2B5EF4-FFF2-40B4-BE49-F238E27FC236}">
                  <a16:creationId xmlns:a16="http://schemas.microsoft.com/office/drawing/2014/main" id="{853FBAAE-53EA-58CF-F4D9-330124E180C4}"/>
                </a:ext>
              </a:extLst>
            </p:cNvPr>
            <p:cNvCxnSpPr>
              <a:cxnSpLocks/>
              <a:stCxn id="32" idx="2"/>
            </p:cNvCxnSpPr>
            <p:nvPr/>
          </p:nvCxnSpPr>
          <p:spPr>
            <a:xfrm>
              <a:off x="6159724" y="2639450"/>
              <a:ext cx="0" cy="157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BB01113-43CB-9C52-626E-A6A91A742877}"/>
                </a:ext>
              </a:extLst>
            </p:cNvPr>
            <p:cNvSpPr txBox="1"/>
            <p:nvPr/>
          </p:nvSpPr>
          <p:spPr>
            <a:xfrm>
              <a:off x="4039862" y="3010662"/>
              <a:ext cx="2238313" cy="338554"/>
            </a:xfrm>
            <a:prstGeom prst="rect">
              <a:avLst/>
            </a:prstGeom>
            <a:noFill/>
          </p:spPr>
          <p:txBody>
            <a:bodyPr wrap="square" rtlCol="0">
              <a:spAutoFit/>
            </a:bodyPr>
            <a:lstStyle/>
            <a:p>
              <a:pPr algn="ctr"/>
              <a:r>
                <a:rPr lang="en-GB" sz="1600" noProof="0" dirty="0">
                  <a:solidFill>
                    <a:schemeClr val="bg1"/>
                  </a:solidFill>
                </a:rPr>
                <a:t>Momentum offset</a:t>
              </a:r>
            </a:p>
          </p:txBody>
        </p:sp>
        <p:cxnSp>
          <p:nvCxnSpPr>
            <p:cNvPr id="36" name="Straight Arrow Connector 35">
              <a:extLst>
                <a:ext uri="{FF2B5EF4-FFF2-40B4-BE49-F238E27FC236}">
                  <a16:creationId xmlns:a16="http://schemas.microsoft.com/office/drawing/2014/main" id="{50CD3C08-4D02-FA58-2DA5-5193AF6B08F3}"/>
                </a:ext>
              </a:extLst>
            </p:cNvPr>
            <p:cNvCxnSpPr>
              <a:cxnSpLocks/>
              <a:stCxn id="35" idx="2"/>
            </p:cNvCxnSpPr>
            <p:nvPr/>
          </p:nvCxnSpPr>
          <p:spPr>
            <a:xfrm>
              <a:off x="5159020" y="3349216"/>
              <a:ext cx="228083" cy="807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A64839B-5C16-C8F3-E89F-2CAB5E8F813A}"/>
                </a:ext>
              </a:extLst>
            </p:cNvPr>
            <p:cNvSpPr txBox="1"/>
            <p:nvPr/>
          </p:nvSpPr>
          <p:spPr>
            <a:xfrm>
              <a:off x="2634716" y="2280040"/>
              <a:ext cx="2238313" cy="584775"/>
            </a:xfrm>
            <a:prstGeom prst="rect">
              <a:avLst/>
            </a:prstGeom>
            <a:noFill/>
          </p:spPr>
          <p:txBody>
            <a:bodyPr wrap="square" rtlCol="0">
              <a:spAutoFit/>
            </a:bodyPr>
            <a:lstStyle/>
            <a:p>
              <a:pPr algn="ctr"/>
              <a:r>
                <a:rPr lang="en-GB" sz="1600" noProof="0" dirty="0">
                  <a:solidFill>
                    <a:schemeClr val="bg1"/>
                  </a:solidFill>
                </a:rPr>
                <a:t>1° spin-tune factor</a:t>
              </a:r>
            </a:p>
          </p:txBody>
        </p:sp>
        <p:cxnSp>
          <p:nvCxnSpPr>
            <p:cNvPr id="38" name="Straight Arrow Connector 37">
              <a:extLst>
                <a:ext uri="{FF2B5EF4-FFF2-40B4-BE49-F238E27FC236}">
                  <a16:creationId xmlns:a16="http://schemas.microsoft.com/office/drawing/2014/main" id="{AEE72046-6DCC-943A-F18D-FAD8592EC362}"/>
                </a:ext>
              </a:extLst>
            </p:cNvPr>
            <p:cNvCxnSpPr>
              <a:cxnSpLocks/>
              <a:stCxn id="37" idx="2"/>
            </p:cNvCxnSpPr>
            <p:nvPr/>
          </p:nvCxnSpPr>
          <p:spPr>
            <a:xfrm>
              <a:off x="3753873" y="2864815"/>
              <a:ext cx="1309535" cy="1401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BD554FA-6ACB-1094-1160-AAFE3235CA67}"/>
              </a:ext>
            </a:extLst>
          </p:cNvPr>
          <p:cNvGrpSpPr/>
          <p:nvPr/>
        </p:nvGrpSpPr>
        <p:grpSpPr>
          <a:xfrm>
            <a:off x="1732242" y="4267718"/>
            <a:ext cx="9013392" cy="1507709"/>
            <a:chOff x="1732242" y="4267718"/>
            <a:chExt cx="9013392" cy="1507709"/>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84D6B5E-D48D-4DE5-3E70-109AA966B165}"/>
                    </a:ext>
                  </a:extLst>
                </p:cNvPr>
                <p:cNvSpPr txBox="1"/>
                <p:nvPr/>
              </p:nvSpPr>
              <p:spPr>
                <a:xfrm>
                  <a:off x="5672188" y="4977249"/>
                  <a:ext cx="2844248" cy="7905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600" i="1" noProof="0" smtClean="0">
                                <a:solidFill>
                                  <a:schemeClr val="bg1"/>
                                </a:solidFill>
                                <a:latin typeface="Cambria Math" panose="02040503050406030204" pitchFamily="18" charset="0"/>
                              </a:rPr>
                            </m:ctrlPr>
                          </m:dPr>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b="0" i="1" noProof="0" smtClean="0">
                                    <a:solidFill>
                                      <a:schemeClr val="bg1"/>
                                    </a:solidFill>
                                    <a:latin typeface="Cambria Math" panose="02040503050406030204" pitchFamily="18" charset="0"/>
                                  </a:rPr>
                                  <m:t>𝑖𝑞</m:t>
                                </m:r>
                              </m:sub>
                            </m:sSub>
                          </m:e>
                        </m:d>
                        <m:r>
                          <a:rPr lang="en-GB" sz="1600" i="1" noProof="0" smtClean="0">
                            <a:solidFill>
                              <a:schemeClr val="bg1"/>
                            </a:solidFill>
                            <a:latin typeface="Cambria Math" panose="02040503050406030204" pitchFamily="18" charset="0"/>
                          </a:rPr>
                          <m:t>=</m:t>
                        </m:r>
                        <m:d>
                          <m:dPr>
                            <m:begChr m:val="["/>
                            <m:endChr m:val="]"/>
                            <m:ctrlPr>
                              <a:rPr lang="en-GB" sz="1600" i="1" noProof="0" smtClean="0">
                                <a:solidFill>
                                  <a:schemeClr val="bg1"/>
                                </a:solidFill>
                                <a:latin typeface="Cambria Math" panose="02040503050406030204" pitchFamily="18" charset="0"/>
                              </a:rPr>
                            </m:ctrlPr>
                          </m:dPr>
                          <m:e>
                            <m:m>
                              <m:mPr>
                                <m:mcs>
                                  <m:mc>
                                    <m:mcPr>
                                      <m:count m:val="2"/>
                                      <m:mcJc m:val="center"/>
                                    </m:mcPr>
                                  </m:mc>
                                </m:mcs>
                                <m:ctrlPr>
                                  <a:rPr lang="en-GB" sz="1600" i="1" noProof="0" smtClean="0">
                                    <a:solidFill>
                                      <a:schemeClr val="bg1"/>
                                    </a:solidFill>
                                    <a:latin typeface="Cambria Math" panose="02040503050406030204" pitchFamily="18" charset="0"/>
                                  </a:rPr>
                                </m:ctrlPr>
                              </m:mPr>
                              <m:mr>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i="1" noProof="0">
                                          <a:solidFill>
                                            <a:schemeClr val="bg1"/>
                                          </a:solidFill>
                                          <a:latin typeface="Cambria Math" panose="02040503050406030204" pitchFamily="18" charset="0"/>
                                        </a:rPr>
                                        <m:t>1</m:t>
                                      </m:r>
                                      <m:r>
                                        <a:rPr lang="en-GB" sz="1600" i="1" noProof="0" smtClean="0">
                                          <a:solidFill>
                                            <a:schemeClr val="bg1"/>
                                          </a:solidFill>
                                          <a:latin typeface="Cambria Math" panose="02040503050406030204" pitchFamily="18" charset="0"/>
                                        </a:rPr>
                                        <m:t>1</m:t>
                                      </m:r>
                                    </m:sub>
                                  </m:sSub>
                                </m:e>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i="1" noProof="0">
                                          <a:solidFill>
                                            <a:schemeClr val="bg1"/>
                                          </a:solidFill>
                                          <a:latin typeface="Cambria Math" panose="02040503050406030204" pitchFamily="18" charset="0"/>
                                        </a:rPr>
                                        <m:t>1</m:t>
                                      </m:r>
                                      <m:r>
                                        <a:rPr lang="en-GB" sz="1600" i="1" noProof="0" smtClean="0">
                                          <a:solidFill>
                                            <a:schemeClr val="bg1"/>
                                          </a:solidFill>
                                          <a:latin typeface="Cambria Math" panose="02040503050406030204" pitchFamily="18" charset="0"/>
                                        </a:rPr>
                                        <m:t>2</m:t>
                                      </m:r>
                                    </m:sub>
                                  </m:sSub>
                                </m:e>
                              </m:mr>
                              <m:mr>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i="1" noProof="0">
                                          <a:solidFill>
                                            <a:schemeClr val="bg1"/>
                                          </a:solidFill>
                                          <a:latin typeface="Cambria Math" panose="02040503050406030204" pitchFamily="18" charset="0"/>
                                        </a:rPr>
                                        <m:t>2</m:t>
                                      </m:r>
                                      <m:r>
                                        <a:rPr lang="en-GB" sz="1600" i="1" noProof="0" smtClean="0">
                                          <a:solidFill>
                                            <a:schemeClr val="bg1"/>
                                          </a:solidFill>
                                          <a:latin typeface="Cambria Math" panose="02040503050406030204" pitchFamily="18" charset="0"/>
                                        </a:rPr>
                                        <m:t>1</m:t>
                                      </m:r>
                                    </m:sub>
                                  </m:sSub>
                                </m:e>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i="1" noProof="0">
                                          <a:solidFill>
                                            <a:schemeClr val="bg1"/>
                                          </a:solidFill>
                                          <a:latin typeface="Cambria Math" panose="02040503050406030204" pitchFamily="18" charset="0"/>
                                        </a:rPr>
                                        <m:t>2</m:t>
                                      </m:r>
                                      <m:r>
                                        <a:rPr lang="en-GB" sz="1600" i="1" noProof="0" smtClean="0">
                                          <a:solidFill>
                                            <a:schemeClr val="bg1"/>
                                          </a:solidFill>
                                          <a:latin typeface="Cambria Math" panose="02040503050406030204" pitchFamily="18" charset="0"/>
                                        </a:rPr>
                                        <m:t>2</m:t>
                                      </m:r>
                                    </m:sub>
                                  </m:sSub>
                                </m:e>
                              </m:mr>
                              <m:mr>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i="1" noProof="0">
                                          <a:solidFill>
                                            <a:schemeClr val="bg1"/>
                                          </a:solidFill>
                                          <a:latin typeface="Cambria Math" panose="02040503050406030204" pitchFamily="18" charset="0"/>
                                        </a:rPr>
                                        <m:t>3</m:t>
                                      </m:r>
                                      <m:r>
                                        <a:rPr lang="en-GB" sz="1600" i="1" noProof="0" smtClean="0">
                                          <a:solidFill>
                                            <a:schemeClr val="bg1"/>
                                          </a:solidFill>
                                          <a:latin typeface="Cambria Math" panose="02040503050406030204" pitchFamily="18" charset="0"/>
                                        </a:rPr>
                                        <m:t>1</m:t>
                                      </m:r>
                                    </m:sub>
                                  </m:sSub>
                                </m:e>
                                <m:e>
                                  <m:sSub>
                                    <m:sSubPr>
                                      <m:ctrlPr>
                                        <a:rPr lang="en-GB" sz="1600" i="1" noProof="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𝐻</m:t>
                                      </m:r>
                                    </m:e>
                                    <m:sub>
                                      <m:r>
                                        <a:rPr lang="en-GB" sz="1600" i="1" noProof="0">
                                          <a:solidFill>
                                            <a:schemeClr val="bg1"/>
                                          </a:solidFill>
                                          <a:latin typeface="Cambria Math" panose="02040503050406030204" pitchFamily="18" charset="0"/>
                                        </a:rPr>
                                        <m:t>3</m:t>
                                      </m:r>
                                      <m:r>
                                        <a:rPr lang="en-GB" sz="1600" i="1" noProof="0" smtClean="0">
                                          <a:solidFill>
                                            <a:schemeClr val="bg1"/>
                                          </a:solidFill>
                                          <a:latin typeface="Cambria Math" panose="02040503050406030204" pitchFamily="18" charset="0"/>
                                        </a:rPr>
                                        <m:t>2</m:t>
                                      </m:r>
                                    </m:sub>
                                  </m:sSub>
                                </m:e>
                              </m:mr>
                            </m:m>
                          </m:e>
                        </m:d>
                      </m:oMath>
                    </m:oMathPara>
                  </a14:m>
                  <a:endParaRPr lang="en-GB" sz="1600" i="1" noProof="0" dirty="0">
                    <a:solidFill>
                      <a:schemeClr val="bg1"/>
                    </a:solidFill>
                  </a:endParaRPr>
                </a:p>
              </p:txBody>
            </p:sp>
          </mc:Choice>
          <mc:Fallback xmlns="">
            <p:sp>
              <p:nvSpPr>
                <p:cNvPr id="29" name="TextBox 28">
                  <a:extLst>
                    <a:ext uri="{FF2B5EF4-FFF2-40B4-BE49-F238E27FC236}">
                      <a16:creationId xmlns:a16="http://schemas.microsoft.com/office/drawing/2014/main" id="{484D6B5E-D48D-4DE5-3E70-109AA966B165}"/>
                    </a:ext>
                  </a:extLst>
                </p:cNvPr>
                <p:cNvSpPr txBox="1">
                  <a:spLocks noRot="1" noChangeAspect="1" noMove="1" noResize="1" noEditPoints="1" noAdjustHandles="1" noChangeArrowheads="1" noChangeShapeType="1" noTextEdit="1"/>
                </p:cNvSpPr>
                <p:nvPr/>
              </p:nvSpPr>
              <p:spPr>
                <a:xfrm>
                  <a:off x="5672188" y="4977249"/>
                  <a:ext cx="2844248" cy="790537"/>
                </a:xfrm>
                <a:prstGeom prst="rect">
                  <a:avLst/>
                </a:prstGeom>
                <a:blipFill>
                  <a:blip r:embed="rId4"/>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277D51D-8789-9440-AF66-41E127718B34}"/>
                    </a:ext>
                  </a:extLst>
                </p:cNvPr>
                <p:cNvSpPr txBox="1"/>
                <p:nvPr/>
              </p:nvSpPr>
              <p:spPr>
                <a:xfrm>
                  <a:off x="9414934" y="4590431"/>
                  <a:ext cx="1330700" cy="650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p>
                              <m:sSupPr>
                                <m:ctrlPr>
                                  <a:rPr lang="en-GB" i="1" noProof="0">
                                    <a:solidFill>
                                      <a:schemeClr val="bg1"/>
                                    </a:solidFill>
                                    <a:latin typeface="Cambria Math" panose="02040503050406030204" pitchFamily="18" charset="0"/>
                                  </a:rPr>
                                </m:ctrlPr>
                              </m:sSupPr>
                              <m:e>
                                <m:r>
                                  <a:rPr lang="en-GB" noProof="0">
                                    <a:solidFill>
                                      <a:schemeClr val="bg1"/>
                                    </a:solidFill>
                                    <a:latin typeface="Cambria Math" panose="02040503050406030204" pitchFamily="18" charset="0"/>
                                  </a:rPr>
                                  <m:t>𝜉</m:t>
                                </m:r>
                              </m:e>
                              <m:sup>
                                <m:r>
                                  <a:rPr lang="en-GB" b="0" i="1" noProof="0" smtClean="0">
                                    <a:solidFill>
                                      <a:schemeClr val="bg1"/>
                                    </a:solidFill>
                                    <a:latin typeface="Cambria Math" panose="02040503050406030204" pitchFamily="18" charset="0"/>
                                  </a:rPr>
                                  <m:t>𝑞</m:t>
                                </m:r>
                              </m:sup>
                            </m:sSup>
                          </m:e>
                        </m:d>
                        <m:r>
                          <a:rPr lang="en-GB" noProof="0" smtClean="0">
                            <a:solidFill>
                              <a:schemeClr val="bg1"/>
                            </a:solidFill>
                            <a:latin typeface="Cambria Math" panose="02040503050406030204" pitchFamily="18" charset="0"/>
                          </a:rPr>
                          <m:t>=</m:t>
                        </m:r>
                        <m:d>
                          <m:dPr>
                            <m:begChr m:val="["/>
                            <m:endChr m:val="]"/>
                            <m:ctrlPr>
                              <a:rPr lang="en-GB" i="1" noProof="0" smtClean="0">
                                <a:solidFill>
                                  <a:schemeClr val="bg1"/>
                                </a:solidFill>
                                <a:latin typeface="Cambria Math" panose="02040503050406030204" pitchFamily="18" charset="0"/>
                              </a:rPr>
                            </m:ctrlPr>
                          </m:dPr>
                          <m:e>
                            <m:m>
                              <m:mPr>
                                <m:mcs>
                                  <m:mc>
                                    <m:mcPr>
                                      <m:count m:val="1"/>
                                      <m:mcJc m:val="center"/>
                                    </m:mcPr>
                                  </m:mc>
                                </m:mcs>
                                <m:ctrlPr>
                                  <a:rPr lang="en-GB" b="0" i="1" noProof="0" smtClean="0">
                                    <a:solidFill>
                                      <a:schemeClr val="bg1"/>
                                    </a:solidFill>
                                    <a:latin typeface="Cambria Math" panose="02040503050406030204" pitchFamily="18" charset="0"/>
                                  </a:rPr>
                                </m:ctrlPr>
                              </m:mPr>
                              <m:mr>
                                <m:e>
                                  <m:sSub>
                                    <m:sSubPr>
                                      <m:ctrlPr>
                                        <a:rPr lang="en-GB" i="1" noProof="0" smtClean="0">
                                          <a:solidFill>
                                            <a:schemeClr val="bg1"/>
                                          </a:solidFill>
                                          <a:latin typeface="Cambria Math" panose="02040503050406030204" pitchFamily="18" charset="0"/>
                                        </a:rPr>
                                      </m:ctrlPr>
                                    </m:sSubPr>
                                    <m:e>
                                      <m:r>
                                        <a:rPr lang="en-GB" noProof="0" smtClean="0">
                                          <a:solidFill>
                                            <a:schemeClr val="bg1"/>
                                          </a:solidFill>
                                          <a:latin typeface="Cambria Math" panose="02040503050406030204" pitchFamily="18" charset="0"/>
                                        </a:rPr>
                                        <m:t>𝜉</m:t>
                                      </m:r>
                                    </m:e>
                                    <m:sub>
                                      <m:r>
                                        <a:rPr lang="en-GB" noProof="0" smtClean="0">
                                          <a:solidFill>
                                            <a:schemeClr val="bg1"/>
                                          </a:solidFill>
                                          <a:latin typeface="Cambria Math" panose="02040503050406030204" pitchFamily="18" charset="0"/>
                                        </a:rPr>
                                        <m:t>𝑥</m:t>
                                      </m:r>
                                    </m:sub>
                                  </m:sSub>
                                </m:e>
                              </m:mr>
                              <m:mr>
                                <m:e>
                                  <m:sSub>
                                    <m:sSubPr>
                                      <m:ctrlPr>
                                        <a:rPr lang="en-GB" i="1" noProof="0" smtClean="0">
                                          <a:solidFill>
                                            <a:schemeClr val="bg1"/>
                                          </a:solidFill>
                                          <a:latin typeface="Cambria Math" panose="02040503050406030204" pitchFamily="18" charset="0"/>
                                        </a:rPr>
                                      </m:ctrlPr>
                                    </m:sSubPr>
                                    <m:e>
                                      <m:r>
                                        <a:rPr lang="en-GB" noProof="0" smtClean="0">
                                          <a:solidFill>
                                            <a:schemeClr val="bg1"/>
                                          </a:solidFill>
                                          <a:latin typeface="Cambria Math" panose="02040503050406030204" pitchFamily="18" charset="0"/>
                                        </a:rPr>
                                        <m:t>𝜉</m:t>
                                      </m:r>
                                    </m:e>
                                    <m:sub>
                                      <m:r>
                                        <a:rPr lang="en-GB" noProof="0" smtClean="0">
                                          <a:solidFill>
                                            <a:schemeClr val="bg1"/>
                                          </a:solidFill>
                                          <a:latin typeface="Cambria Math" panose="02040503050406030204" pitchFamily="18" charset="0"/>
                                        </a:rPr>
                                        <m:t>𝑦</m:t>
                                      </m:r>
                                    </m:sub>
                                  </m:sSub>
                                </m:e>
                              </m:mr>
                            </m:m>
                          </m:e>
                        </m:d>
                      </m:oMath>
                    </m:oMathPara>
                  </a14:m>
                  <a:endParaRPr lang="en-GB" sz="2400" noProof="0" dirty="0">
                    <a:solidFill>
                      <a:schemeClr val="bg1"/>
                    </a:solidFill>
                  </a:endParaRPr>
                </a:p>
              </p:txBody>
            </p:sp>
          </mc:Choice>
          <mc:Fallback xmlns="">
            <p:sp>
              <p:nvSpPr>
                <p:cNvPr id="30" name="TextBox 29">
                  <a:extLst>
                    <a:ext uri="{FF2B5EF4-FFF2-40B4-BE49-F238E27FC236}">
                      <a16:creationId xmlns:a16="http://schemas.microsoft.com/office/drawing/2014/main" id="{D277D51D-8789-9440-AF66-41E127718B34}"/>
                    </a:ext>
                  </a:extLst>
                </p:cNvPr>
                <p:cNvSpPr txBox="1">
                  <a:spLocks noRot="1" noChangeAspect="1" noMove="1" noResize="1" noEditPoints="1" noAdjustHandles="1" noChangeArrowheads="1" noChangeShapeType="1" noTextEdit="1"/>
                </p:cNvSpPr>
                <p:nvPr/>
              </p:nvSpPr>
              <p:spPr>
                <a:xfrm>
                  <a:off x="9414934" y="4590431"/>
                  <a:ext cx="1330700" cy="650306"/>
                </a:xfrm>
                <a:prstGeom prst="rect">
                  <a:avLst/>
                </a:prstGeom>
                <a:blipFill>
                  <a:blip r:embed="rId5"/>
                  <a:stretch>
                    <a:fillRect b="-384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EF38FE2-0262-EC85-E9FD-B136140274D3}"/>
                    </a:ext>
                  </a:extLst>
                </p:cNvPr>
                <p:cNvSpPr txBox="1"/>
                <p:nvPr/>
              </p:nvSpPr>
              <p:spPr>
                <a:xfrm>
                  <a:off x="2280357" y="5406095"/>
                  <a:ext cx="259387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0" i="1" noProof="0" smtClean="0">
                                <a:solidFill>
                                  <a:schemeClr val="bg1"/>
                                </a:solidFill>
                                <a:latin typeface="Cambria Math" panose="02040503050406030204" pitchFamily="18" charset="0"/>
                              </a:rPr>
                            </m:ctrlPr>
                          </m:dPr>
                          <m:e>
                            <m:sSub>
                              <m:sSubPr>
                                <m:ctrlPr>
                                  <a:rPr lang="en-GB" b="0" i="1" noProof="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h</m:t>
                                </m:r>
                              </m:e>
                              <m:sub>
                                <m:r>
                                  <a:rPr lang="en-GB" b="0" i="1" noProof="0" smtClean="0">
                                    <a:solidFill>
                                      <a:schemeClr val="bg1"/>
                                    </a:solidFill>
                                    <a:latin typeface="Cambria Math" panose="02040503050406030204" pitchFamily="18" charset="0"/>
                                  </a:rPr>
                                  <m:t>𝑖</m:t>
                                </m:r>
                              </m:sub>
                            </m:sSub>
                          </m:e>
                        </m:d>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m>
                              <m:mPr>
                                <m:mcs>
                                  <m:mc>
                                    <m:mcPr>
                                      <m:count m:val="3"/>
                                      <m:mcJc m:val="center"/>
                                    </m:mcPr>
                                  </m:mc>
                                </m:mcs>
                                <m:ctrlPr>
                                  <a:rPr lang="en-GB" b="0" i="1" noProof="0" smtClean="0">
                                    <a:solidFill>
                                      <a:schemeClr val="bg1"/>
                                    </a:solidFill>
                                    <a:latin typeface="Cambria Math" panose="02040503050406030204" pitchFamily="18" charset="0"/>
                                  </a:rPr>
                                </m:ctrlPr>
                              </m:mPr>
                              <m:mr>
                                <m:e>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h</m:t>
                                      </m:r>
                                    </m:e>
                                    <m:sub>
                                      <m:r>
                                        <a:rPr lang="en-GB" b="0" i="1" noProof="0" smtClean="0">
                                          <a:solidFill>
                                            <a:schemeClr val="bg1"/>
                                          </a:solidFill>
                                          <a:latin typeface="Cambria Math" panose="02040503050406030204" pitchFamily="18" charset="0"/>
                                        </a:rPr>
                                        <m:t>1</m:t>
                                      </m:r>
                                    </m:sub>
                                  </m:sSub>
                                </m:e>
                                <m:e>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h</m:t>
                                      </m:r>
                                    </m:e>
                                    <m:sub>
                                      <m:r>
                                        <a:rPr lang="en-GB" b="0" i="1" noProof="0" smtClean="0">
                                          <a:solidFill>
                                            <a:schemeClr val="bg1"/>
                                          </a:solidFill>
                                          <a:latin typeface="Cambria Math" panose="02040503050406030204" pitchFamily="18" charset="0"/>
                                        </a:rPr>
                                        <m:t>2</m:t>
                                      </m:r>
                                    </m:sub>
                                  </m:sSub>
                                </m:e>
                                <m:e>
                                  <m:sSub>
                                    <m:sSubPr>
                                      <m:ctrlPr>
                                        <a:rPr lang="en-GB"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h</m:t>
                                      </m:r>
                                    </m:e>
                                    <m:sub>
                                      <m:r>
                                        <a:rPr lang="en-GB" noProof="0" smtClean="0">
                                          <a:solidFill>
                                            <a:schemeClr val="bg1"/>
                                          </a:solidFill>
                                          <a:latin typeface="Cambria Math" panose="02040503050406030204" pitchFamily="18" charset="0"/>
                                        </a:rPr>
                                        <m:t>3</m:t>
                                      </m:r>
                                    </m:sub>
                                  </m:sSub>
                                </m:e>
                              </m:mr>
                            </m:m>
                          </m:e>
                        </m:d>
                      </m:oMath>
                    </m:oMathPara>
                  </a14:m>
                  <a:endParaRPr lang="en-GB" noProof="0" dirty="0">
                    <a:solidFill>
                      <a:schemeClr val="bg1"/>
                    </a:solidFill>
                  </a:endParaRPr>
                </a:p>
              </p:txBody>
            </p:sp>
          </mc:Choice>
          <mc:Fallback xmlns="">
            <p:sp>
              <p:nvSpPr>
                <p:cNvPr id="34" name="TextBox 33">
                  <a:extLst>
                    <a:ext uri="{FF2B5EF4-FFF2-40B4-BE49-F238E27FC236}">
                      <a16:creationId xmlns:a16="http://schemas.microsoft.com/office/drawing/2014/main" id="{AEF38FE2-0262-EC85-E9FD-B136140274D3}"/>
                    </a:ext>
                  </a:extLst>
                </p:cNvPr>
                <p:cNvSpPr txBox="1">
                  <a:spLocks noRot="1" noChangeAspect="1" noMove="1" noResize="1" noEditPoints="1" noAdjustHandles="1" noChangeArrowheads="1" noChangeShapeType="1" noTextEdit="1"/>
                </p:cNvSpPr>
                <p:nvPr/>
              </p:nvSpPr>
              <p:spPr>
                <a:xfrm>
                  <a:off x="2280357" y="5406095"/>
                  <a:ext cx="2593871" cy="369332"/>
                </a:xfrm>
                <a:prstGeom prst="rect">
                  <a:avLst/>
                </a:prstGeom>
                <a:blipFill>
                  <a:blip r:embed="rId6"/>
                  <a:stretch>
                    <a:fillRect b="-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2CF5B20-D7E4-2CEC-61BA-F22D7DD2CB65}"/>
                    </a:ext>
                  </a:extLst>
                </p:cNvPr>
                <p:cNvSpPr txBox="1"/>
                <p:nvPr/>
              </p:nvSpPr>
              <p:spPr>
                <a:xfrm>
                  <a:off x="1732242" y="4267718"/>
                  <a:ext cx="1330700" cy="8524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p>
                              <m:sSupPr>
                                <m:ctrlPr>
                                  <a:rPr lang="en-GB" i="1" noProof="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rPr>
                                  <m:t>𝜖</m:t>
                                </m:r>
                              </m:e>
                              <m:sup>
                                <m:r>
                                  <a:rPr lang="en-GB" b="0" i="1" noProof="0" smtClean="0">
                                    <a:solidFill>
                                      <a:schemeClr val="bg1"/>
                                    </a:solidFill>
                                    <a:latin typeface="Cambria Math" panose="02040503050406030204" pitchFamily="18" charset="0"/>
                                  </a:rPr>
                                  <m:t>𝑖</m:t>
                                </m:r>
                              </m:sup>
                            </m:sSup>
                          </m:e>
                        </m:d>
                        <m:r>
                          <a:rPr lang="en-GB" noProof="0" smtClean="0">
                            <a:solidFill>
                              <a:schemeClr val="bg1"/>
                            </a:solidFill>
                            <a:latin typeface="Cambria Math" panose="02040503050406030204" pitchFamily="18" charset="0"/>
                          </a:rPr>
                          <m:t>=</m:t>
                        </m:r>
                        <m:d>
                          <m:dPr>
                            <m:begChr m:val="["/>
                            <m:endChr m:val="]"/>
                            <m:ctrlPr>
                              <a:rPr lang="en-GB" i="1" noProof="0" smtClean="0">
                                <a:solidFill>
                                  <a:schemeClr val="bg1"/>
                                </a:solidFill>
                                <a:latin typeface="Cambria Math" panose="02040503050406030204" pitchFamily="18" charset="0"/>
                              </a:rPr>
                            </m:ctrlPr>
                          </m:dPr>
                          <m:e>
                            <m:m>
                              <m:mPr>
                                <m:mcs>
                                  <m:mc>
                                    <m:mcPr>
                                      <m:count m:val="1"/>
                                      <m:mcJc m:val="center"/>
                                    </m:mcPr>
                                  </m:mc>
                                </m:mcs>
                                <m:ctrlPr>
                                  <a:rPr lang="en-GB" i="1" noProof="0" smtClean="0">
                                    <a:solidFill>
                                      <a:schemeClr val="bg1"/>
                                    </a:solidFill>
                                    <a:latin typeface="Cambria Math" panose="02040503050406030204" pitchFamily="18" charset="0"/>
                                  </a:rPr>
                                </m:ctrlPr>
                              </m:mPr>
                              <m:mr>
                                <m:e>
                                  <m:sSub>
                                    <m:sSubPr>
                                      <m:ctrlPr>
                                        <a:rPr lang="en-GB" i="1" noProof="0" smtClean="0">
                                          <a:solidFill>
                                            <a:schemeClr val="bg1"/>
                                          </a:solidFill>
                                          <a:latin typeface="Cambria Math" panose="02040503050406030204" pitchFamily="18" charset="0"/>
                                        </a:rPr>
                                      </m:ctrlPr>
                                    </m:sSubPr>
                                    <m:e>
                                      <m:r>
                                        <a:rPr lang="en-GB" i="1" noProof="0">
                                          <a:solidFill>
                                            <a:schemeClr val="bg1"/>
                                          </a:solidFill>
                                          <a:latin typeface="Cambria Math" panose="02040503050406030204" pitchFamily="18" charset="0"/>
                                        </a:rPr>
                                        <m:t>𝜖</m:t>
                                      </m:r>
                                    </m:e>
                                    <m:sub>
                                      <m:r>
                                        <a:rPr lang="en-GB" noProof="0" smtClean="0">
                                          <a:solidFill>
                                            <a:schemeClr val="bg1"/>
                                          </a:solidFill>
                                          <a:latin typeface="Cambria Math" panose="02040503050406030204" pitchFamily="18" charset="0"/>
                                        </a:rPr>
                                        <m:t>𝑥</m:t>
                                      </m:r>
                                    </m:sub>
                                  </m:sSub>
                                </m:e>
                              </m:mr>
                              <m:mr>
                                <m:e>
                                  <m:sSub>
                                    <m:sSubPr>
                                      <m:ctrlPr>
                                        <a:rPr lang="en-GB" i="1" noProof="0" smtClean="0">
                                          <a:solidFill>
                                            <a:schemeClr val="bg1"/>
                                          </a:solidFill>
                                          <a:latin typeface="Cambria Math" panose="02040503050406030204" pitchFamily="18" charset="0"/>
                                        </a:rPr>
                                      </m:ctrlPr>
                                    </m:sSubPr>
                                    <m:e>
                                      <m:r>
                                        <a:rPr lang="en-GB" i="1" noProof="0">
                                          <a:solidFill>
                                            <a:schemeClr val="bg1"/>
                                          </a:solidFill>
                                          <a:latin typeface="Cambria Math" panose="02040503050406030204" pitchFamily="18" charset="0"/>
                                        </a:rPr>
                                        <m:t>𝜖</m:t>
                                      </m:r>
                                    </m:e>
                                    <m:sub>
                                      <m:r>
                                        <a:rPr lang="en-GB" noProof="0" smtClean="0">
                                          <a:solidFill>
                                            <a:schemeClr val="bg1"/>
                                          </a:solidFill>
                                          <a:latin typeface="Cambria Math" panose="02040503050406030204" pitchFamily="18" charset="0"/>
                                        </a:rPr>
                                        <m:t>𝑦</m:t>
                                      </m:r>
                                    </m:sub>
                                  </m:sSub>
                                </m:e>
                              </m:mr>
                              <m:mr>
                                <m:e>
                                  <m:sSup>
                                    <m:sSupPr>
                                      <m:ctrlPr>
                                        <a:rPr lang="en-GB" i="1" noProof="0" smtClean="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rPr>
                                        <m:t>𝛿</m:t>
                                      </m:r>
                                    </m:e>
                                    <m:sup>
                                      <m:r>
                                        <a:rPr lang="en-GB" b="0" i="1" noProof="0" smtClean="0">
                                          <a:solidFill>
                                            <a:schemeClr val="bg1"/>
                                          </a:solidFill>
                                          <a:latin typeface="Cambria Math" panose="02040503050406030204" pitchFamily="18" charset="0"/>
                                        </a:rPr>
                                        <m:t>2</m:t>
                                      </m:r>
                                    </m:sup>
                                  </m:sSup>
                                </m:e>
                              </m:mr>
                            </m:m>
                          </m:e>
                        </m:d>
                      </m:oMath>
                    </m:oMathPara>
                  </a14:m>
                  <a:endParaRPr lang="en-GB" sz="2400" noProof="0" dirty="0">
                    <a:solidFill>
                      <a:schemeClr val="bg1"/>
                    </a:solidFill>
                  </a:endParaRPr>
                </a:p>
              </p:txBody>
            </p:sp>
          </mc:Choice>
          <mc:Fallback xmlns="">
            <p:sp>
              <p:nvSpPr>
                <p:cNvPr id="39" name="TextBox 38">
                  <a:extLst>
                    <a:ext uri="{FF2B5EF4-FFF2-40B4-BE49-F238E27FC236}">
                      <a16:creationId xmlns:a16="http://schemas.microsoft.com/office/drawing/2014/main" id="{B2CF5B20-D7E4-2CEC-61BA-F22D7DD2CB65}"/>
                    </a:ext>
                  </a:extLst>
                </p:cNvPr>
                <p:cNvSpPr txBox="1">
                  <a:spLocks noRot="1" noChangeAspect="1" noMove="1" noResize="1" noEditPoints="1" noAdjustHandles="1" noChangeArrowheads="1" noChangeShapeType="1" noTextEdit="1"/>
                </p:cNvSpPr>
                <p:nvPr/>
              </p:nvSpPr>
              <p:spPr>
                <a:xfrm>
                  <a:off x="1732242" y="4267718"/>
                  <a:ext cx="1330700" cy="852477"/>
                </a:xfrm>
                <a:prstGeom prst="rect">
                  <a:avLst/>
                </a:prstGeom>
                <a:blipFill>
                  <a:blip r:embed="rId7"/>
                  <a:stretch>
                    <a:fillRect b="-2941"/>
                  </a:stretch>
                </a:blipFill>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BBC468-95AE-A70B-A806-3260112D6529}"/>
                  </a:ext>
                </a:extLst>
              </p:cNvPr>
              <p:cNvSpPr txBox="1"/>
              <p:nvPr/>
            </p:nvSpPr>
            <p:spPr>
              <a:xfrm>
                <a:off x="10640933" y="1777587"/>
                <a:ext cx="126365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𝑖</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𝑗</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1,2,3</m:t>
                          </m:r>
                        </m:e>
                      </m:d>
                    </m:oMath>
                  </m:oMathPara>
                </a14:m>
                <a:endParaRPr lang="en-GB" sz="1600" noProof="0" dirty="0">
                  <a:solidFill>
                    <a:srgbClr val="FF0000"/>
                  </a:solidFill>
                </a:endParaRPr>
              </a:p>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𝑝</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𝑞</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m:t>
                          </m:r>
                        </m:e>
                      </m:d>
                    </m:oMath>
                  </m:oMathPara>
                </a14:m>
                <a:endParaRPr lang="en-GB" sz="1600" noProof="0" dirty="0">
                  <a:solidFill>
                    <a:srgbClr val="FF0000"/>
                  </a:solidFill>
                </a:endParaRPr>
              </a:p>
            </p:txBody>
          </p:sp>
        </mc:Choice>
        <mc:Fallback xmlns="">
          <p:sp>
            <p:nvSpPr>
              <p:cNvPr id="11" name="TextBox 10">
                <a:extLst>
                  <a:ext uri="{FF2B5EF4-FFF2-40B4-BE49-F238E27FC236}">
                    <a16:creationId xmlns:a16="http://schemas.microsoft.com/office/drawing/2014/main" id="{A3BBC468-95AE-A70B-A806-3260112D6529}"/>
                  </a:ext>
                </a:extLst>
              </p:cNvPr>
              <p:cNvSpPr txBox="1">
                <a:spLocks noRot="1" noChangeAspect="1" noMove="1" noResize="1" noEditPoints="1" noAdjustHandles="1" noChangeArrowheads="1" noChangeShapeType="1" noTextEdit="1"/>
              </p:cNvSpPr>
              <p:nvPr/>
            </p:nvSpPr>
            <p:spPr>
              <a:xfrm>
                <a:off x="10640933" y="1777587"/>
                <a:ext cx="1263651" cy="584775"/>
              </a:xfrm>
              <a:prstGeom prst="rect">
                <a:avLst/>
              </a:prstGeom>
              <a:blipFill>
                <a:blip r:embed="rId8"/>
                <a:stretch>
                  <a:fillRect b="-2128"/>
                </a:stretch>
              </a:blipFill>
            </p:spPr>
            <p:txBody>
              <a:bodyPr/>
              <a:lstStyle/>
              <a:p>
                <a:r>
                  <a:rPr lang="en-IT">
                    <a:noFill/>
                  </a:rPr>
                  <a:t> </a:t>
                </a:r>
              </a:p>
            </p:txBody>
          </p:sp>
        </mc:Fallback>
      </mc:AlternateContent>
    </p:spTree>
    <p:extLst>
      <p:ext uri="{BB962C8B-B14F-4D97-AF65-F5344CB8AC3E}">
        <p14:creationId xmlns:p14="http://schemas.microsoft.com/office/powerpoint/2010/main" val="27473110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974491E-209A-B32A-6FD9-DF9521BF6273}"/>
                  </a:ext>
                </a:extLst>
              </p:cNvPr>
              <p:cNvSpPr>
                <a:spLocks noGrp="1"/>
              </p:cNvSpPr>
              <p:nvPr>
                <p:ph sz="half" idx="1"/>
              </p:nvPr>
            </p:nvSpPr>
            <p:spPr/>
            <p:txBody>
              <a:bodyPr/>
              <a:lstStyle/>
              <a:p>
                <a:pPr marL="0" indent="0">
                  <a:buNone/>
                </a:pPr>
                <a14:m>
                  <m:oMathPara xmlns:m="http://schemas.openxmlformats.org/officeDocument/2006/math">
                    <m:oMathParaPr>
                      <m:jc m:val="centerGroup"/>
                    </m:oMathParaPr>
                    <m:oMath xmlns:m="http://schemas.openxmlformats.org/officeDocument/2006/math">
                      <m:d>
                        <m:dPr>
                          <m:begChr m:val="⟨"/>
                          <m:endChr m:val="⟩"/>
                          <m:ctrlPr>
                            <a:rPr lang="en-GB" sz="2800" i="1" noProof="0" smtClean="0">
                              <a:solidFill>
                                <a:schemeClr val="bg1"/>
                              </a:solidFill>
                              <a:latin typeface="Cambria Math" panose="02040503050406030204" pitchFamily="18" charset="0"/>
                            </a:rPr>
                          </m:ctrlPr>
                        </m:dPr>
                        <m:e>
                          <m:sSub>
                            <m:sSubPr>
                              <m:ctrlPr>
                                <a:rPr lang="en-GB" sz="2800" i="1" noProof="0">
                                  <a:solidFill>
                                    <a:schemeClr val="bg1"/>
                                  </a:solidFill>
                                  <a:latin typeface="Cambria Math" panose="02040503050406030204" pitchFamily="18" charset="0"/>
                                </a:rPr>
                              </m:ctrlPr>
                            </m:sSubPr>
                            <m:e>
                              <m:r>
                                <a:rPr lang="en-GB" sz="2800" i="1" noProof="0">
                                  <a:solidFill>
                                    <a:schemeClr val="bg1"/>
                                  </a:solidFill>
                                  <a:latin typeface="Cambria Math" panose="02040503050406030204" pitchFamily="18" charset="0"/>
                                </a:rPr>
                                <m:t>𝜈</m:t>
                              </m:r>
                            </m:e>
                            <m:sub>
                              <m:r>
                                <a:rPr lang="en-GB" sz="2800" i="1" noProof="0">
                                  <a:solidFill>
                                    <a:schemeClr val="bg1"/>
                                  </a:solidFill>
                                  <a:latin typeface="Cambria Math" panose="02040503050406030204" pitchFamily="18" charset="0"/>
                                </a:rPr>
                                <m:t>𝑠</m:t>
                              </m:r>
                            </m:sub>
                          </m:sSub>
                        </m:e>
                      </m:d>
                      <m:r>
                        <a:rPr lang="en-GB" sz="2800" i="1" noProof="0">
                          <a:solidFill>
                            <a:schemeClr val="bg1"/>
                          </a:solidFill>
                          <a:latin typeface="Cambria Math" panose="02040503050406030204" pitchFamily="18" charset="0"/>
                        </a:rPr>
                        <m:t>=</m:t>
                      </m:r>
                      <m:sSub>
                        <m:sSubPr>
                          <m:ctrlPr>
                            <a:rPr lang="en-GB" sz="2800" b="0" i="1" noProof="0">
                              <a:solidFill>
                                <a:schemeClr val="bg1"/>
                              </a:solidFill>
                              <a:latin typeface="Cambria Math" panose="02040503050406030204" pitchFamily="18" charset="0"/>
                            </a:rPr>
                          </m:ctrlPr>
                        </m:sSubPr>
                        <m:e>
                          <m:r>
                            <a:rPr lang="en-GB" sz="2800" b="0" i="1" noProof="0">
                              <a:solidFill>
                                <a:schemeClr val="bg1"/>
                              </a:solidFill>
                              <a:latin typeface="Cambria Math" panose="02040503050406030204" pitchFamily="18" charset="0"/>
                              <a:ea typeface="Cambria Math" panose="02040503050406030204" pitchFamily="18" charset="0"/>
                            </a:rPr>
                            <m:t>𝜎</m:t>
                          </m:r>
                        </m:e>
                        <m:sub>
                          <m:r>
                            <a:rPr lang="en-GB" sz="2800" b="0" i="1" noProof="0" smtClean="0">
                              <a:solidFill>
                                <a:schemeClr val="bg1"/>
                              </a:solidFill>
                              <a:latin typeface="Cambria Math" panose="02040503050406030204" pitchFamily="18" charset="0"/>
                            </a:rPr>
                            <m:t>0</m:t>
                          </m:r>
                        </m:sub>
                      </m:sSub>
                      <m:d>
                        <m:dPr>
                          <m:begChr m:val="⟨"/>
                          <m:endChr m:val="⟩"/>
                          <m:ctrlPr>
                            <a:rPr lang="en-GB" sz="2800" b="0" i="1" noProof="0" smtClean="0">
                              <a:solidFill>
                                <a:schemeClr val="bg1"/>
                              </a:solidFill>
                              <a:latin typeface="Cambria Math" panose="02040503050406030204" pitchFamily="18" charset="0"/>
                            </a:rPr>
                          </m:ctrlPr>
                        </m:dPr>
                        <m:e>
                          <m:r>
                            <a:rPr lang="en-GB" sz="2800" b="0" i="1" noProof="0">
                              <a:solidFill>
                                <a:schemeClr val="bg1"/>
                              </a:solidFill>
                              <a:latin typeface="Cambria Math" panose="02040503050406030204" pitchFamily="18" charset="0"/>
                              <a:ea typeface="Cambria Math" panose="02040503050406030204" pitchFamily="18" charset="0"/>
                            </a:rPr>
                            <m:t>𝛿</m:t>
                          </m:r>
                        </m:e>
                      </m:d>
                      <m:r>
                        <a:rPr lang="en-GB" sz="2800" b="0" i="1" noProof="0" smtClean="0">
                          <a:solidFill>
                            <a:schemeClr val="bg1"/>
                          </a:solidFill>
                          <a:latin typeface="Cambria Math" panose="02040503050406030204" pitchFamily="18" charset="0"/>
                          <a:ea typeface="Cambria Math" panose="02040503050406030204" pitchFamily="18" charset="0"/>
                        </a:rPr>
                        <m:t>+</m:t>
                      </m:r>
                      <m:sSub>
                        <m:sSubPr>
                          <m:ctrlPr>
                            <a:rPr lang="en-GB" sz="2800" b="0" i="1" noProof="0">
                              <a:solidFill>
                                <a:schemeClr val="bg1"/>
                              </a:solidFill>
                              <a:latin typeface="Cambria Math" panose="02040503050406030204" pitchFamily="18" charset="0"/>
                            </a:rPr>
                          </m:ctrlPr>
                        </m:sSubPr>
                        <m:e>
                          <m:r>
                            <a:rPr lang="en-GB" sz="2800" b="0" i="1" noProof="0" smtClean="0">
                              <a:solidFill>
                                <a:schemeClr val="bg1"/>
                              </a:solidFill>
                              <a:latin typeface="Cambria Math" panose="02040503050406030204" pitchFamily="18" charset="0"/>
                            </a:rPr>
                            <m:t>h</m:t>
                          </m:r>
                        </m:e>
                        <m:sub>
                          <m:r>
                            <a:rPr lang="en-GB" sz="2800" b="0" i="1" noProof="0" smtClean="0">
                              <a:solidFill>
                                <a:schemeClr val="bg1"/>
                              </a:solidFill>
                              <a:latin typeface="Cambria Math" panose="02040503050406030204" pitchFamily="18" charset="0"/>
                            </a:rPr>
                            <m:t>𝑖</m:t>
                          </m:r>
                        </m:sub>
                      </m:sSub>
                      <m:sSup>
                        <m:sSupPr>
                          <m:ctrlPr>
                            <a:rPr lang="en-GB" sz="2800" b="0" i="1" noProof="0" smtClean="0">
                              <a:solidFill>
                                <a:schemeClr val="bg1"/>
                              </a:solidFill>
                              <a:latin typeface="Cambria Math" panose="02040503050406030204" pitchFamily="18" charset="0"/>
                            </a:rPr>
                          </m:ctrlPr>
                        </m:sSupPr>
                        <m:e>
                          <m:d>
                            <m:dPr>
                              <m:begChr m:val="⟨"/>
                              <m:endChr m:val="⟩"/>
                              <m:ctrlPr>
                                <a:rPr lang="en-GB" sz="2800" b="0" i="1" noProof="0">
                                  <a:solidFill>
                                    <a:schemeClr val="bg1"/>
                                  </a:solidFill>
                                  <a:latin typeface="Cambria Math" panose="02040503050406030204" pitchFamily="18" charset="0"/>
                                </a:rPr>
                              </m:ctrlPr>
                            </m:dPr>
                            <m:e>
                              <m:r>
                                <a:rPr lang="en-GB" sz="2800" b="0" i="1" noProof="0">
                                  <a:solidFill>
                                    <a:schemeClr val="bg1"/>
                                  </a:solidFill>
                                  <a:latin typeface="Cambria Math" panose="02040503050406030204" pitchFamily="18" charset="0"/>
                                </a:rPr>
                                <m:t>𝜖</m:t>
                              </m:r>
                            </m:e>
                          </m:d>
                        </m:e>
                        <m:sup>
                          <m:r>
                            <a:rPr lang="en-GB" sz="2800" b="0" i="1" noProof="0" smtClean="0">
                              <a:solidFill>
                                <a:schemeClr val="bg1"/>
                              </a:solidFill>
                              <a:latin typeface="Cambria Math" panose="02040503050406030204" pitchFamily="18" charset="0"/>
                            </a:rPr>
                            <m:t>𝑖</m:t>
                          </m:r>
                        </m:sup>
                      </m:sSup>
                      <m:r>
                        <a:rPr lang="en-GB" sz="2800" b="0" i="1" noProof="0" smtClean="0">
                          <a:solidFill>
                            <a:schemeClr val="bg1"/>
                          </a:solidFill>
                          <a:latin typeface="Cambria Math" panose="02040503050406030204" pitchFamily="18" charset="0"/>
                        </a:rPr>
                        <m:t>+</m:t>
                      </m:r>
                      <m:sSub>
                        <m:sSubPr>
                          <m:ctrlPr>
                            <a:rPr lang="en-GB" sz="2800" b="0" i="1" noProof="0">
                              <a:solidFill>
                                <a:schemeClr val="bg1"/>
                              </a:solidFill>
                              <a:latin typeface="Cambria Math" panose="02040503050406030204" pitchFamily="18" charset="0"/>
                            </a:rPr>
                          </m:ctrlPr>
                        </m:sSubPr>
                        <m:e>
                          <m:r>
                            <a:rPr lang="en-GB" sz="2800" b="0" i="1" noProof="0" smtClean="0">
                              <a:solidFill>
                                <a:schemeClr val="bg1"/>
                              </a:solidFill>
                              <a:latin typeface="Cambria Math" panose="02040503050406030204" pitchFamily="18" charset="0"/>
                            </a:rPr>
                            <m:t>𝐻</m:t>
                          </m:r>
                        </m:e>
                        <m:sub>
                          <m:r>
                            <a:rPr lang="en-GB" sz="2800" b="0" i="1" noProof="0" smtClean="0">
                              <a:solidFill>
                                <a:schemeClr val="bg1"/>
                              </a:solidFill>
                              <a:latin typeface="Cambria Math" panose="02040503050406030204" pitchFamily="18" charset="0"/>
                            </a:rPr>
                            <m:t>𝑖𝑞</m:t>
                          </m:r>
                        </m:sub>
                      </m:sSub>
                      <m:sSup>
                        <m:sSupPr>
                          <m:ctrlPr>
                            <a:rPr lang="en-GB" sz="2800" b="0" i="1" noProof="0" smtClean="0">
                              <a:solidFill>
                                <a:schemeClr val="bg1"/>
                              </a:solidFill>
                              <a:latin typeface="Cambria Math" panose="02040503050406030204" pitchFamily="18" charset="0"/>
                            </a:rPr>
                          </m:ctrlPr>
                        </m:sSupPr>
                        <m:e>
                          <m:d>
                            <m:dPr>
                              <m:begChr m:val="⟨"/>
                              <m:endChr m:val="⟩"/>
                              <m:ctrlPr>
                                <a:rPr lang="en-GB" sz="2800" b="0" i="1" noProof="0">
                                  <a:solidFill>
                                    <a:schemeClr val="bg1"/>
                                  </a:solidFill>
                                  <a:latin typeface="Cambria Math" panose="02040503050406030204" pitchFamily="18" charset="0"/>
                                </a:rPr>
                              </m:ctrlPr>
                            </m:dPr>
                            <m:e>
                              <m:r>
                                <a:rPr lang="en-GB" sz="2800" b="0" i="1" noProof="0">
                                  <a:solidFill>
                                    <a:schemeClr val="bg1"/>
                                  </a:solidFill>
                                  <a:latin typeface="Cambria Math" panose="02040503050406030204" pitchFamily="18" charset="0"/>
                                </a:rPr>
                                <m:t>𝜖</m:t>
                              </m:r>
                            </m:e>
                          </m:d>
                        </m:e>
                        <m:sup>
                          <m:r>
                            <a:rPr lang="en-GB" sz="2800" b="0" i="1" noProof="0">
                              <a:solidFill>
                                <a:schemeClr val="bg1"/>
                              </a:solidFill>
                              <a:latin typeface="Cambria Math" panose="02040503050406030204" pitchFamily="18" charset="0"/>
                            </a:rPr>
                            <m:t>𝑖</m:t>
                          </m:r>
                        </m:sup>
                      </m:sSup>
                      <m:sSup>
                        <m:sSupPr>
                          <m:ctrlPr>
                            <a:rPr lang="en-GB" sz="2800" b="0" i="1" noProof="0">
                              <a:solidFill>
                                <a:schemeClr val="bg1"/>
                              </a:solidFill>
                              <a:latin typeface="Cambria Math" panose="02040503050406030204" pitchFamily="18" charset="0"/>
                            </a:rPr>
                          </m:ctrlPr>
                        </m:sSupPr>
                        <m:e>
                          <m:r>
                            <a:rPr lang="en-GB" sz="2800" b="0" i="1" noProof="0">
                              <a:solidFill>
                                <a:schemeClr val="bg1"/>
                              </a:solidFill>
                              <a:latin typeface="Cambria Math" panose="02040503050406030204" pitchFamily="18" charset="0"/>
                            </a:rPr>
                            <m:t>𝜉</m:t>
                          </m:r>
                        </m:e>
                        <m:sup>
                          <m:r>
                            <a:rPr lang="en-GB" sz="2800" b="0" i="1" noProof="0" smtClean="0">
                              <a:solidFill>
                                <a:schemeClr val="bg1"/>
                              </a:solidFill>
                              <a:latin typeface="Cambria Math" panose="02040503050406030204" pitchFamily="18" charset="0"/>
                            </a:rPr>
                            <m:t>𝑞</m:t>
                          </m:r>
                        </m:sup>
                      </m:sSup>
                    </m:oMath>
                  </m:oMathPara>
                </a14:m>
                <a:endParaRPr lang="en-GB" noProof="0" dirty="0">
                  <a:solidFill>
                    <a:schemeClr val="bg1"/>
                  </a:solidFill>
                </a:endParaRPr>
              </a:p>
              <a:p>
                <a:pPr marL="0" indent="0">
                  <a:buNone/>
                </a:pPr>
                <a:endParaRPr lang="en-GB" noProof="0" dirty="0">
                  <a:solidFill>
                    <a:schemeClr val="bg1"/>
                  </a:solidFill>
                </a:endParaRPr>
              </a:p>
              <a:p>
                <a:r>
                  <a:rPr lang="en-GB" noProof="0" dirty="0">
                    <a:solidFill>
                      <a:schemeClr val="bg1"/>
                    </a:solidFill>
                  </a:rPr>
                  <a:t>Longitudinal focusing implemented by devices like RF cavities introduce an additional constraint on to the longitudinal phase-space.</a:t>
                </a:r>
              </a:p>
              <a:p>
                <a:r>
                  <a:rPr lang="en-GB" noProof="0" dirty="0">
                    <a:solidFill>
                      <a:schemeClr val="bg1"/>
                    </a:solidFill>
                  </a:rPr>
                  <a:t>This constraint is summarized by:</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GB" i="1" noProof="0">
                              <a:solidFill>
                                <a:schemeClr val="bg1"/>
                              </a:solidFill>
                              <a:latin typeface="Cambria Math" panose="02040503050406030204" pitchFamily="18" charset="0"/>
                            </a:rPr>
                          </m:ctrlPr>
                        </m:dPr>
                        <m:e>
                          <m:f>
                            <m:fPr>
                              <m:ctrlPr>
                                <a:rPr lang="en-GB" i="1" noProof="0">
                                  <a:solidFill>
                                    <a:schemeClr val="bg1"/>
                                  </a:solidFill>
                                  <a:latin typeface="Cambria Math" panose="02040503050406030204" pitchFamily="18" charset="0"/>
                                </a:rPr>
                              </m:ctrlPr>
                            </m:fPr>
                            <m:num>
                              <m:r>
                                <m:rPr>
                                  <m:sty m:val="p"/>
                                </m:rPr>
                                <a:rPr lang="en-GB" noProof="0">
                                  <a:solidFill>
                                    <a:schemeClr val="bg1"/>
                                  </a:solidFill>
                                  <a:latin typeface="Cambria Math" panose="02040503050406030204" pitchFamily="18" charset="0"/>
                                </a:rPr>
                                <m:t>Δ</m:t>
                              </m:r>
                              <m:r>
                                <a:rPr lang="en-GB" i="1" noProof="0">
                                  <a:solidFill>
                                    <a:schemeClr val="bg1"/>
                                  </a:solidFill>
                                  <a:latin typeface="Cambria Math" panose="02040503050406030204" pitchFamily="18" charset="0"/>
                                </a:rPr>
                                <m:t>𝑇</m:t>
                              </m:r>
                            </m:num>
                            <m:den>
                              <m:r>
                                <a:rPr lang="en-GB" i="1" noProof="0">
                                  <a:solidFill>
                                    <a:schemeClr val="bg1"/>
                                  </a:solidFill>
                                  <a:latin typeface="Cambria Math" panose="02040503050406030204" pitchFamily="18" charset="0"/>
                                </a:rPr>
                                <m:t>𝑇</m:t>
                              </m:r>
                            </m:den>
                          </m:f>
                        </m:e>
                      </m:d>
                      <m:r>
                        <a:rPr lang="en-GB" i="1" noProof="0">
                          <a:solidFill>
                            <a:schemeClr val="bg1"/>
                          </a:solidFill>
                          <a:latin typeface="Cambria Math" panose="02040503050406030204" pitchFamily="18" charset="0"/>
                        </a:rPr>
                        <m:t>=</m:t>
                      </m:r>
                      <m:r>
                        <a:rPr lang="en-GB" i="1" noProof="0" smtClean="0">
                          <a:solidFill>
                            <a:schemeClr val="bg1"/>
                          </a:solidFill>
                          <a:latin typeface="Cambria Math" panose="02040503050406030204" pitchFamily="18" charset="0"/>
                        </a:rPr>
                        <m:t>0</m:t>
                      </m:r>
                    </m:oMath>
                  </m:oMathPara>
                </a14:m>
                <a:endParaRPr lang="en-GB" noProof="0" dirty="0">
                  <a:solidFill>
                    <a:schemeClr val="bg1"/>
                  </a:solidFill>
                </a:endParaRPr>
              </a:p>
              <a:p>
                <a:pPr marL="0" indent="0">
                  <a:buNone/>
                </a:pPr>
                <a:r>
                  <a:rPr lang="en-GB" noProof="0" dirty="0">
                    <a:solidFill>
                      <a:schemeClr val="bg1"/>
                    </a:solidFill>
                  </a:rPr>
                  <a:t>	…where </a:t>
                </a:r>
                <a14:m>
                  <m:oMath xmlns:m="http://schemas.openxmlformats.org/officeDocument/2006/math">
                    <m:f>
                      <m:fPr>
                        <m:ctrlPr>
                          <a:rPr lang="en-GB" i="1" noProof="0" smtClean="0">
                            <a:solidFill>
                              <a:schemeClr val="bg1"/>
                            </a:solidFill>
                            <a:latin typeface="Cambria Math" panose="02040503050406030204" pitchFamily="18" charset="0"/>
                          </a:rPr>
                        </m:ctrlPr>
                      </m:fPr>
                      <m:num>
                        <m:r>
                          <m:rPr>
                            <m:sty m:val="p"/>
                          </m:rPr>
                          <a:rPr lang="en-GB" noProof="0">
                            <a:solidFill>
                              <a:schemeClr val="bg1"/>
                            </a:solidFill>
                            <a:latin typeface="Cambria Math" panose="02040503050406030204" pitchFamily="18" charset="0"/>
                          </a:rPr>
                          <m:t>Δ</m:t>
                        </m:r>
                        <m:r>
                          <a:rPr lang="en-GB" i="1" noProof="0">
                            <a:solidFill>
                              <a:schemeClr val="bg1"/>
                            </a:solidFill>
                            <a:latin typeface="Cambria Math" panose="02040503050406030204" pitchFamily="18" charset="0"/>
                          </a:rPr>
                          <m:t>𝑇</m:t>
                        </m:r>
                      </m:num>
                      <m:den>
                        <m:r>
                          <a:rPr lang="en-GB" i="1" noProof="0">
                            <a:solidFill>
                              <a:schemeClr val="bg1"/>
                            </a:solidFill>
                            <a:latin typeface="Cambria Math" panose="02040503050406030204" pitchFamily="18" charset="0"/>
                          </a:rPr>
                          <m:t>𝑇</m:t>
                        </m:r>
                      </m:den>
                    </m:f>
                  </m:oMath>
                </a14:m>
                <a:r>
                  <a:rPr lang="en-GB" noProof="0" dirty="0">
                    <a:solidFill>
                      <a:schemeClr val="bg1"/>
                    </a:solidFill>
                  </a:rPr>
                  <a:t> is the change in travel time 	per turn.</a:t>
                </a:r>
              </a:p>
              <a:p>
                <a:endParaRPr lang="en-GB" noProof="0" dirty="0">
                  <a:solidFill>
                    <a:schemeClr val="bg1"/>
                  </a:solidFill>
                </a:endParaRPr>
              </a:p>
            </p:txBody>
          </p:sp>
        </mc:Choice>
        <mc:Fallback xmlns="">
          <p:sp>
            <p:nvSpPr>
              <p:cNvPr id="4" name="Content Placeholder 3">
                <a:extLst>
                  <a:ext uri="{FF2B5EF4-FFF2-40B4-BE49-F238E27FC236}">
                    <a16:creationId xmlns:a16="http://schemas.microsoft.com/office/drawing/2014/main" id="{6974491E-209A-B32A-6FD9-DF9521BF6273}"/>
                  </a:ext>
                </a:extLst>
              </p:cNvPr>
              <p:cNvSpPr>
                <a:spLocks noGrp="1" noRot="1" noChangeAspect="1" noMove="1" noResize="1" noEditPoints="1" noAdjustHandles="1" noChangeArrowheads="1" noChangeShapeType="1" noTextEdit="1"/>
              </p:cNvSpPr>
              <p:nvPr>
                <p:ph sz="half" idx="1"/>
              </p:nvPr>
            </p:nvSpPr>
            <p:spPr>
              <a:blipFill>
                <a:blip r:embed="rId2"/>
                <a:stretch>
                  <a:fillRect l="-2717" r="-3080" b="-1592"/>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CDEB344F-B04C-C1B4-8ACF-4B0B550B8D8F}"/>
              </a:ext>
            </a:extLst>
          </p:cNvPr>
          <p:cNvSpPr>
            <a:spLocks noGrp="1"/>
          </p:cNvSpPr>
          <p:nvPr>
            <p:ph type="ctrTitle"/>
          </p:nvPr>
        </p:nvSpPr>
        <p:spPr/>
        <p:txBody>
          <a:bodyPr/>
          <a:lstStyle/>
          <a:p>
            <a:r>
              <a:rPr lang="en-GB" noProof="0" dirty="0"/>
              <a:t>The Steady-State Spin tune model</a:t>
            </a:r>
          </a:p>
        </p:txBody>
      </p:sp>
      <p:pic>
        <p:nvPicPr>
          <p:cNvPr id="15" name="Picture 14">
            <a:extLst>
              <a:ext uri="{FF2B5EF4-FFF2-40B4-BE49-F238E27FC236}">
                <a16:creationId xmlns:a16="http://schemas.microsoft.com/office/drawing/2014/main" id="{91841B21-CEEF-B162-D6FB-EAC7CA483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62644"/>
            <a:ext cx="4369676" cy="3114701"/>
          </a:xfrm>
          <a:prstGeom prst="rect">
            <a:avLst/>
          </a:prstGeom>
        </p:spPr>
      </p:pic>
      <p:pic>
        <p:nvPicPr>
          <p:cNvPr id="19" name="Picture Placeholder 18">
            <a:extLst>
              <a:ext uri="{FF2B5EF4-FFF2-40B4-BE49-F238E27FC236}">
                <a16:creationId xmlns:a16="http://schemas.microsoft.com/office/drawing/2014/main" id="{D67011EA-E463-A207-ABBB-F6E25BDD3E4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CB0A58E-B93E-FE16-1127-44D7E877B53F}"/>
                  </a:ext>
                </a:extLst>
              </p:cNvPr>
              <p:cNvSpPr txBox="1"/>
              <p:nvPr/>
            </p:nvSpPr>
            <p:spPr>
              <a:xfrm>
                <a:off x="4337791" y="1790835"/>
                <a:ext cx="1788991" cy="536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a:solidFill>
                                <a:schemeClr val="accent4">
                                  <a:lumMod val="60000"/>
                                  <a:lumOff val="40000"/>
                                </a:schemeClr>
                              </a:solidFill>
                              <a:latin typeface="Cambria Math" panose="02040503050406030204" pitchFamily="18" charset="0"/>
                            </a:rPr>
                          </m:ctrlPr>
                        </m:dPr>
                        <m:e>
                          <m:sSup>
                            <m:sSupPr>
                              <m:ctrlPr>
                                <a:rPr lang="it-IT" i="1">
                                  <a:solidFill>
                                    <a:schemeClr val="accent4">
                                      <a:lumMod val="60000"/>
                                      <a:lumOff val="40000"/>
                                    </a:schemeClr>
                                  </a:solidFill>
                                  <a:latin typeface="Cambria Math" panose="02040503050406030204" pitchFamily="18" charset="0"/>
                                </a:rPr>
                              </m:ctrlPr>
                            </m:sSupPr>
                            <m:e>
                              <m:r>
                                <a:rPr lang="it-IT" i="1">
                                  <a:solidFill>
                                    <a:schemeClr val="accent4">
                                      <a:lumMod val="60000"/>
                                      <a:lumOff val="40000"/>
                                    </a:schemeClr>
                                  </a:solidFill>
                                  <a:latin typeface="Cambria Math" panose="02040503050406030204" pitchFamily="18" charset="0"/>
                                </a:rPr>
                                <m:t>𝛿</m:t>
                              </m:r>
                            </m:e>
                            <m:sup>
                              <m:r>
                                <a:rPr lang="it-IT" i="1">
                                  <a:solidFill>
                                    <a:schemeClr val="accent4">
                                      <a:lumMod val="60000"/>
                                      <a:lumOff val="40000"/>
                                    </a:schemeClr>
                                  </a:solidFill>
                                  <a:latin typeface="Cambria Math" panose="02040503050406030204" pitchFamily="18" charset="0"/>
                                </a:rPr>
                                <m:t>2</m:t>
                              </m:r>
                            </m:sup>
                          </m:sSup>
                        </m:e>
                      </m:d>
                      <m:r>
                        <a:rPr lang="en-GB">
                          <a:solidFill>
                            <a:schemeClr val="accent4">
                              <a:lumMod val="60000"/>
                              <a:lumOff val="40000"/>
                            </a:schemeClr>
                          </a:solidFill>
                          <a:latin typeface="Cambria Math" panose="02040503050406030204" pitchFamily="18" charset="0"/>
                          <a:ea typeface="Cambria Math" panose="02040503050406030204" pitchFamily="18" charset="0"/>
                        </a:rPr>
                        <m:t>≈</m:t>
                      </m:r>
                      <m:f>
                        <m:fPr>
                          <m:type m:val="skw"/>
                          <m:ctrlPr>
                            <a:rPr lang="en-GB" i="1">
                              <a:solidFill>
                                <a:schemeClr val="accent4">
                                  <a:lumMod val="60000"/>
                                  <a:lumOff val="40000"/>
                                </a:schemeClr>
                              </a:solidFill>
                              <a:latin typeface="Cambria Math" panose="02040503050406030204" pitchFamily="18" charset="0"/>
                            </a:rPr>
                          </m:ctrlPr>
                        </m:fPr>
                        <m:num>
                          <m:sSubSup>
                            <m:sSubSupPr>
                              <m:ctrlPr>
                                <a:rPr lang="it-IT" i="1">
                                  <a:solidFill>
                                    <a:schemeClr val="accent4">
                                      <a:lumMod val="60000"/>
                                      <a:lumOff val="40000"/>
                                    </a:schemeClr>
                                  </a:solidFill>
                                  <a:latin typeface="Cambria Math" panose="02040503050406030204" pitchFamily="18" charset="0"/>
                                </a:rPr>
                              </m:ctrlPr>
                            </m:sSubSupPr>
                            <m:e>
                              <m:r>
                                <a:rPr lang="it-IT" i="1">
                                  <a:solidFill>
                                    <a:schemeClr val="accent4">
                                      <a:lumMod val="60000"/>
                                      <a:lumOff val="40000"/>
                                    </a:schemeClr>
                                  </a:solidFill>
                                  <a:latin typeface="Cambria Math" panose="02040503050406030204" pitchFamily="18" charset="0"/>
                                </a:rPr>
                                <m:t>𝛿</m:t>
                              </m:r>
                            </m:e>
                            <m:sub>
                              <m:r>
                                <a:rPr lang="it-IT" i="1">
                                  <a:solidFill>
                                    <a:schemeClr val="accent4">
                                      <a:lumMod val="60000"/>
                                      <a:lumOff val="40000"/>
                                    </a:schemeClr>
                                  </a:solidFill>
                                  <a:latin typeface="Cambria Math" panose="02040503050406030204" pitchFamily="18" charset="0"/>
                                </a:rPr>
                                <m:t>𝑎</m:t>
                              </m:r>
                            </m:sub>
                            <m:sup>
                              <m:r>
                                <a:rPr lang="it-IT" i="1">
                                  <a:solidFill>
                                    <a:schemeClr val="accent4">
                                      <a:lumMod val="60000"/>
                                      <a:lumOff val="40000"/>
                                    </a:schemeClr>
                                  </a:solidFill>
                                  <a:latin typeface="Cambria Math" panose="02040503050406030204" pitchFamily="18" charset="0"/>
                                </a:rPr>
                                <m:t>2</m:t>
                              </m:r>
                            </m:sup>
                          </m:sSubSup>
                        </m:num>
                        <m:den>
                          <m:r>
                            <a:rPr lang="it-IT" i="1">
                              <a:solidFill>
                                <a:schemeClr val="accent4">
                                  <a:lumMod val="60000"/>
                                  <a:lumOff val="40000"/>
                                </a:schemeClr>
                              </a:solidFill>
                              <a:latin typeface="Cambria Math" panose="02040503050406030204" pitchFamily="18" charset="0"/>
                            </a:rPr>
                            <m:t>2</m:t>
                          </m:r>
                        </m:den>
                      </m:f>
                    </m:oMath>
                  </m:oMathPara>
                </a14:m>
                <a:endParaRPr lang="en-GB" sz="2400" noProof="0" dirty="0">
                  <a:solidFill>
                    <a:schemeClr val="accent4">
                      <a:lumMod val="60000"/>
                      <a:lumOff val="40000"/>
                    </a:schemeClr>
                  </a:solidFill>
                </a:endParaRPr>
              </a:p>
            </p:txBody>
          </p:sp>
        </mc:Choice>
        <mc:Fallback xmlns="">
          <p:sp>
            <p:nvSpPr>
              <p:cNvPr id="3" name="TextBox 2">
                <a:extLst>
                  <a:ext uri="{FF2B5EF4-FFF2-40B4-BE49-F238E27FC236}">
                    <a16:creationId xmlns:a16="http://schemas.microsoft.com/office/drawing/2014/main" id="{ACB0A58E-B93E-FE16-1127-44D7E877B53F}"/>
                  </a:ext>
                </a:extLst>
              </p:cNvPr>
              <p:cNvSpPr txBox="1">
                <a:spLocks noRot="1" noChangeAspect="1" noMove="1" noResize="1" noEditPoints="1" noAdjustHandles="1" noChangeArrowheads="1" noChangeShapeType="1" noTextEdit="1"/>
              </p:cNvSpPr>
              <p:nvPr/>
            </p:nvSpPr>
            <p:spPr>
              <a:xfrm>
                <a:off x="4337791" y="1790835"/>
                <a:ext cx="1788991" cy="536494"/>
              </a:xfrm>
              <a:prstGeom prst="rect">
                <a:avLst/>
              </a:prstGeom>
              <a:blipFill>
                <a:blip r:embed="rId5"/>
                <a:stretch>
                  <a:fillRect t="-86047" b="-141860"/>
                </a:stretch>
              </a:blipFill>
            </p:spPr>
            <p:txBody>
              <a:bodyPr/>
              <a:lstStyle/>
              <a:p>
                <a:r>
                  <a:rPr lang="en-IT">
                    <a:noFill/>
                  </a:rPr>
                  <a:t> </a:t>
                </a:r>
              </a:p>
            </p:txBody>
          </p:sp>
        </mc:Fallback>
      </mc:AlternateContent>
    </p:spTree>
    <p:extLst>
      <p:ext uri="{BB962C8B-B14F-4D97-AF65-F5344CB8AC3E}">
        <p14:creationId xmlns:p14="http://schemas.microsoft.com/office/powerpoint/2010/main" val="27566733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D32EB-9EFC-06BB-2E81-09AF211D0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606C8-3D78-72B9-4398-D2AB1882DE80}"/>
              </a:ext>
            </a:extLst>
          </p:cNvPr>
          <p:cNvSpPr>
            <a:spLocks noGrp="1"/>
          </p:cNvSpPr>
          <p:nvPr>
            <p:ph type="title"/>
          </p:nvPr>
        </p:nvSpPr>
        <p:spPr/>
        <p:txBody>
          <a:bodyPr>
            <a:normAutofit/>
          </a:bodyPr>
          <a:lstStyle/>
          <a:p>
            <a:r>
              <a:rPr lang="en-GB" dirty="0"/>
              <a:t>Applying the Bunching Constraint</a:t>
            </a:r>
            <a:endParaRPr lang="en-GB" noProof="0" dirty="0"/>
          </a:p>
        </p:txBody>
      </p:sp>
      <p:sp>
        <p:nvSpPr>
          <p:cNvPr id="9" name="Text Placeholder 8">
            <a:extLst>
              <a:ext uri="{FF2B5EF4-FFF2-40B4-BE49-F238E27FC236}">
                <a16:creationId xmlns:a16="http://schemas.microsoft.com/office/drawing/2014/main" id="{DA8189E5-6EB6-041B-F62B-D52759659A72}"/>
              </a:ext>
            </a:extLst>
          </p:cNvPr>
          <p:cNvSpPr>
            <a:spLocks noGrp="1"/>
          </p:cNvSpPr>
          <p:nvPr>
            <p:ph type="body" sz="quarter" idx="12"/>
          </p:nvPr>
        </p:nvSpPr>
        <p:spPr/>
        <p:txBody>
          <a:bodyPr/>
          <a:lstStyle/>
          <a:p>
            <a:r>
              <a:rPr lang="en-GB" noProof="0" dirty="0"/>
              <a:t>Expression for the change in travel time per turn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6BAB5EB-6521-6957-CA3B-92700ECF4EA8}"/>
                  </a:ext>
                </a:extLst>
              </p:cNvPr>
              <p:cNvSpPr>
                <a:spLocks noGrp="1"/>
              </p:cNvSpPr>
              <p:nvPr>
                <p:ph idx="1"/>
              </p:nvPr>
            </p:nvSpPr>
            <p:spPr/>
            <p:txBody>
              <a:bodyPr anchor="ctr">
                <a:normAutofit/>
              </a:bodyPr>
              <a:lstStyle/>
              <a:p>
                <a:pPr marL="0" indent="0">
                  <a:buNone/>
                </a:pPr>
                <a14:m>
                  <m:oMathPara xmlns:m="http://schemas.openxmlformats.org/officeDocument/2006/math">
                    <m:oMathParaPr>
                      <m:jc m:val="centerGroup"/>
                    </m:oMathParaPr>
                    <m:oMath xmlns:m="http://schemas.openxmlformats.org/officeDocument/2006/math">
                      <m:f>
                        <m:fPr>
                          <m:ctrlPr>
                            <a:rPr lang="en-GB" sz="2400" b="0" i="1" noProof="0" smtClean="0">
                              <a:solidFill>
                                <a:schemeClr val="bg1"/>
                              </a:solidFill>
                              <a:latin typeface="Cambria Math" panose="02040503050406030204" pitchFamily="18" charset="0"/>
                            </a:rPr>
                          </m:ctrlPr>
                        </m:fPr>
                        <m:num>
                          <m:r>
                            <m:rPr>
                              <m:sty m:val="p"/>
                            </m:rPr>
                            <a:rPr lang="en-GB" sz="2400" b="0" noProof="0">
                              <a:solidFill>
                                <a:schemeClr val="bg1"/>
                              </a:solidFill>
                              <a:latin typeface="Cambria Math" panose="02040503050406030204" pitchFamily="18" charset="0"/>
                            </a:rPr>
                            <m:t>Δ</m:t>
                          </m:r>
                          <m:r>
                            <a:rPr lang="en-GB" sz="2400" b="0" i="1" noProof="0" smtClean="0">
                              <a:solidFill>
                                <a:schemeClr val="bg1"/>
                              </a:solidFill>
                              <a:latin typeface="Cambria Math" panose="02040503050406030204" pitchFamily="18" charset="0"/>
                            </a:rPr>
                            <m:t>𝑇</m:t>
                          </m:r>
                        </m:num>
                        <m:den>
                          <m:r>
                            <a:rPr lang="en-GB" sz="2400" b="0" i="1" noProof="0" smtClean="0">
                              <a:solidFill>
                                <a:schemeClr val="bg1"/>
                              </a:solidFill>
                              <a:latin typeface="Cambria Math" panose="02040503050406030204" pitchFamily="18" charset="0"/>
                            </a:rPr>
                            <m:t>𝑇</m:t>
                          </m:r>
                        </m:den>
                      </m:f>
                      <m:r>
                        <a:rPr lang="en-GB" sz="2400" noProof="0">
                          <a:solidFill>
                            <a:schemeClr val="bg1"/>
                          </a:solidFill>
                          <a:latin typeface="Cambria Math" panose="02040503050406030204" pitchFamily="18" charset="0"/>
                        </a:rPr>
                        <m:t>=</m:t>
                      </m:r>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800" b="0" i="1" noProof="0">
                              <a:solidFill>
                                <a:schemeClr val="bg1"/>
                              </a:solidFill>
                              <a:latin typeface="Cambria Math" panose="02040503050406030204" pitchFamily="18" charset="0"/>
                            </a:rPr>
                          </m:ctrlPr>
                        </m:fPr>
                        <m:num>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𝜋</m:t>
                          </m:r>
                        </m:num>
                        <m:den>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𝐿</m:t>
                          </m:r>
                        </m:den>
                      </m:f>
                      <m:d>
                        <m:dPr>
                          <m:ctrlPr>
                            <a:rPr lang="en-GB" sz="2800" b="0" i="1" noProof="0">
                              <a:solidFill>
                                <a:schemeClr val="bg1"/>
                              </a:solidFill>
                              <a:latin typeface="Cambria Math" panose="02040503050406030204" pitchFamily="18" charset="0"/>
                            </a:rPr>
                          </m:ctrlPr>
                        </m:dPr>
                        <m:e>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𝜖</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𝑥</m:t>
                              </m:r>
                            </m:sub>
                          </m:sSub>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𝜉</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𝑥</m:t>
                              </m:r>
                            </m:sub>
                          </m:s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m:t>
                          </m:r>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𝜖</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𝑦</m:t>
                              </m:r>
                            </m:sub>
                          </m:sSub>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𝜉</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𝑦</m:t>
                              </m:r>
                            </m:sub>
                          </m:sSub>
                        </m:e>
                      </m:d>
                      <m:r>
                        <a:rPr lang="en-GB" sz="2400" b="1" i="1" noProof="0" smtClean="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m:t>
                      </m:r>
                      <m:sSub>
                        <m:sSubPr>
                          <m:ctrlPr>
                            <a:rPr lang="en-GB" sz="2400" i="1" noProof="0">
                              <a:solidFill>
                                <a:schemeClr val="bg1"/>
                              </a:solidFill>
                              <a:latin typeface="Cambria Math" panose="02040503050406030204" pitchFamily="18" charset="0"/>
                            </a:rPr>
                          </m:ctrlPr>
                        </m:sSubPr>
                        <m:e>
                          <m:r>
                            <a:rPr lang="en-GB" sz="2400" i="1" noProof="0">
                              <a:solidFill>
                                <a:schemeClr val="bg1"/>
                              </a:solidFill>
                              <a:latin typeface="Cambria Math" panose="02040503050406030204" pitchFamily="18" charset="0"/>
                              <a:ea typeface="Cambria Math" panose="02040503050406030204" pitchFamily="18" charset="0"/>
                            </a:rPr>
                            <m:t>𝜂</m:t>
                          </m:r>
                        </m:e>
                        <m:sub>
                          <m:r>
                            <a:rPr lang="en-GB" sz="2400" i="1" noProof="0" smtClean="0">
                              <a:solidFill>
                                <a:schemeClr val="bg1"/>
                              </a:solidFill>
                              <a:latin typeface="Cambria Math" panose="02040503050406030204" pitchFamily="18" charset="0"/>
                            </a:rPr>
                            <m:t>0</m:t>
                          </m:r>
                        </m:sub>
                      </m:sSub>
                      <m:r>
                        <a:rPr lang="en-GB" sz="2400" i="1" noProof="0">
                          <a:solidFill>
                            <a:schemeClr val="bg1"/>
                          </a:solidFill>
                          <a:latin typeface="Cambria Math" panose="02040503050406030204" pitchFamily="18" charset="0"/>
                          <a:ea typeface="Cambria Math" panose="02040503050406030204" pitchFamily="18" charset="0"/>
                        </a:rPr>
                        <m:t>𝛿</m:t>
                      </m:r>
                      <m:r>
                        <a:rPr lang="en-GB" sz="2400" i="1" noProof="0" smtClean="0">
                          <a:solidFill>
                            <a:schemeClr val="bg1"/>
                          </a:solidFill>
                          <a:latin typeface="Cambria Math" panose="02040503050406030204" pitchFamily="18" charset="0"/>
                        </a:rPr>
                        <m:t>+</m:t>
                      </m:r>
                      <m:sSub>
                        <m:sSubPr>
                          <m:ctrlP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1</m:t>
                          </m:r>
                        </m:sub>
                      </m:sSub>
                      <m:sSup>
                        <m:sSupPr>
                          <m:ctrlP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𝛿</m:t>
                          </m:r>
                        </m:e>
                        <m:sup>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GB" sz="2400" noProof="0" dirty="0">
                  <a:solidFill>
                    <a:schemeClr val="bg1"/>
                  </a:solidFill>
                </a:endParaRPr>
              </a:p>
            </p:txBody>
          </p:sp>
        </mc:Choice>
        <mc:Fallback xmlns="">
          <p:sp>
            <p:nvSpPr>
              <p:cNvPr id="6" name="Content Placeholder 5">
                <a:extLst>
                  <a:ext uri="{FF2B5EF4-FFF2-40B4-BE49-F238E27FC236}">
                    <a16:creationId xmlns:a16="http://schemas.microsoft.com/office/drawing/2014/main" id="{A6BAB5EB-6521-6957-CA3B-92700ECF4EA8}"/>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IT">
                    <a:noFill/>
                  </a:rPr>
                  <a:t> </a:t>
                </a:r>
              </a:p>
            </p:txBody>
          </p:sp>
        </mc:Fallback>
      </mc:AlternateContent>
      <p:pic>
        <p:nvPicPr>
          <p:cNvPr id="35" name="Picture Placeholder 34">
            <a:extLst>
              <a:ext uri="{FF2B5EF4-FFF2-40B4-BE49-F238E27FC236}">
                <a16:creationId xmlns:a16="http://schemas.microsoft.com/office/drawing/2014/main" id="{DD91EC26-3E2A-5A0B-6503-51B59E27DF1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F05B29-A8AA-BEE3-E2FB-95210CEBB978}"/>
                  </a:ext>
                </a:extLst>
              </p:cNvPr>
              <p:cNvSpPr txBox="1"/>
              <p:nvPr/>
            </p:nvSpPr>
            <p:spPr>
              <a:xfrm>
                <a:off x="398236" y="2199039"/>
                <a:ext cx="3485884" cy="7350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150" normalizeH="0" baseline="0" noProof="0" smtClean="0">
                              <a:ln>
                                <a:noFill/>
                              </a:ln>
                              <a:solidFill>
                                <a:srgbClr val="FF0000"/>
                              </a:solidFill>
                              <a:effectLst/>
                              <a:uLnTx/>
                              <a:uFillTx/>
                              <a:latin typeface="Cambria Math" panose="02040503050406030204" pitchFamily="18" charset="0"/>
                            </a:rPr>
                          </m:ctrlPr>
                        </m:sSubPr>
                        <m:e>
                          <m:d>
                            <m:d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dPr>
                            <m:e>
                              <m:f>
                                <m:f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fPr>
                                <m:num>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𝛥</m:t>
                                  </m:r>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num>
                                <m:den>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den>
                              </m:f>
                            </m:e>
                          </m:d>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𝛽</m:t>
                          </m:r>
                        </m:sub>
                      </m:s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f>
                        <m:f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fPr>
                        <m:num>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𝜋</m:t>
                          </m:r>
                        </m:num>
                        <m:den>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den>
                      </m:f>
                      <m:d>
                        <m:d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dPr>
                        <m:e>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𝜖</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𝑥</m:t>
                              </m:r>
                            </m:sub>
                          </m:sSub>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𝜉</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𝑥</m:t>
                              </m:r>
                            </m:sub>
                          </m:s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𝜖</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𝑦</m:t>
                              </m:r>
                            </m:sub>
                          </m:sSub>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𝜉</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𝑦</m:t>
                              </m:r>
                            </m:sub>
                          </m:sSub>
                        </m:e>
                      </m:d>
                    </m:oMath>
                  </m:oMathPara>
                </a14:m>
                <a:endParaRPr lang="en-GB" noProof="0" dirty="0">
                  <a:solidFill>
                    <a:srgbClr val="FF0000"/>
                  </a:solidFill>
                </a:endParaRPr>
              </a:p>
            </p:txBody>
          </p:sp>
        </mc:Choice>
        <mc:Fallback xmlns="">
          <p:sp>
            <p:nvSpPr>
              <p:cNvPr id="11" name="TextBox 10">
                <a:extLst>
                  <a:ext uri="{FF2B5EF4-FFF2-40B4-BE49-F238E27FC236}">
                    <a16:creationId xmlns:a16="http://schemas.microsoft.com/office/drawing/2014/main" id="{CAF05B29-A8AA-BEE3-E2FB-95210CEBB978}"/>
                  </a:ext>
                </a:extLst>
              </p:cNvPr>
              <p:cNvSpPr txBox="1">
                <a:spLocks noRot="1" noChangeAspect="1" noMove="1" noResize="1" noEditPoints="1" noAdjustHandles="1" noChangeArrowheads="1" noChangeShapeType="1" noTextEdit="1"/>
              </p:cNvSpPr>
              <p:nvPr/>
            </p:nvSpPr>
            <p:spPr>
              <a:xfrm>
                <a:off x="398236" y="2199039"/>
                <a:ext cx="3485884" cy="735073"/>
              </a:xfrm>
              <a:prstGeom prst="rect">
                <a:avLst/>
              </a:prstGeom>
              <a:blipFill>
                <a:blip r:embed="rId4"/>
                <a:stretch>
                  <a:fillRect b="-517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5306EB2-BB83-6809-6E25-6853EF19E7C8}"/>
                  </a:ext>
                </a:extLst>
              </p:cNvPr>
              <p:cNvSpPr txBox="1"/>
              <p:nvPr/>
            </p:nvSpPr>
            <p:spPr>
              <a:xfrm>
                <a:off x="3785743" y="2199039"/>
                <a:ext cx="3485884" cy="825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150" normalizeH="0" baseline="0" noProof="0" smtClean="0">
                              <a:ln>
                                <a:noFill/>
                              </a:ln>
                              <a:solidFill>
                                <a:srgbClr val="FF0000"/>
                              </a:solidFill>
                              <a:effectLst/>
                              <a:uLnTx/>
                              <a:uFillTx/>
                              <a:latin typeface="Cambria Math" panose="02040503050406030204" pitchFamily="18" charset="0"/>
                            </a:rPr>
                          </m:ctrlPr>
                        </m:sSubPr>
                        <m:e>
                          <m:d>
                            <m:d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dPr>
                            <m:e>
                              <m:f>
                                <m:f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fPr>
                                <m:num>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𝛥</m:t>
                                  </m:r>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num>
                                <m:den>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den>
                              </m:f>
                            </m:e>
                          </m:d>
                        </m:e>
                        <m: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sub>
                      </m:s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sSub>
                        <m:sSubPr>
                          <m:ctrlP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cs typeface="Times New Roman" panose="02020603050405020304" pitchFamily="18" charset="0"/>
                            </a:rPr>
                          </m:ctrlPr>
                        </m:sSubPr>
                        <m:e>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𝛼</m:t>
                          </m:r>
                        </m:e>
                        <m: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cs typeface="Times New Roman" panose="02020603050405020304" pitchFamily="18" charset="0"/>
                            </a:rPr>
                            <m:t>0</m:t>
                          </m:r>
                        </m:sub>
                      </m:s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𝛼</m:t>
                          </m:r>
                        </m:e>
                        <m: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sSup>
                        <m:sSupPr>
                          <m:ctrlP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e>
                        <m:sup>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GB" noProof="0" dirty="0">
                  <a:solidFill>
                    <a:srgbClr val="FF0000"/>
                  </a:solidFill>
                </a:endParaRPr>
              </a:p>
            </p:txBody>
          </p:sp>
        </mc:Choice>
        <mc:Fallback xmlns="">
          <p:sp>
            <p:nvSpPr>
              <p:cNvPr id="12" name="TextBox 11">
                <a:extLst>
                  <a:ext uri="{FF2B5EF4-FFF2-40B4-BE49-F238E27FC236}">
                    <a16:creationId xmlns:a16="http://schemas.microsoft.com/office/drawing/2014/main" id="{45306EB2-BB83-6809-6E25-6853EF19E7C8}"/>
                  </a:ext>
                </a:extLst>
              </p:cNvPr>
              <p:cNvSpPr txBox="1">
                <a:spLocks noRot="1" noChangeAspect="1" noMove="1" noResize="1" noEditPoints="1" noAdjustHandles="1" noChangeArrowheads="1" noChangeShapeType="1" noTextEdit="1"/>
              </p:cNvSpPr>
              <p:nvPr/>
            </p:nvSpPr>
            <p:spPr>
              <a:xfrm>
                <a:off x="3785743" y="2199039"/>
                <a:ext cx="3485884" cy="825419"/>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662AD04-DFE6-961E-A10A-B022F81E4ACC}"/>
                  </a:ext>
                </a:extLst>
              </p:cNvPr>
              <p:cNvSpPr txBox="1"/>
              <p:nvPr/>
            </p:nvSpPr>
            <p:spPr>
              <a:xfrm>
                <a:off x="7173249" y="2199038"/>
                <a:ext cx="4697253" cy="868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pc="150" noProof="0" smtClean="0">
                              <a:solidFill>
                                <a:srgbClr val="FF0000"/>
                              </a:solidFill>
                              <a:latin typeface="Cambria Math" panose="02040503050406030204" pitchFamily="18" charset="0"/>
                            </a:rPr>
                          </m:ctrlPr>
                        </m:fPr>
                        <m:num>
                          <m:r>
                            <a:rPr lang="en-GB" sz="2000"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sz="2000"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num>
                        <m:den>
                          <m:r>
                            <a:rPr lang="en-GB" sz="2000"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den>
                      </m:f>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1</m:t>
                          </m:r>
                        </m:num>
                        <m:den>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b="0"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𝛾</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den>
                      </m:f>
                      <m:r>
                        <a:rPr lang="en-GB" sz="2000" i="1" spc="150" noProof="0" smtClean="0">
                          <a:solidFill>
                            <a:srgbClr val="FF0000"/>
                          </a:solidFill>
                          <a:latin typeface="Cambria Math" panose="02040503050406030204" pitchFamily="18" charset="0"/>
                          <a:ea typeface="Cambria Math" panose="02040503050406030204" pitchFamily="18" charset="0"/>
                        </a:rPr>
                        <m:t>𝛿</m:t>
                      </m:r>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3</m:t>
                          </m:r>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b="0"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𝛽</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num>
                        <m:den>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2</m:t>
                          </m:r>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b="0"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𝛾</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den>
                      </m:f>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𝛿</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r>
                        <a:rPr lang="en-GB" b="0" i="1" spc="150" noProof="0" smtClean="0">
                          <a:solidFill>
                            <a:srgbClr val="FF0000"/>
                          </a:solidFill>
                          <a:latin typeface="Cambria Math" panose="02040503050406030204" pitchFamily="18" charset="0"/>
                          <a:cs typeface="Times New Roman" panose="02020603050405020304" pitchFamily="18" charset="0"/>
                        </a:rPr>
                        <m:t>+…</m:t>
                      </m:r>
                    </m:oMath>
                  </m:oMathPara>
                </a14:m>
                <a:endParaRPr lang="en-GB" noProof="0" dirty="0">
                  <a:solidFill>
                    <a:srgbClr val="FF0000"/>
                  </a:solidFill>
                </a:endParaRPr>
              </a:p>
            </p:txBody>
          </p:sp>
        </mc:Choice>
        <mc:Fallback xmlns="">
          <p:sp>
            <p:nvSpPr>
              <p:cNvPr id="14" name="TextBox 13">
                <a:extLst>
                  <a:ext uri="{FF2B5EF4-FFF2-40B4-BE49-F238E27FC236}">
                    <a16:creationId xmlns:a16="http://schemas.microsoft.com/office/drawing/2014/main" id="{0662AD04-DFE6-961E-A10A-B022F81E4ACC}"/>
                  </a:ext>
                </a:extLst>
              </p:cNvPr>
              <p:cNvSpPr txBox="1">
                <a:spLocks noRot="1" noChangeAspect="1" noMove="1" noResize="1" noEditPoints="1" noAdjustHandles="1" noChangeArrowheads="1" noChangeShapeType="1" noTextEdit="1"/>
              </p:cNvSpPr>
              <p:nvPr/>
            </p:nvSpPr>
            <p:spPr>
              <a:xfrm>
                <a:off x="7173249" y="2199038"/>
                <a:ext cx="4697253" cy="868507"/>
              </a:xfrm>
              <a:prstGeom prst="rect">
                <a:avLst/>
              </a:prstGeom>
              <a:blipFill>
                <a:blip r:embed="rId6"/>
                <a:stretch>
                  <a:fillRect/>
                </a:stretch>
              </a:blipFill>
            </p:spPr>
            <p:txBody>
              <a:bodyPr/>
              <a:lstStyle/>
              <a:p>
                <a:r>
                  <a:rPr lang="en-IT">
                    <a:noFill/>
                  </a:rPr>
                  <a:t> </a:t>
                </a:r>
              </a:p>
            </p:txBody>
          </p:sp>
        </mc:Fallback>
      </mc:AlternateContent>
      <p:cxnSp>
        <p:nvCxnSpPr>
          <p:cNvPr id="21" name="Straight Arrow Connector 20">
            <a:extLst>
              <a:ext uri="{FF2B5EF4-FFF2-40B4-BE49-F238E27FC236}">
                <a16:creationId xmlns:a16="http://schemas.microsoft.com/office/drawing/2014/main" id="{EE25FA44-3C5F-584E-92E4-984F69F19B96}"/>
              </a:ext>
            </a:extLst>
          </p:cNvPr>
          <p:cNvCxnSpPr>
            <a:cxnSpLocks/>
            <a:stCxn id="26" idx="2"/>
          </p:cNvCxnSpPr>
          <p:nvPr/>
        </p:nvCxnSpPr>
        <p:spPr>
          <a:xfrm>
            <a:off x="1969311" y="3752440"/>
            <a:ext cx="1213839" cy="395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D3F12C4-DD37-1899-57D3-4A85D64AA049}"/>
              </a:ext>
            </a:extLst>
          </p:cNvPr>
          <p:cNvCxnSpPr>
            <a:cxnSpLocks/>
            <a:stCxn id="29" idx="2"/>
          </p:cNvCxnSpPr>
          <p:nvPr/>
        </p:nvCxnSpPr>
        <p:spPr>
          <a:xfrm flipH="1">
            <a:off x="6996545" y="3648266"/>
            <a:ext cx="414952" cy="44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D3FB8F7-C8A3-9FC7-8A1C-3B2669024C27}"/>
              </a:ext>
            </a:extLst>
          </p:cNvPr>
          <p:cNvSpPr txBox="1"/>
          <p:nvPr/>
        </p:nvSpPr>
        <p:spPr>
          <a:xfrm>
            <a:off x="696650" y="3106109"/>
            <a:ext cx="2545322" cy="646331"/>
          </a:xfrm>
          <a:prstGeom prst="rect">
            <a:avLst/>
          </a:prstGeom>
          <a:noFill/>
        </p:spPr>
        <p:txBody>
          <a:bodyPr wrap="square" rtlCol="0">
            <a:spAutoFit/>
          </a:bodyPr>
          <a:lstStyle/>
          <a:p>
            <a:pPr algn="ctr"/>
            <a:r>
              <a:rPr lang="en-GB" noProof="0" dirty="0">
                <a:solidFill>
                  <a:schemeClr val="bg1"/>
                </a:solidFill>
              </a:rPr>
              <a:t>Change in travel time</a:t>
            </a:r>
          </a:p>
        </p:txBody>
      </p:sp>
      <p:sp>
        <p:nvSpPr>
          <p:cNvPr id="29" name="TextBox 28">
            <a:extLst>
              <a:ext uri="{FF2B5EF4-FFF2-40B4-BE49-F238E27FC236}">
                <a16:creationId xmlns:a16="http://schemas.microsoft.com/office/drawing/2014/main" id="{FA410868-AC6C-19E0-7E6C-695E9F0D8E3B}"/>
              </a:ext>
            </a:extLst>
          </p:cNvPr>
          <p:cNvSpPr txBox="1"/>
          <p:nvPr/>
        </p:nvSpPr>
        <p:spPr>
          <a:xfrm>
            <a:off x="6246963" y="3001935"/>
            <a:ext cx="2329068" cy="646331"/>
          </a:xfrm>
          <a:prstGeom prst="rect">
            <a:avLst/>
          </a:prstGeom>
          <a:noFill/>
        </p:spPr>
        <p:txBody>
          <a:bodyPr wrap="square" rtlCol="0">
            <a:spAutoFit/>
          </a:bodyPr>
          <a:lstStyle/>
          <a:p>
            <a:pPr algn="ctr"/>
            <a:r>
              <a:rPr lang="en-GB" noProof="0" dirty="0">
                <a:solidFill>
                  <a:schemeClr val="bg1"/>
                </a:solidFill>
              </a:rPr>
              <a:t>1° phase slip factor</a:t>
            </a:r>
          </a:p>
        </p:txBody>
      </p:sp>
      <p:cxnSp>
        <p:nvCxnSpPr>
          <p:cNvPr id="31" name="Straight Arrow Connector 30">
            <a:extLst>
              <a:ext uri="{FF2B5EF4-FFF2-40B4-BE49-F238E27FC236}">
                <a16:creationId xmlns:a16="http://schemas.microsoft.com/office/drawing/2014/main" id="{AB63489F-30A1-0A09-2138-E424EAE4ACAD}"/>
              </a:ext>
            </a:extLst>
          </p:cNvPr>
          <p:cNvCxnSpPr>
            <a:cxnSpLocks/>
            <a:stCxn id="33" idx="2"/>
          </p:cNvCxnSpPr>
          <p:nvPr/>
        </p:nvCxnSpPr>
        <p:spPr>
          <a:xfrm flipH="1">
            <a:off x="7839777" y="3678289"/>
            <a:ext cx="2449682" cy="44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21F4E7B-B330-385F-714D-4D5D96FE9042}"/>
              </a:ext>
            </a:extLst>
          </p:cNvPr>
          <p:cNvSpPr txBox="1"/>
          <p:nvPr/>
        </p:nvSpPr>
        <p:spPr>
          <a:xfrm>
            <a:off x="9053004" y="3031958"/>
            <a:ext cx="2472909" cy="646331"/>
          </a:xfrm>
          <a:prstGeom prst="rect">
            <a:avLst/>
          </a:prstGeom>
          <a:noFill/>
        </p:spPr>
        <p:txBody>
          <a:bodyPr wrap="square" rtlCol="0">
            <a:spAutoFit/>
          </a:bodyPr>
          <a:lstStyle/>
          <a:p>
            <a:pPr algn="ctr"/>
            <a:r>
              <a:rPr lang="en-GB" noProof="0" dirty="0">
                <a:solidFill>
                  <a:schemeClr val="bg1"/>
                </a:solidFill>
              </a:rPr>
              <a:t>2° phase slip factor</a:t>
            </a:r>
          </a:p>
        </p:txBody>
      </p:sp>
      <p:cxnSp>
        <p:nvCxnSpPr>
          <p:cNvPr id="37" name="Straight Arrow Connector 36">
            <a:extLst>
              <a:ext uri="{FF2B5EF4-FFF2-40B4-BE49-F238E27FC236}">
                <a16:creationId xmlns:a16="http://schemas.microsoft.com/office/drawing/2014/main" id="{3AE44DD9-8490-C52E-4CFA-42D9D5123D92}"/>
              </a:ext>
            </a:extLst>
          </p:cNvPr>
          <p:cNvCxnSpPr>
            <a:cxnSpLocks/>
            <a:stCxn id="43" idx="0"/>
          </p:cNvCxnSpPr>
          <p:nvPr/>
        </p:nvCxnSpPr>
        <p:spPr>
          <a:xfrm flipV="1">
            <a:off x="2641576" y="4273102"/>
            <a:ext cx="2116226" cy="1498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7E1A4F1-7420-86FF-DC66-952F70C604C2}"/>
              </a:ext>
            </a:extLst>
          </p:cNvPr>
          <p:cNvCxnSpPr>
            <a:cxnSpLocks/>
            <a:stCxn id="43" idx="0"/>
          </p:cNvCxnSpPr>
          <p:nvPr/>
        </p:nvCxnSpPr>
        <p:spPr>
          <a:xfrm flipV="1">
            <a:off x="2641576" y="4205397"/>
            <a:ext cx="3031644" cy="1566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C35FCAB-5F0C-041A-D930-06D7F976ED36}"/>
              </a:ext>
            </a:extLst>
          </p:cNvPr>
          <p:cNvCxnSpPr>
            <a:cxnSpLocks/>
            <a:stCxn id="45" idx="0"/>
          </p:cNvCxnSpPr>
          <p:nvPr/>
        </p:nvCxnSpPr>
        <p:spPr>
          <a:xfrm flipH="1" flipV="1">
            <a:off x="5191500" y="4300812"/>
            <a:ext cx="1351544" cy="141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BBB4AE-E635-0867-C94B-2A705AAA1136}"/>
              </a:ext>
            </a:extLst>
          </p:cNvPr>
          <p:cNvCxnSpPr>
            <a:cxnSpLocks/>
            <a:stCxn id="45" idx="0"/>
          </p:cNvCxnSpPr>
          <p:nvPr/>
        </p:nvCxnSpPr>
        <p:spPr>
          <a:xfrm flipH="1" flipV="1">
            <a:off x="6096000" y="4321797"/>
            <a:ext cx="447044" cy="1396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2098E9-0752-31B7-6489-48867380B338}"/>
              </a:ext>
            </a:extLst>
          </p:cNvPr>
          <p:cNvCxnSpPr>
            <a:cxnSpLocks/>
            <a:stCxn id="44" idx="0"/>
          </p:cNvCxnSpPr>
          <p:nvPr/>
        </p:nvCxnSpPr>
        <p:spPr>
          <a:xfrm flipH="1" flipV="1">
            <a:off x="7271627" y="4219252"/>
            <a:ext cx="3064284" cy="1461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75698FF-1151-BB1E-5827-0B39B3BB1829}"/>
              </a:ext>
            </a:extLst>
          </p:cNvPr>
          <p:cNvSpPr txBox="1"/>
          <p:nvPr/>
        </p:nvSpPr>
        <p:spPr>
          <a:xfrm>
            <a:off x="1888787" y="5772069"/>
            <a:ext cx="1505578" cy="369332"/>
          </a:xfrm>
          <a:prstGeom prst="rect">
            <a:avLst/>
          </a:prstGeom>
          <a:noFill/>
        </p:spPr>
        <p:txBody>
          <a:bodyPr wrap="square" rtlCol="0">
            <a:spAutoFit/>
          </a:bodyPr>
          <a:lstStyle/>
          <a:p>
            <a:r>
              <a:rPr lang="en-GB" noProof="0" dirty="0">
                <a:solidFill>
                  <a:schemeClr val="bg1"/>
                </a:solidFill>
              </a:rPr>
              <a:t>Emittance</a:t>
            </a:r>
          </a:p>
        </p:txBody>
      </p:sp>
      <p:sp>
        <p:nvSpPr>
          <p:cNvPr id="44" name="TextBox 43">
            <a:extLst>
              <a:ext uri="{FF2B5EF4-FFF2-40B4-BE49-F238E27FC236}">
                <a16:creationId xmlns:a16="http://schemas.microsoft.com/office/drawing/2014/main" id="{227091A5-E7EA-E8E2-F3DC-9192B641B249}"/>
              </a:ext>
            </a:extLst>
          </p:cNvPr>
          <p:cNvSpPr txBox="1"/>
          <p:nvPr/>
        </p:nvSpPr>
        <p:spPr>
          <a:xfrm>
            <a:off x="9089053" y="5680746"/>
            <a:ext cx="2493716" cy="369332"/>
          </a:xfrm>
          <a:prstGeom prst="rect">
            <a:avLst/>
          </a:prstGeom>
          <a:noFill/>
        </p:spPr>
        <p:txBody>
          <a:bodyPr wrap="square" rtlCol="0">
            <a:spAutoFit/>
          </a:bodyPr>
          <a:lstStyle/>
          <a:p>
            <a:r>
              <a:rPr lang="en-GB" noProof="0" dirty="0">
                <a:solidFill>
                  <a:schemeClr val="bg1"/>
                </a:solidFill>
              </a:rPr>
              <a:t>Momentum offset</a:t>
            </a:r>
          </a:p>
        </p:txBody>
      </p:sp>
      <p:sp>
        <p:nvSpPr>
          <p:cNvPr id="45" name="TextBox 44">
            <a:extLst>
              <a:ext uri="{FF2B5EF4-FFF2-40B4-BE49-F238E27FC236}">
                <a16:creationId xmlns:a16="http://schemas.microsoft.com/office/drawing/2014/main" id="{019E09D3-85FA-D4A5-AC50-93ED256B8279}"/>
              </a:ext>
            </a:extLst>
          </p:cNvPr>
          <p:cNvSpPr txBox="1"/>
          <p:nvPr/>
        </p:nvSpPr>
        <p:spPr>
          <a:xfrm>
            <a:off x="5617800" y="5718219"/>
            <a:ext cx="1850487" cy="369332"/>
          </a:xfrm>
          <a:prstGeom prst="rect">
            <a:avLst/>
          </a:prstGeom>
          <a:noFill/>
        </p:spPr>
        <p:txBody>
          <a:bodyPr wrap="square" rtlCol="0">
            <a:spAutoFit/>
          </a:bodyPr>
          <a:lstStyle/>
          <a:p>
            <a:r>
              <a:rPr lang="en-GB" noProof="0" dirty="0">
                <a:solidFill>
                  <a:schemeClr val="bg1"/>
                </a:solidFill>
              </a:rPr>
              <a:t>Chromaticity</a:t>
            </a:r>
          </a:p>
        </p:txBody>
      </p:sp>
      <p:cxnSp>
        <p:nvCxnSpPr>
          <p:cNvPr id="51" name="Straight Arrow Connector 50">
            <a:extLst>
              <a:ext uri="{FF2B5EF4-FFF2-40B4-BE49-F238E27FC236}">
                <a16:creationId xmlns:a16="http://schemas.microsoft.com/office/drawing/2014/main" id="{F96AB9E0-8ADB-D804-052A-57EBB1DE4D09}"/>
              </a:ext>
            </a:extLst>
          </p:cNvPr>
          <p:cNvCxnSpPr>
            <a:cxnSpLocks/>
            <a:stCxn id="44" idx="0"/>
          </p:cNvCxnSpPr>
          <p:nvPr/>
        </p:nvCxnSpPr>
        <p:spPr>
          <a:xfrm flipH="1" flipV="1">
            <a:off x="8141823" y="4219252"/>
            <a:ext cx="2194088" cy="1461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A753B52-44E0-4B17-92E7-3FE7602AA57D}"/>
              </a:ext>
            </a:extLst>
          </p:cNvPr>
          <p:cNvSpPr txBox="1"/>
          <p:nvPr/>
        </p:nvSpPr>
        <p:spPr>
          <a:xfrm>
            <a:off x="1317380" y="2848826"/>
            <a:ext cx="5494885" cy="215444"/>
          </a:xfrm>
          <a:prstGeom prst="rect">
            <a:avLst/>
          </a:prstGeom>
          <a:noFill/>
        </p:spPr>
        <p:txBody>
          <a:bodyPr wrap="square" rtlCol="0">
            <a:spAutoFit/>
          </a:bodyPr>
          <a:lstStyle/>
          <a:p>
            <a:r>
              <a:rPr lang="en-GB" sz="800" noProof="0" dirty="0">
                <a:solidFill>
                  <a:schemeClr val="bg1"/>
                </a:solidFill>
              </a:rPr>
              <a:t>Y. Shoji, </a:t>
            </a:r>
            <a:r>
              <a:rPr lang="en-GB" sz="800" noProof="0" dirty="0" err="1">
                <a:solidFill>
                  <a:schemeClr val="bg1"/>
                </a:solidFill>
              </a:rPr>
              <a:t>Phy</a:t>
            </a:r>
            <a:r>
              <a:rPr lang="en-GB" sz="800" noProof="0" dirty="0">
                <a:solidFill>
                  <a:schemeClr val="bg1"/>
                </a:solidFill>
              </a:rPr>
              <a:t>. Rev. Special Topics – Accelerators and Beams, vol. 8, p. 094001, 2018</a:t>
            </a:r>
          </a:p>
        </p:txBody>
      </p:sp>
    </p:spTree>
    <p:extLst>
      <p:ext uri="{BB962C8B-B14F-4D97-AF65-F5344CB8AC3E}">
        <p14:creationId xmlns:p14="http://schemas.microsoft.com/office/powerpoint/2010/main" val="30546171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3"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815E3AA-F0B2-3776-3B86-CDC213D5DE76}"/>
              </a:ext>
            </a:extLst>
          </p:cNvPr>
          <p:cNvSpPr>
            <a:spLocks noGrp="1"/>
          </p:cNvSpPr>
          <p:nvPr>
            <p:ph type="pic" sz="quarter" idx="13"/>
          </p:nvPr>
        </p:nvSpPr>
        <p:spPr>
          <a:xfrm>
            <a:off x="7804150" y="2"/>
            <a:ext cx="4387850" cy="6227032"/>
          </a:xfrm>
        </p:spPr>
        <p:txBody>
          <a:bodyPr/>
          <a:lstStyle/>
          <a:p>
            <a:endParaRPr lang="en-GB" noProof="0" dirty="0"/>
          </a:p>
        </p:txBody>
      </p:sp>
      <p:sp>
        <p:nvSpPr>
          <p:cNvPr id="2" name="Title 1">
            <a:extLst>
              <a:ext uri="{FF2B5EF4-FFF2-40B4-BE49-F238E27FC236}">
                <a16:creationId xmlns:a16="http://schemas.microsoft.com/office/drawing/2014/main" id="{E29FE6A4-3D58-572F-BB39-FEA82736DD55}"/>
              </a:ext>
            </a:extLst>
          </p:cNvPr>
          <p:cNvSpPr>
            <a:spLocks noGrp="1"/>
          </p:cNvSpPr>
          <p:nvPr>
            <p:ph type="title"/>
          </p:nvPr>
        </p:nvSpPr>
        <p:spPr/>
        <p:txBody>
          <a:bodyPr>
            <a:normAutofit fontScale="90000"/>
          </a:bodyPr>
          <a:lstStyle/>
          <a:p>
            <a:r>
              <a:rPr lang="en-GB" dirty="0"/>
              <a:t>Applying the Bunching Constraint</a:t>
            </a:r>
            <a:endParaRPr lang="en-GB" noProof="0" dirty="0"/>
          </a:p>
        </p:txBody>
      </p:sp>
      <p:sp>
        <p:nvSpPr>
          <p:cNvPr id="10" name="Text Placeholder 9">
            <a:extLst>
              <a:ext uri="{FF2B5EF4-FFF2-40B4-BE49-F238E27FC236}">
                <a16:creationId xmlns:a16="http://schemas.microsoft.com/office/drawing/2014/main" id="{EDE1D804-3912-2B0E-7850-FA3E64D8369B}"/>
              </a:ext>
            </a:extLst>
          </p:cNvPr>
          <p:cNvSpPr>
            <a:spLocks noGrp="1"/>
          </p:cNvSpPr>
          <p:nvPr>
            <p:ph type="body" sz="quarter" idx="12"/>
          </p:nvPr>
        </p:nvSpPr>
        <p:spPr/>
        <p:txBody>
          <a:bodyPr/>
          <a:lstStyle/>
          <a:p>
            <a:r>
              <a:rPr lang="en-GB" noProof="0" dirty="0"/>
              <a:t>Performing a long-term average of terms…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C62F04-3EFD-3F59-3863-C3781BE68814}"/>
                  </a:ext>
                </a:extLst>
              </p:cNvPr>
              <p:cNvSpPr>
                <a:spLocks noGrp="1"/>
              </p:cNvSpPr>
              <p:nvPr>
                <p:ph sz="half" idx="1"/>
              </p:nvPr>
            </p:nvSpPr>
            <p:spPr/>
            <p:txBody>
              <a:bodyPr/>
              <a:lstStyle/>
              <a:p>
                <a:pPr marL="0" indent="0">
                  <a:lnSpc>
                    <a:spcPct val="150000"/>
                  </a:lnSpc>
                  <a:buNone/>
                </a:pPr>
                <a14:m>
                  <m:oMathPara xmlns:m="http://schemas.openxmlformats.org/officeDocument/2006/math">
                    <m:oMathParaPr>
                      <m:jc m:val="centerGroup"/>
                    </m:oMathParaPr>
                    <m:oMath xmlns:m="http://schemas.openxmlformats.org/officeDocument/2006/math">
                      <m:d>
                        <m:dPr>
                          <m:begChr m:val="⟨"/>
                          <m:endChr m:val="⟩"/>
                          <m:ctrlPr>
                            <a:rPr lang="en-GB" sz="1800" i="1" noProof="0" smtClean="0">
                              <a:solidFill>
                                <a:schemeClr val="tx1"/>
                              </a:solidFill>
                              <a:latin typeface="Cambria Math" panose="02040503050406030204" pitchFamily="18" charset="0"/>
                            </a:rPr>
                          </m:ctrlPr>
                        </m:dPr>
                        <m:e>
                          <m:sSub>
                            <m:sSubPr>
                              <m:ctrlPr>
                                <a:rPr lang="en-GB" sz="1800" i="1" noProof="0">
                                  <a:solidFill>
                                    <a:schemeClr val="tx1"/>
                                  </a:solidFill>
                                  <a:latin typeface="Cambria Math" panose="02040503050406030204" pitchFamily="18" charset="0"/>
                                </a:rPr>
                              </m:ctrlPr>
                            </m:sSubPr>
                            <m:e>
                              <m:r>
                                <a:rPr lang="en-GB" sz="1800" i="1" noProof="0">
                                  <a:solidFill>
                                    <a:schemeClr val="tx1"/>
                                  </a:solidFill>
                                  <a:latin typeface="Cambria Math" panose="02040503050406030204" pitchFamily="18" charset="0"/>
                                </a:rPr>
                                <m:t>𝜈</m:t>
                              </m:r>
                            </m:e>
                            <m:sub>
                              <m:r>
                                <a:rPr lang="en-GB" sz="1800" i="1" noProof="0">
                                  <a:solidFill>
                                    <a:schemeClr val="tx1"/>
                                  </a:solidFill>
                                  <a:latin typeface="Cambria Math" panose="02040503050406030204" pitchFamily="18" charset="0"/>
                                </a:rPr>
                                <m:t>𝑠</m:t>
                              </m:r>
                            </m:sub>
                          </m:sSub>
                        </m:e>
                      </m:d>
                      <m:r>
                        <a:rPr lang="en-GB" sz="1800" i="1" noProof="0">
                          <a:solidFill>
                            <a:schemeClr val="tx1"/>
                          </a:solidFill>
                          <a:latin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a:solidFill>
                                <a:schemeClr val="tx1"/>
                              </a:solidFill>
                              <a:latin typeface="Cambria Math" panose="02040503050406030204" pitchFamily="18" charset="0"/>
                              <a:ea typeface="Cambria Math" panose="02040503050406030204" pitchFamily="18" charset="0"/>
                            </a:rPr>
                            <m:t>𝜎</m:t>
                          </m:r>
                        </m:e>
                        <m:sub>
                          <m:r>
                            <a:rPr lang="en-GB" sz="1800" b="0" i="1" noProof="0" smtClean="0">
                              <a:solidFill>
                                <a:schemeClr val="tx1"/>
                              </a:solidFill>
                              <a:latin typeface="Cambria Math" panose="02040503050406030204" pitchFamily="18" charset="0"/>
                            </a:rPr>
                            <m:t>0</m:t>
                          </m:r>
                        </m:sub>
                      </m:sSub>
                      <m:d>
                        <m:dPr>
                          <m:begChr m:val="⟨"/>
                          <m:endChr m:val="⟩"/>
                          <m:ctrlPr>
                            <a:rPr lang="en-GB" sz="1800" b="0" i="1" noProof="0" smtClean="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ea typeface="Cambria Math" panose="02040503050406030204" pitchFamily="18" charset="0"/>
                            </a:rPr>
                            <m:t>𝛿</m:t>
                          </m:r>
                        </m:e>
                      </m:d>
                      <m:r>
                        <a:rPr lang="en-GB" sz="1800" b="0" i="1" noProof="0" smtClean="0">
                          <a:solidFill>
                            <a:schemeClr val="tx1"/>
                          </a:solidFill>
                          <a:latin typeface="Cambria Math" panose="02040503050406030204" pitchFamily="18" charset="0"/>
                          <a:ea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rPr>
                            <m:t>h</m:t>
                          </m:r>
                        </m:e>
                        <m:sub>
                          <m:r>
                            <a:rPr lang="en-GB" sz="1800" b="0" i="1" noProof="0" smtClean="0">
                              <a:solidFill>
                                <a:schemeClr val="tx1"/>
                              </a:solidFill>
                              <a:latin typeface="Cambria Math" panose="02040503050406030204" pitchFamily="18" charset="0"/>
                            </a:rPr>
                            <m:t>𝑖</m:t>
                          </m:r>
                        </m:sub>
                      </m:sSub>
                      <m:sSup>
                        <m:sSupPr>
                          <m:ctrlPr>
                            <a:rPr lang="en-GB" sz="1800" b="0" i="1" noProof="0" smtClean="0">
                              <a:solidFill>
                                <a:schemeClr val="tx1"/>
                              </a:solidFill>
                              <a:latin typeface="Cambria Math" panose="02040503050406030204" pitchFamily="18" charset="0"/>
                            </a:rPr>
                          </m:ctrlPr>
                        </m:sSupPr>
                        <m:e>
                          <m:d>
                            <m:dPr>
                              <m:begChr m:val="⟨"/>
                              <m:endChr m:val="⟩"/>
                              <m:ctrlPr>
                                <a:rPr lang="en-GB" sz="1800" b="0" i="1" noProof="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rPr>
                                <m:t>𝜖</m:t>
                              </m:r>
                            </m:e>
                          </m:d>
                        </m:e>
                        <m:sup>
                          <m:r>
                            <a:rPr lang="en-GB" sz="1800" b="0" i="1" noProof="0" smtClean="0">
                              <a:solidFill>
                                <a:schemeClr val="tx1"/>
                              </a:solidFill>
                              <a:latin typeface="Cambria Math" panose="02040503050406030204" pitchFamily="18" charset="0"/>
                            </a:rPr>
                            <m:t>𝑖</m:t>
                          </m:r>
                        </m:sup>
                      </m:sSup>
                      <m:r>
                        <a:rPr lang="en-GB" sz="1800" b="0" i="1" noProof="0" smtClean="0">
                          <a:solidFill>
                            <a:schemeClr val="tx1"/>
                          </a:solidFill>
                          <a:latin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rPr>
                            <m:t>𝐻</m:t>
                          </m:r>
                        </m:e>
                        <m:sub>
                          <m:r>
                            <a:rPr lang="en-GB" sz="1800" b="0" i="1" noProof="0" smtClean="0">
                              <a:solidFill>
                                <a:schemeClr val="tx1"/>
                              </a:solidFill>
                              <a:latin typeface="Cambria Math" panose="02040503050406030204" pitchFamily="18" charset="0"/>
                            </a:rPr>
                            <m:t>𝑖𝑞</m:t>
                          </m:r>
                        </m:sub>
                      </m:sSub>
                      <m:sSup>
                        <m:sSupPr>
                          <m:ctrlPr>
                            <a:rPr lang="en-GB" sz="1800" b="0" i="1" noProof="0" smtClean="0">
                              <a:solidFill>
                                <a:schemeClr val="tx1"/>
                              </a:solidFill>
                              <a:latin typeface="Cambria Math" panose="02040503050406030204" pitchFamily="18" charset="0"/>
                            </a:rPr>
                          </m:ctrlPr>
                        </m:sSupPr>
                        <m:e>
                          <m:d>
                            <m:dPr>
                              <m:begChr m:val="⟨"/>
                              <m:endChr m:val="⟩"/>
                              <m:ctrlPr>
                                <a:rPr lang="en-GB" sz="1800" b="0" i="1" noProof="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rPr>
                                <m:t>𝜖</m:t>
                              </m:r>
                            </m:e>
                          </m:d>
                        </m:e>
                        <m:sup>
                          <m:r>
                            <a:rPr lang="en-GB" sz="1800" b="0" i="1" noProof="0">
                              <a:solidFill>
                                <a:schemeClr val="tx1"/>
                              </a:solidFill>
                              <a:latin typeface="Cambria Math" panose="02040503050406030204" pitchFamily="18" charset="0"/>
                            </a:rPr>
                            <m:t>𝑖</m:t>
                          </m:r>
                        </m:sup>
                      </m:sSup>
                      <m:sSup>
                        <m:sSupPr>
                          <m:ctrlPr>
                            <a:rPr lang="en-GB" sz="1800" b="0" i="1" noProof="0">
                              <a:solidFill>
                                <a:schemeClr val="tx1"/>
                              </a:solidFill>
                              <a:latin typeface="Cambria Math" panose="02040503050406030204" pitchFamily="18" charset="0"/>
                            </a:rPr>
                          </m:ctrlPr>
                        </m:sSupPr>
                        <m:e>
                          <m:r>
                            <a:rPr lang="en-GB" sz="1800" b="0" i="1" noProof="0">
                              <a:solidFill>
                                <a:schemeClr val="tx1"/>
                              </a:solidFill>
                              <a:latin typeface="Cambria Math" panose="02040503050406030204" pitchFamily="18" charset="0"/>
                            </a:rPr>
                            <m:t>𝜉</m:t>
                          </m:r>
                        </m:e>
                        <m:sup>
                          <m:r>
                            <a:rPr lang="en-GB" sz="1800" b="0" i="1" noProof="0" smtClean="0">
                              <a:solidFill>
                                <a:schemeClr val="tx1"/>
                              </a:solidFill>
                              <a:latin typeface="Cambria Math" panose="02040503050406030204" pitchFamily="18" charset="0"/>
                            </a:rPr>
                            <m:t>𝑞</m:t>
                          </m:r>
                        </m:sup>
                      </m:sSup>
                    </m:oMath>
                  </m:oMathPara>
                </a14:m>
                <a:endParaRPr lang="en-GB" sz="1800" b="0" noProof="0" dirty="0">
                  <a:solidFill>
                    <a:schemeClr val="tx1"/>
                  </a:solidFill>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d>
                        <m:dPr>
                          <m:begChr m:val="⟨"/>
                          <m:endChr m:val="⟩"/>
                          <m:ctrlPr>
                            <a:rPr lang="en-GB" sz="1800" b="0" i="1" noProof="0" smtClean="0">
                              <a:solidFill>
                                <a:schemeClr val="tx1"/>
                              </a:solidFill>
                              <a:latin typeface="Cambria Math" panose="02040503050406030204" pitchFamily="18" charset="0"/>
                            </a:rPr>
                          </m:ctrlPr>
                        </m:dPr>
                        <m:e>
                          <m:f>
                            <m:fPr>
                              <m:ctrlPr>
                                <a:rPr lang="en-GB" sz="1800" b="0" i="1" noProof="0">
                                  <a:solidFill>
                                    <a:schemeClr val="tx1"/>
                                  </a:solidFill>
                                  <a:latin typeface="Cambria Math" panose="02040503050406030204" pitchFamily="18" charset="0"/>
                                </a:rPr>
                              </m:ctrlPr>
                            </m:fPr>
                            <m:num>
                              <m:r>
                                <m:rPr>
                                  <m:sty m:val="p"/>
                                </m:rPr>
                                <a:rPr lang="en-GB" sz="1800" b="0" noProof="0">
                                  <a:solidFill>
                                    <a:schemeClr val="tx1"/>
                                  </a:solidFill>
                                  <a:latin typeface="Cambria Math" panose="02040503050406030204" pitchFamily="18" charset="0"/>
                                </a:rPr>
                                <m:t>Δ</m:t>
                              </m:r>
                              <m:r>
                                <a:rPr lang="en-GB" sz="1800" b="0" i="1" noProof="0" smtClean="0">
                                  <a:solidFill>
                                    <a:schemeClr val="tx1"/>
                                  </a:solidFill>
                                  <a:latin typeface="Cambria Math" panose="02040503050406030204" pitchFamily="18" charset="0"/>
                                </a:rPr>
                                <m:t>𝑇</m:t>
                              </m:r>
                            </m:num>
                            <m:den>
                              <m:r>
                                <a:rPr lang="en-GB" sz="1800" b="0" i="1" noProof="0" smtClean="0">
                                  <a:solidFill>
                                    <a:schemeClr val="tx1"/>
                                  </a:solidFill>
                                  <a:latin typeface="Cambria Math" panose="02040503050406030204" pitchFamily="18" charset="0"/>
                                </a:rPr>
                                <m:t>𝑇</m:t>
                              </m:r>
                            </m:den>
                          </m:f>
                        </m:e>
                      </m:d>
                      <m:r>
                        <a:rPr lang="en-GB" sz="1800" i="0" noProof="0">
                          <a:solidFill>
                            <a:schemeClr val="tx1"/>
                          </a:solidFill>
                          <a:latin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ea typeface="Cambria Math" panose="02040503050406030204" pitchFamily="18" charset="0"/>
                            </a:rPr>
                            <m:t>𝜂</m:t>
                          </m:r>
                        </m:e>
                        <m:sub>
                          <m:r>
                            <a:rPr lang="en-GB" sz="1800" b="0" i="1" noProof="0" smtClean="0">
                              <a:solidFill>
                                <a:schemeClr val="tx1"/>
                              </a:solidFill>
                              <a:latin typeface="Cambria Math" panose="02040503050406030204" pitchFamily="18" charset="0"/>
                            </a:rPr>
                            <m:t>0</m:t>
                          </m:r>
                        </m:sub>
                      </m:sSub>
                      <m:d>
                        <m:dPr>
                          <m:begChr m:val="⟨"/>
                          <m:endChr m:val="⟩"/>
                          <m:ctrlPr>
                            <a:rPr lang="en-GB" sz="1800" b="0" i="1" noProof="0" smtClean="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ea typeface="Cambria Math" panose="02040503050406030204" pitchFamily="18" charset="0"/>
                            </a:rPr>
                            <m:t>𝛿</m:t>
                          </m:r>
                        </m:e>
                      </m:d>
                      <m:r>
                        <a:rPr lang="en-GB" sz="1800" b="0" i="1" noProof="0" smtClean="0">
                          <a:solidFill>
                            <a:schemeClr val="tx1"/>
                          </a:solidFill>
                          <a:latin typeface="Cambria Math" panose="02040503050406030204" pitchFamily="18" charset="0"/>
                          <a:ea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rPr>
                            <m:t>𝑢</m:t>
                          </m:r>
                        </m:e>
                        <m:sub>
                          <m:r>
                            <a:rPr lang="en-GB" sz="1800" b="0" i="1" noProof="0" smtClean="0">
                              <a:solidFill>
                                <a:schemeClr val="tx1"/>
                              </a:solidFill>
                              <a:latin typeface="Cambria Math" panose="02040503050406030204" pitchFamily="18" charset="0"/>
                            </a:rPr>
                            <m:t>𝑖</m:t>
                          </m:r>
                        </m:sub>
                      </m:sSub>
                      <m:sSup>
                        <m:sSupPr>
                          <m:ctrlPr>
                            <a:rPr lang="en-GB" sz="1800" b="0" i="1" noProof="0" smtClean="0">
                              <a:solidFill>
                                <a:schemeClr val="tx1"/>
                              </a:solidFill>
                              <a:latin typeface="Cambria Math" panose="02040503050406030204" pitchFamily="18" charset="0"/>
                            </a:rPr>
                          </m:ctrlPr>
                        </m:sSupPr>
                        <m:e>
                          <m:d>
                            <m:dPr>
                              <m:begChr m:val="⟨"/>
                              <m:endChr m:val="⟩"/>
                              <m:ctrlPr>
                                <a:rPr lang="en-GB" sz="1800" b="0" i="1" noProof="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rPr>
                                <m:t>𝜖</m:t>
                              </m:r>
                            </m:e>
                          </m:d>
                        </m:e>
                        <m:sup>
                          <m:r>
                            <a:rPr lang="en-GB" sz="1800" b="0" i="1" noProof="0" smtClean="0">
                              <a:solidFill>
                                <a:schemeClr val="tx1"/>
                              </a:solidFill>
                              <a:latin typeface="Cambria Math" panose="02040503050406030204" pitchFamily="18" charset="0"/>
                            </a:rPr>
                            <m:t>𝑖</m:t>
                          </m:r>
                        </m:sup>
                      </m:sSup>
                      <m:r>
                        <a:rPr lang="en-GB" sz="1800" b="0" i="1" noProof="0" smtClean="0">
                          <a:solidFill>
                            <a:schemeClr val="tx1"/>
                          </a:solidFill>
                          <a:latin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rPr>
                            <m:t>𝑈</m:t>
                          </m:r>
                        </m:e>
                        <m:sub>
                          <m:r>
                            <a:rPr lang="en-GB" sz="1800" b="0" i="1" noProof="0">
                              <a:solidFill>
                                <a:schemeClr val="tx1"/>
                              </a:solidFill>
                              <a:latin typeface="Cambria Math" panose="02040503050406030204" pitchFamily="18" charset="0"/>
                            </a:rPr>
                            <m:t>𝑖</m:t>
                          </m:r>
                          <m:r>
                            <a:rPr lang="en-GB" sz="1800" b="0" i="1" noProof="0" smtClean="0">
                              <a:solidFill>
                                <a:schemeClr val="tx1"/>
                              </a:solidFill>
                              <a:latin typeface="Cambria Math" panose="02040503050406030204" pitchFamily="18" charset="0"/>
                            </a:rPr>
                            <m:t>𝑞</m:t>
                          </m:r>
                        </m:sub>
                      </m:sSub>
                      <m:sSup>
                        <m:sSupPr>
                          <m:ctrlPr>
                            <a:rPr lang="en-GB" sz="1800" b="0" i="1" noProof="0" smtClean="0">
                              <a:solidFill>
                                <a:schemeClr val="tx1"/>
                              </a:solidFill>
                              <a:latin typeface="Cambria Math" panose="02040503050406030204" pitchFamily="18" charset="0"/>
                            </a:rPr>
                          </m:ctrlPr>
                        </m:sSupPr>
                        <m:e>
                          <m:d>
                            <m:dPr>
                              <m:begChr m:val="⟨"/>
                              <m:endChr m:val="⟩"/>
                              <m:ctrlPr>
                                <a:rPr lang="en-GB" sz="1800" b="0" i="1" noProof="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rPr>
                                <m:t>𝜖</m:t>
                              </m:r>
                            </m:e>
                          </m:d>
                        </m:e>
                        <m:sup>
                          <m:r>
                            <a:rPr lang="en-GB" sz="1800" b="0" i="1" noProof="0">
                              <a:solidFill>
                                <a:schemeClr val="tx1"/>
                              </a:solidFill>
                              <a:latin typeface="Cambria Math" panose="02040503050406030204" pitchFamily="18" charset="0"/>
                            </a:rPr>
                            <m:t>𝑖</m:t>
                          </m:r>
                        </m:sup>
                      </m:sSup>
                      <m:sSup>
                        <m:sSupPr>
                          <m:ctrlPr>
                            <a:rPr lang="en-GB" sz="1800" b="0" i="1" noProof="0">
                              <a:solidFill>
                                <a:schemeClr val="tx1"/>
                              </a:solidFill>
                              <a:latin typeface="Cambria Math" panose="02040503050406030204" pitchFamily="18" charset="0"/>
                            </a:rPr>
                          </m:ctrlPr>
                        </m:sSupPr>
                        <m:e>
                          <m:r>
                            <a:rPr lang="en-GB" sz="1800" b="0" i="1" noProof="0">
                              <a:solidFill>
                                <a:schemeClr val="tx1"/>
                              </a:solidFill>
                              <a:latin typeface="Cambria Math" panose="02040503050406030204" pitchFamily="18" charset="0"/>
                            </a:rPr>
                            <m:t>𝜉</m:t>
                          </m:r>
                        </m:e>
                        <m:sup>
                          <m:r>
                            <a:rPr lang="en-GB" sz="1800" b="0" i="1" noProof="0" smtClean="0">
                              <a:solidFill>
                                <a:schemeClr val="tx1"/>
                              </a:solidFill>
                              <a:latin typeface="Cambria Math" panose="02040503050406030204" pitchFamily="18" charset="0"/>
                            </a:rPr>
                            <m:t>𝑞</m:t>
                          </m:r>
                        </m:sup>
                      </m:sSup>
                    </m:oMath>
                  </m:oMathPara>
                </a14:m>
                <a:endParaRPr lang="en-GB" sz="1800" noProof="0" dirty="0">
                  <a:solidFill>
                    <a:schemeClr val="tx1"/>
                  </a:solidFill>
                </a:endParaRPr>
              </a:p>
              <a:p>
                <a:pPr marL="0" indent="0">
                  <a:lnSpc>
                    <a:spcPct val="150000"/>
                  </a:lnSpc>
                  <a:buNone/>
                </a:pPr>
                <a:r>
                  <a:rPr lang="en-GB" sz="1800" noProof="0" dirty="0">
                    <a:solidFill>
                      <a:schemeClr val="tx1"/>
                    </a:solidFill>
                  </a:rPr>
                  <a:t>Boundary condition:</a:t>
                </a:r>
              </a:p>
              <a:p>
                <a:pPr marL="0" indent="0">
                  <a:lnSpc>
                    <a:spcPct val="150000"/>
                  </a:lnSpc>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GB" sz="1800" b="0" i="1" noProof="0" smtClean="0">
                              <a:solidFill>
                                <a:schemeClr val="tx1"/>
                              </a:solidFill>
                              <a:latin typeface="Cambria Math" panose="02040503050406030204" pitchFamily="18" charset="0"/>
                            </a:rPr>
                          </m:ctrlPr>
                        </m:mPr>
                        <m:mr>
                          <m:e>
                            <m:d>
                              <m:dPr>
                                <m:begChr m:val="⟨"/>
                                <m:endChr m:val="⟩"/>
                                <m:ctrlPr>
                                  <a:rPr lang="en-GB" sz="1800" b="0" i="1" noProof="0">
                                    <a:solidFill>
                                      <a:schemeClr val="tx1"/>
                                    </a:solidFill>
                                    <a:latin typeface="Cambria Math" panose="02040503050406030204" pitchFamily="18" charset="0"/>
                                  </a:rPr>
                                </m:ctrlPr>
                              </m:dPr>
                              <m:e>
                                <m:f>
                                  <m:fPr>
                                    <m:ctrlPr>
                                      <a:rPr lang="en-GB" sz="1800" b="0" i="1" noProof="0">
                                        <a:solidFill>
                                          <a:schemeClr val="tx1"/>
                                        </a:solidFill>
                                        <a:latin typeface="Cambria Math" panose="02040503050406030204" pitchFamily="18" charset="0"/>
                                      </a:rPr>
                                    </m:ctrlPr>
                                  </m:fPr>
                                  <m:num>
                                    <m:r>
                                      <m:rPr>
                                        <m:sty m:val="p"/>
                                      </m:rPr>
                                      <a:rPr lang="en-GB" sz="1800" b="0" noProof="0">
                                        <a:solidFill>
                                          <a:schemeClr val="tx1"/>
                                        </a:solidFill>
                                        <a:latin typeface="Cambria Math" panose="02040503050406030204" pitchFamily="18" charset="0"/>
                                      </a:rPr>
                                      <m:t>Δ</m:t>
                                    </m:r>
                                    <m:r>
                                      <a:rPr lang="en-GB" sz="1800" b="0" i="1" noProof="0">
                                        <a:solidFill>
                                          <a:schemeClr val="tx1"/>
                                        </a:solidFill>
                                        <a:latin typeface="Cambria Math" panose="02040503050406030204" pitchFamily="18" charset="0"/>
                                      </a:rPr>
                                      <m:t>𝑇</m:t>
                                    </m:r>
                                  </m:num>
                                  <m:den>
                                    <m:r>
                                      <a:rPr lang="en-GB" sz="1800" b="0" i="1" noProof="0">
                                        <a:solidFill>
                                          <a:schemeClr val="tx1"/>
                                        </a:solidFill>
                                        <a:latin typeface="Cambria Math" panose="02040503050406030204" pitchFamily="18" charset="0"/>
                                      </a:rPr>
                                      <m:t>𝑇</m:t>
                                    </m:r>
                                  </m:den>
                                </m:f>
                              </m:e>
                            </m:d>
                            <m:r>
                              <a:rPr lang="en-GB" sz="1800" i="1" noProof="0">
                                <a:solidFill>
                                  <a:schemeClr val="tx1"/>
                                </a:solidFill>
                                <a:latin typeface="Cambria Math" panose="02040503050406030204" pitchFamily="18" charset="0"/>
                              </a:rPr>
                              <m:t>=</m:t>
                            </m:r>
                            <m:r>
                              <a:rPr lang="en-GB" sz="1800" b="0" i="1" noProof="0" smtClean="0">
                                <a:solidFill>
                                  <a:schemeClr val="tx1"/>
                                </a:solidFill>
                                <a:latin typeface="Cambria Math" panose="02040503050406030204" pitchFamily="18" charset="0"/>
                              </a:rPr>
                              <m:t>0</m:t>
                            </m:r>
                          </m:e>
                          <m:e>
                            <m:r>
                              <a:rPr lang="en-GB" sz="1800" b="0" i="1" noProof="0" smtClean="0">
                                <a:solidFill>
                                  <a:schemeClr val="tx1"/>
                                </a:solidFill>
                                <a:latin typeface="Cambria Math" panose="02040503050406030204" pitchFamily="18" charset="0"/>
                                <a:ea typeface="Cambria Math" panose="02040503050406030204" pitchFamily="18" charset="0"/>
                              </a:rPr>
                              <m:t>⇒</m:t>
                            </m:r>
                          </m:e>
                          <m:e>
                            <m:d>
                              <m:dPr>
                                <m:begChr m:val="⟨"/>
                                <m:endChr m:val="⟩"/>
                                <m:ctrlPr>
                                  <a:rPr lang="en-GB" sz="1800" b="0" i="1" noProof="0" smtClean="0">
                                    <a:solidFill>
                                      <a:schemeClr val="tx1"/>
                                    </a:solidFill>
                                    <a:latin typeface="Cambria Math" panose="02040503050406030204" pitchFamily="18" charset="0"/>
                                  </a:rPr>
                                </m:ctrlPr>
                              </m:dPr>
                              <m:e>
                                <m:r>
                                  <a:rPr lang="en-GB" sz="1800" b="0" i="1" noProof="0" smtClean="0">
                                    <a:solidFill>
                                      <a:schemeClr val="tx1"/>
                                    </a:solidFill>
                                    <a:latin typeface="Cambria Math" panose="02040503050406030204" pitchFamily="18" charset="0"/>
                                    <a:ea typeface="Cambria Math" panose="02040503050406030204" pitchFamily="18" charset="0"/>
                                  </a:rPr>
                                  <m:t>𝛿</m:t>
                                </m:r>
                              </m:e>
                            </m:d>
                            <m:r>
                              <a:rPr lang="en-GB" sz="1800" b="0" i="1" noProof="0" smtClean="0">
                                <a:solidFill>
                                  <a:schemeClr val="tx1"/>
                                </a:solidFill>
                                <a:latin typeface="Cambria Math" panose="02040503050406030204" pitchFamily="18" charset="0"/>
                              </a:rPr>
                              <m:t>=−</m:t>
                            </m:r>
                            <m:f>
                              <m:fPr>
                                <m:ctrlPr>
                                  <a:rPr lang="en-GB" sz="1800" b="0" i="1" noProof="0" smtClean="0">
                                    <a:solidFill>
                                      <a:schemeClr val="tx1"/>
                                    </a:solidFill>
                                    <a:latin typeface="Cambria Math" panose="02040503050406030204" pitchFamily="18" charset="0"/>
                                  </a:rPr>
                                </m:ctrlPr>
                              </m:fPr>
                              <m:num>
                                <m:r>
                                  <a:rPr lang="en-GB" sz="1800" b="0" i="1" noProof="0" smtClean="0">
                                    <a:solidFill>
                                      <a:schemeClr val="tx1"/>
                                    </a:solidFill>
                                    <a:latin typeface="Cambria Math" panose="02040503050406030204" pitchFamily="18" charset="0"/>
                                  </a:rPr>
                                  <m:t>1</m:t>
                                </m:r>
                              </m:num>
                              <m:den>
                                <m:sSub>
                                  <m:sSubPr>
                                    <m:ctrlPr>
                                      <a:rPr lang="en-GB" sz="1800" b="0" i="1" noProof="0">
                                        <a:solidFill>
                                          <a:schemeClr val="tx1"/>
                                        </a:solidFill>
                                        <a:latin typeface="Cambria Math" panose="02040503050406030204" pitchFamily="18" charset="0"/>
                                      </a:rPr>
                                    </m:ctrlPr>
                                  </m:sSubPr>
                                  <m:e>
                                    <m:r>
                                      <a:rPr lang="en-GB" sz="1800" b="0" i="1" noProof="0">
                                        <a:solidFill>
                                          <a:schemeClr val="tx1"/>
                                        </a:solidFill>
                                        <a:latin typeface="Cambria Math" panose="02040503050406030204" pitchFamily="18" charset="0"/>
                                        <a:ea typeface="Cambria Math" panose="02040503050406030204" pitchFamily="18" charset="0"/>
                                      </a:rPr>
                                      <m:t>𝜂</m:t>
                                    </m:r>
                                  </m:e>
                                  <m:sub>
                                    <m:r>
                                      <a:rPr lang="en-GB" sz="1800" b="0" i="1" noProof="0" smtClean="0">
                                        <a:solidFill>
                                          <a:schemeClr val="tx1"/>
                                        </a:solidFill>
                                        <a:latin typeface="Cambria Math" panose="02040503050406030204" pitchFamily="18" charset="0"/>
                                      </a:rPr>
                                      <m:t>0</m:t>
                                    </m:r>
                                  </m:sub>
                                </m:sSub>
                              </m:den>
                            </m:f>
                            <m:d>
                              <m:dPr>
                                <m:ctrlPr>
                                  <a:rPr lang="en-GB" sz="1800" b="0" i="1" noProof="0" smtClean="0">
                                    <a:solidFill>
                                      <a:schemeClr val="tx1"/>
                                    </a:solidFill>
                                    <a:latin typeface="Cambria Math" panose="02040503050406030204" pitchFamily="18" charset="0"/>
                                  </a:rPr>
                                </m:ctrlPr>
                              </m:dPr>
                              <m:e>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rPr>
                                      <m:t>𝑢</m:t>
                                    </m:r>
                                  </m:e>
                                  <m:sub>
                                    <m:r>
                                      <a:rPr lang="en-GB" sz="1800" b="0" i="1" noProof="0" smtClean="0">
                                        <a:solidFill>
                                          <a:schemeClr val="tx1"/>
                                        </a:solidFill>
                                        <a:latin typeface="Cambria Math" panose="02040503050406030204" pitchFamily="18" charset="0"/>
                                      </a:rPr>
                                      <m:t>𝑖</m:t>
                                    </m:r>
                                  </m:sub>
                                </m:sSub>
                                <m:sSup>
                                  <m:sSupPr>
                                    <m:ctrlPr>
                                      <a:rPr lang="en-GB" sz="1800" b="0" i="1" noProof="0" smtClean="0">
                                        <a:solidFill>
                                          <a:schemeClr val="tx1"/>
                                        </a:solidFill>
                                        <a:latin typeface="Cambria Math" panose="02040503050406030204" pitchFamily="18" charset="0"/>
                                      </a:rPr>
                                    </m:ctrlPr>
                                  </m:sSupPr>
                                  <m:e>
                                    <m:d>
                                      <m:dPr>
                                        <m:begChr m:val="⟨"/>
                                        <m:endChr m:val="⟩"/>
                                        <m:ctrlPr>
                                          <a:rPr lang="en-GB" sz="1800" b="0" i="1" noProof="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rPr>
                                          <m:t>𝜖</m:t>
                                        </m:r>
                                      </m:e>
                                    </m:d>
                                  </m:e>
                                  <m:sup>
                                    <m:r>
                                      <a:rPr lang="en-GB" sz="1800" b="0" i="1" noProof="0" smtClean="0">
                                        <a:solidFill>
                                          <a:schemeClr val="tx1"/>
                                        </a:solidFill>
                                        <a:latin typeface="Cambria Math" panose="02040503050406030204" pitchFamily="18" charset="0"/>
                                      </a:rPr>
                                      <m:t>𝑖</m:t>
                                    </m:r>
                                  </m:sup>
                                </m:sSup>
                                <m:r>
                                  <a:rPr lang="en-GB" sz="1800" b="0" i="1" noProof="0" smtClean="0">
                                    <a:solidFill>
                                      <a:schemeClr val="tx1"/>
                                    </a:solidFill>
                                    <a:latin typeface="Cambria Math" panose="02040503050406030204" pitchFamily="18" charset="0"/>
                                  </a:rPr>
                                  <m:t>+</m:t>
                                </m:r>
                                <m:sSub>
                                  <m:sSubPr>
                                    <m:ctrlPr>
                                      <a:rPr lang="en-GB" sz="1800" b="0" i="1" noProof="0">
                                        <a:solidFill>
                                          <a:schemeClr val="tx1"/>
                                        </a:solidFill>
                                        <a:latin typeface="Cambria Math" panose="02040503050406030204" pitchFamily="18" charset="0"/>
                                      </a:rPr>
                                    </m:ctrlPr>
                                  </m:sSubPr>
                                  <m:e>
                                    <m:r>
                                      <a:rPr lang="en-GB" sz="1800" b="0" i="1" noProof="0" smtClean="0">
                                        <a:solidFill>
                                          <a:schemeClr val="tx1"/>
                                        </a:solidFill>
                                        <a:latin typeface="Cambria Math" panose="02040503050406030204" pitchFamily="18" charset="0"/>
                                      </a:rPr>
                                      <m:t>𝑈</m:t>
                                    </m:r>
                                  </m:e>
                                  <m:sub>
                                    <m:r>
                                      <a:rPr lang="en-GB" sz="1800" b="0" i="1" noProof="0">
                                        <a:solidFill>
                                          <a:schemeClr val="tx1"/>
                                        </a:solidFill>
                                        <a:latin typeface="Cambria Math" panose="02040503050406030204" pitchFamily="18" charset="0"/>
                                      </a:rPr>
                                      <m:t>𝑖</m:t>
                                    </m:r>
                                    <m:r>
                                      <a:rPr lang="en-GB" sz="1800" b="0" i="1" noProof="0" smtClean="0">
                                        <a:solidFill>
                                          <a:schemeClr val="tx1"/>
                                        </a:solidFill>
                                        <a:latin typeface="Cambria Math" panose="02040503050406030204" pitchFamily="18" charset="0"/>
                                      </a:rPr>
                                      <m:t>𝑞</m:t>
                                    </m:r>
                                  </m:sub>
                                </m:sSub>
                                <m:sSup>
                                  <m:sSupPr>
                                    <m:ctrlPr>
                                      <a:rPr lang="en-GB" sz="1800" b="0" i="1" noProof="0" smtClean="0">
                                        <a:solidFill>
                                          <a:schemeClr val="tx1"/>
                                        </a:solidFill>
                                        <a:latin typeface="Cambria Math" panose="02040503050406030204" pitchFamily="18" charset="0"/>
                                      </a:rPr>
                                    </m:ctrlPr>
                                  </m:sSupPr>
                                  <m:e>
                                    <m:d>
                                      <m:dPr>
                                        <m:begChr m:val="⟨"/>
                                        <m:endChr m:val="⟩"/>
                                        <m:ctrlPr>
                                          <a:rPr lang="en-GB" sz="1800" b="0" i="1" noProof="0">
                                            <a:solidFill>
                                              <a:schemeClr val="tx1"/>
                                            </a:solidFill>
                                            <a:latin typeface="Cambria Math" panose="02040503050406030204" pitchFamily="18" charset="0"/>
                                          </a:rPr>
                                        </m:ctrlPr>
                                      </m:dPr>
                                      <m:e>
                                        <m:r>
                                          <a:rPr lang="en-GB" sz="1800" b="0" i="1" noProof="0">
                                            <a:solidFill>
                                              <a:schemeClr val="tx1"/>
                                            </a:solidFill>
                                            <a:latin typeface="Cambria Math" panose="02040503050406030204" pitchFamily="18" charset="0"/>
                                          </a:rPr>
                                          <m:t>𝜖</m:t>
                                        </m:r>
                                      </m:e>
                                    </m:d>
                                  </m:e>
                                  <m:sup>
                                    <m:r>
                                      <a:rPr lang="en-GB" sz="1800" b="0" i="1" noProof="0">
                                        <a:solidFill>
                                          <a:schemeClr val="tx1"/>
                                        </a:solidFill>
                                        <a:latin typeface="Cambria Math" panose="02040503050406030204" pitchFamily="18" charset="0"/>
                                      </a:rPr>
                                      <m:t>𝑖</m:t>
                                    </m:r>
                                  </m:sup>
                                </m:sSup>
                                <m:sSup>
                                  <m:sSupPr>
                                    <m:ctrlPr>
                                      <a:rPr lang="en-GB" sz="1800" b="0" i="1" noProof="0">
                                        <a:solidFill>
                                          <a:schemeClr val="tx1"/>
                                        </a:solidFill>
                                        <a:latin typeface="Cambria Math" panose="02040503050406030204" pitchFamily="18" charset="0"/>
                                      </a:rPr>
                                    </m:ctrlPr>
                                  </m:sSupPr>
                                  <m:e>
                                    <m:r>
                                      <a:rPr lang="en-GB" sz="1800" b="0" i="1" noProof="0">
                                        <a:solidFill>
                                          <a:schemeClr val="tx1"/>
                                        </a:solidFill>
                                        <a:latin typeface="Cambria Math" panose="02040503050406030204" pitchFamily="18" charset="0"/>
                                      </a:rPr>
                                      <m:t>𝜉</m:t>
                                    </m:r>
                                  </m:e>
                                  <m:sup>
                                    <m:r>
                                      <a:rPr lang="en-GB" sz="1800" b="0" i="1" noProof="0" smtClean="0">
                                        <a:solidFill>
                                          <a:schemeClr val="tx1"/>
                                        </a:solidFill>
                                        <a:latin typeface="Cambria Math" panose="02040503050406030204" pitchFamily="18" charset="0"/>
                                      </a:rPr>
                                      <m:t>𝑞</m:t>
                                    </m:r>
                                  </m:sup>
                                </m:sSup>
                              </m:e>
                            </m:d>
                          </m:e>
                        </m:mr>
                      </m:m>
                    </m:oMath>
                  </m:oMathPara>
                </a14:m>
                <a:endParaRPr lang="en-GB" sz="1800" noProof="0" dirty="0">
                  <a:solidFill>
                    <a:schemeClr val="tx1"/>
                  </a:solidFill>
                </a:endParaRPr>
              </a:p>
              <a:p>
                <a:pPr marL="0" indent="0">
                  <a:lnSpc>
                    <a:spcPct val="150000"/>
                  </a:lnSpc>
                  <a:buNone/>
                </a:pPr>
                <a:endParaRPr lang="en-GB" sz="1800" noProof="0" dirty="0">
                  <a:solidFill>
                    <a:schemeClr val="tx1"/>
                  </a:solidFill>
                </a:endParaRPr>
              </a:p>
            </p:txBody>
          </p:sp>
        </mc:Choice>
        <mc:Fallback xmlns="">
          <p:sp>
            <p:nvSpPr>
              <p:cNvPr id="3" name="Content Placeholder 2">
                <a:extLst>
                  <a:ext uri="{FF2B5EF4-FFF2-40B4-BE49-F238E27FC236}">
                    <a16:creationId xmlns:a16="http://schemas.microsoft.com/office/drawing/2014/main" id="{04C62F04-3EFD-3F59-3863-C3781BE68814}"/>
                  </a:ext>
                </a:extLst>
              </p:cNvPr>
              <p:cNvSpPr>
                <a:spLocks noGrp="1" noRot="1" noChangeAspect="1" noMove="1" noResize="1" noEditPoints="1" noAdjustHandles="1" noChangeArrowheads="1" noChangeShapeType="1" noTextEdit="1"/>
              </p:cNvSpPr>
              <p:nvPr>
                <p:ph sz="half" idx="1"/>
              </p:nvPr>
            </p:nvSpPr>
            <p:spPr>
              <a:blipFill>
                <a:blip r:embed="rId3"/>
                <a:stretch>
                  <a:fillRect l="-1996"/>
                </a:stretch>
              </a:blipFill>
            </p:spPr>
            <p:txBody>
              <a:bodyPr/>
              <a:lstStyle/>
              <a:p>
                <a:r>
                  <a:rPr lang="en-IT">
                    <a:noFill/>
                  </a:rPr>
                  <a:t> </a:t>
                </a:r>
              </a:p>
            </p:txBody>
          </p:sp>
        </mc:Fallback>
      </mc:AlternateContent>
      <p:pic>
        <p:nvPicPr>
          <p:cNvPr id="9" name="Picture 8">
            <a:extLst>
              <a:ext uri="{FF2B5EF4-FFF2-40B4-BE49-F238E27FC236}">
                <a16:creationId xmlns:a16="http://schemas.microsoft.com/office/drawing/2014/main" id="{254BB82A-F50B-2655-E91D-C1C063E7E0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96370" y="1511093"/>
            <a:ext cx="4385785" cy="330835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A5D6F9-0739-314E-D185-CEE9660AE818}"/>
                  </a:ext>
                </a:extLst>
              </p:cNvPr>
              <p:cNvSpPr txBox="1"/>
              <p:nvPr/>
            </p:nvSpPr>
            <p:spPr>
              <a:xfrm>
                <a:off x="8274457" y="340142"/>
                <a:ext cx="126365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𝑖</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𝑗</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1,2,3</m:t>
                          </m:r>
                        </m:e>
                      </m:d>
                    </m:oMath>
                  </m:oMathPara>
                </a14:m>
                <a:endParaRPr lang="en-GB" sz="1600" noProof="0" dirty="0">
                  <a:solidFill>
                    <a:srgbClr val="FF0000"/>
                  </a:solidFill>
                </a:endParaRPr>
              </a:p>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𝑝</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𝑞</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m:t>
                          </m:r>
                        </m:e>
                      </m:d>
                    </m:oMath>
                  </m:oMathPara>
                </a14:m>
                <a:endParaRPr lang="en-GB" sz="1600" noProof="0" dirty="0">
                  <a:solidFill>
                    <a:srgbClr val="FF0000"/>
                  </a:solidFill>
                </a:endParaRPr>
              </a:p>
            </p:txBody>
          </p:sp>
        </mc:Choice>
        <mc:Fallback xmlns="">
          <p:sp>
            <p:nvSpPr>
              <p:cNvPr id="8" name="TextBox 7">
                <a:extLst>
                  <a:ext uri="{FF2B5EF4-FFF2-40B4-BE49-F238E27FC236}">
                    <a16:creationId xmlns:a16="http://schemas.microsoft.com/office/drawing/2014/main" id="{37A5D6F9-0739-314E-D185-CEE9660AE818}"/>
                  </a:ext>
                </a:extLst>
              </p:cNvPr>
              <p:cNvSpPr txBox="1">
                <a:spLocks noRot="1" noChangeAspect="1" noMove="1" noResize="1" noEditPoints="1" noAdjustHandles="1" noChangeArrowheads="1" noChangeShapeType="1" noTextEdit="1"/>
              </p:cNvSpPr>
              <p:nvPr/>
            </p:nvSpPr>
            <p:spPr>
              <a:xfrm>
                <a:off x="8274457" y="340142"/>
                <a:ext cx="1263651" cy="584775"/>
              </a:xfrm>
              <a:prstGeom prst="rect">
                <a:avLst/>
              </a:prstGeom>
              <a:blipFill>
                <a:blip r:embed="rId5"/>
                <a:stretch>
                  <a:fillRect b="-2128"/>
                </a:stretch>
              </a:blipFill>
            </p:spPr>
            <p:txBody>
              <a:bodyPr/>
              <a:lstStyle/>
              <a:p>
                <a:r>
                  <a:rPr lang="en-IT">
                    <a:noFill/>
                  </a:rPr>
                  <a:t> </a:t>
                </a:r>
              </a:p>
            </p:txBody>
          </p:sp>
        </mc:Fallback>
      </mc:AlternateContent>
      <p:pic>
        <p:nvPicPr>
          <p:cNvPr id="12" name="Picture Placeholder 34">
            <a:extLst>
              <a:ext uri="{FF2B5EF4-FFF2-40B4-BE49-F238E27FC236}">
                <a16:creationId xmlns:a16="http://schemas.microsoft.com/office/drawing/2014/main" id="{5303548A-A7D8-250E-944F-8130368425AF}"/>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66A2EF-CFA5-BB30-666E-5F0D969A20A0}"/>
                  </a:ext>
                </a:extLst>
              </p:cNvPr>
              <p:cNvSpPr txBox="1"/>
              <p:nvPr/>
            </p:nvSpPr>
            <p:spPr>
              <a:xfrm>
                <a:off x="9845" y="2762093"/>
                <a:ext cx="3296839" cy="4092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100" b="0" i="1" noProof="0" smtClean="0">
                              <a:solidFill>
                                <a:srgbClr val="FF0000"/>
                              </a:solidFill>
                              <a:latin typeface="Cambria Math" panose="02040503050406030204" pitchFamily="18" charset="0"/>
                            </a:rPr>
                          </m:ctrlPr>
                        </m:fPr>
                        <m:num>
                          <m:r>
                            <m:rPr>
                              <m:sty m:val="p"/>
                            </m:rPr>
                            <a:rPr lang="en-GB" sz="1100" b="0" noProof="0">
                              <a:solidFill>
                                <a:srgbClr val="FF0000"/>
                              </a:solidFill>
                              <a:latin typeface="Cambria Math" panose="02040503050406030204" pitchFamily="18" charset="0"/>
                            </a:rPr>
                            <m:t>Δ</m:t>
                          </m:r>
                          <m:r>
                            <a:rPr lang="en-GB" sz="1100" b="0" i="1" noProof="0" smtClean="0">
                              <a:solidFill>
                                <a:srgbClr val="FF0000"/>
                              </a:solidFill>
                              <a:latin typeface="Cambria Math" panose="02040503050406030204" pitchFamily="18" charset="0"/>
                            </a:rPr>
                            <m:t>𝑇</m:t>
                          </m:r>
                        </m:num>
                        <m:den>
                          <m:r>
                            <a:rPr lang="en-GB" sz="1100" b="0" i="1" noProof="0" smtClean="0">
                              <a:solidFill>
                                <a:srgbClr val="FF0000"/>
                              </a:solidFill>
                              <a:latin typeface="Cambria Math" panose="02040503050406030204" pitchFamily="18" charset="0"/>
                            </a:rPr>
                            <m:t>𝑇</m:t>
                          </m:r>
                        </m:den>
                      </m:f>
                      <m:r>
                        <a:rPr lang="en-GB" sz="1100" noProof="0">
                          <a:solidFill>
                            <a:srgbClr val="FF0000"/>
                          </a:solidFill>
                          <a:latin typeface="Cambria Math" panose="02040503050406030204" pitchFamily="18" charset="0"/>
                        </a:rPr>
                        <m:t>=</m:t>
                      </m:r>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m:t>
                      </m:r>
                      <m:f>
                        <m:fPr>
                          <m:ctrlPr>
                            <a:rPr lang="en-GB" sz="1200" b="0" i="1" noProof="0">
                              <a:solidFill>
                                <a:srgbClr val="FF0000"/>
                              </a:solidFill>
                              <a:latin typeface="Cambria Math" panose="02040503050406030204" pitchFamily="18" charset="0"/>
                            </a:rPr>
                          </m:ctrlPr>
                        </m:fPr>
                        <m:num>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𝜋</m:t>
                          </m:r>
                        </m:num>
                        <m:den>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𝐿</m:t>
                          </m:r>
                        </m:den>
                      </m:f>
                      <m:d>
                        <m:dPr>
                          <m:ctrlPr>
                            <a:rPr lang="en-GB" sz="1200" b="0" i="1" noProof="0">
                              <a:solidFill>
                                <a:srgbClr val="FF0000"/>
                              </a:solidFill>
                              <a:latin typeface="Cambria Math" panose="02040503050406030204" pitchFamily="18" charset="0"/>
                            </a:rPr>
                          </m:ctrlPr>
                        </m:dPr>
                        <m:e>
                          <m:sSub>
                            <m:sSubPr>
                              <m:ctrlPr>
                                <a:rPr lang="en-GB" sz="1200" b="0" i="1" noProof="0">
                                  <a:solidFill>
                                    <a:srgbClr val="FF0000"/>
                                  </a:solidFill>
                                  <a:latin typeface="Cambria Math" panose="02040503050406030204" pitchFamily="18" charset="0"/>
                                </a:rPr>
                              </m:ctrlPr>
                            </m:sSubPr>
                            <m:e>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𝜖</m:t>
                              </m:r>
                            </m:e>
                            <m:sub>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𝑥</m:t>
                              </m:r>
                            </m:sub>
                          </m:sSub>
                          <m:sSub>
                            <m:sSubPr>
                              <m:ctrlPr>
                                <a:rPr lang="en-GB" sz="1200" b="0" i="1" noProof="0">
                                  <a:solidFill>
                                    <a:srgbClr val="FF0000"/>
                                  </a:solidFill>
                                  <a:latin typeface="Cambria Math" panose="02040503050406030204" pitchFamily="18" charset="0"/>
                                </a:rPr>
                              </m:ctrlPr>
                            </m:sSubPr>
                            <m:e>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𝜉</m:t>
                              </m:r>
                            </m:e>
                            <m:sub>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𝑥</m:t>
                              </m:r>
                            </m:sub>
                          </m:sSub>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m:t>
                          </m:r>
                          <m:sSub>
                            <m:sSubPr>
                              <m:ctrlPr>
                                <a:rPr lang="en-GB" sz="1200" b="0" i="1" noProof="0">
                                  <a:solidFill>
                                    <a:srgbClr val="FF0000"/>
                                  </a:solidFill>
                                  <a:latin typeface="Cambria Math" panose="02040503050406030204" pitchFamily="18" charset="0"/>
                                </a:rPr>
                              </m:ctrlPr>
                            </m:sSubPr>
                            <m:e>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𝜖</m:t>
                              </m:r>
                            </m:e>
                            <m:sub>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𝑦</m:t>
                              </m:r>
                            </m:sub>
                          </m:sSub>
                          <m:sSub>
                            <m:sSubPr>
                              <m:ctrlPr>
                                <a:rPr lang="en-GB" sz="1200" b="0" i="1" noProof="0">
                                  <a:solidFill>
                                    <a:srgbClr val="FF0000"/>
                                  </a:solidFill>
                                  <a:latin typeface="Cambria Math" panose="02040503050406030204" pitchFamily="18" charset="0"/>
                                </a:rPr>
                              </m:ctrlPr>
                            </m:sSubPr>
                            <m:e>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𝜉</m:t>
                              </m:r>
                            </m:e>
                            <m:sub>
                              <m:r>
                                <a:rPr lang="en-GB" sz="1100" b="0" i="1"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𝑦</m:t>
                              </m:r>
                            </m:sub>
                          </m:sSub>
                        </m:e>
                      </m:d>
                      <m:r>
                        <a:rPr lang="en-GB" sz="1100" b="1" i="1"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m:t>
                      </m:r>
                      <m:sSub>
                        <m:sSubPr>
                          <m:ctrlPr>
                            <a:rPr lang="en-GB" sz="1100" i="1" noProof="0">
                              <a:solidFill>
                                <a:srgbClr val="FF0000"/>
                              </a:solidFill>
                              <a:latin typeface="Cambria Math" panose="02040503050406030204" pitchFamily="18" charset="0"/>
                            </a:rPr>
                          </m:ctrlPr>
                        </m:sSubPr>
                        <m:e>
                          <m:r>
                            <a:rPr lang="en-GB" sz="1100" i="1" noProof="0">
                              <a:solidFill>
                                <a:srgbClr val="FF0000"/>
                              </a:solidFill>
                              <a:latin typeface="Cambria Math" panose="02040503050406030204" pitchFamily="18" charset="0"/>
                              <a:ea typeface="Cambria Math" panose="02040503050406030204" pitchFamily="18" charset="0"/>
                            </a:rPr>
                            <m:t>𝜂</m:t>
                          </m:r>
                        </m:e>
                        <m:sub>
                          <m:r>
                            <a:rPr lang="en-GB" sz="1100" i="1" noProof="0" smtClean="0">
                              <a:solidFill>
                                <a:srgbClr val="FF0000"/>
                              </a:solidFill>
                              <a:latin typeface="Cambria Math" panose="02040503050406030204" pitchFamily="18" charset="0"/>
                            </a:rPr>
                            <m:t>0</m:t>
                          </m:r>
                        </m:sub>
                      </m:sSub>
                      <m:r>
                        <a:rPr lang="en-GB" sz="1100" i="1" noProof="0">
                          <a:solidFill>
                            <a:srgbClr val="FF0000"/>
                          </a:solidFill>
                          <a:latin typeface="Cambria Math" panose="02040503050406030204" pitchFamily="18" charset="0"/>
                          <a:ea typeface="Cambria Math" panose="02040503050406030204" pitchFamily="18" charset="0"/>
                        </a:rPr>
                        <m:t>𝛿</m:t>
                      </m:r>
                      <m:r>
                        <a:rPr lang="en-GB" sz="1100" i="1" noProof="0" smtClean="0">
                          <a:solidFill>
                            <a:srgbClr val="FF0000"/>
                          </a:solidFill>
                          <a:latin typeface="Cambria Math" panose="02040503050406030204" pitchFamily="18" charset="0"/>
                        </a:rPr>
                        <m:t>+</m:t>
                      </m:r>
                      <m:sSub>
                        <m:sSubPr>
                          <m:ctrlPr>
                            <a:rPr lang="en-GB" sz="1100" b="0" i="1"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GB" sz="1100" b="0" i="1"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sub>
                      </m:sSub>
                      <m:sSup>
                        <m:sSupPr>
                          <m:ctrlPr>
                            <a:rPr lang="en-GB" sz="1100" b="0" i="1"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1100" b="0" i="1"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𝛿</m:t>
                          </m:r>
                        </m:e>
                        <m:sup>
                          <m:r>
                            <a:rPr lang="en-GB" sz="1100" b="0" i="1"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sup>
                      </m:sSup>
                    </m:oMath>
                  </m:oMathPara>
                </a14:m>
                <a:endParaRPr lang="en-IT" sz="1100" dirty="0">
                  <a:solidFill>
                    <a:srgbClr val="FF0000"/>
                  </a:solidFill>
                </a:endParaRPr>
              </a:p>
            </p:txBody>
          </p:sp>
        </mc:Choice>
        <mc:Fallback xmlns="">
          <p:sp>
            <p:nvSpPr>
              <p:cNvPr id="5" name="TextBox 4">
                <a:extLst>
                  <a:ext uri="{FF2B5EF4-FFF2-40B4-BE49-F238E27FC236}">
                    <a16:creationId xmlns:a16="http://schemas.microsoft.com/office/drawing/2014/main" id="{7F66A2EF-CFA5-BB30-666E-5F0D969A20A0}"/>
                  </a:ext>
                </a:extLst>
              </p:cNvPr>
              <p:cNvSpPr txBox="1">
                <a:spLocks noRot="1" noChangeAspect="1" noMove="1" noResize="1" noEditPoints="1" noAdjustHandles="1" noChangeArrowheads="1" noChangeShapeType="1" noTextEdit="1"/>
              </p:cNvSpPr>
              <p:nvPr/>
            </p:nvSpPr>
            <p:spPr>
              <a:xfrm>
                <a:off x="9845" y="2762093"/>
                <a:ext cx="3296839" cy="409215"/>
              </a:xfrm>
              <a:prstGeom prst="rect">
                <a:avLst/>
              </a:prstGeom>
              <a:blipFill>
                <a:blip r:embed="rId7"/>
                <a:stretch>
                  <a:fillRect/>
                </a:stretch>
              </a:blipFill>
            </p:spPr>
            <p:txBody>
              <a:bodyPr/>
              <a:lstStyle/>
              <a:p>
                <a:r>
                  <a:rPr lang="en-IT">
                    <a:noFill/>
                  </a:rPr>
                  <a:t> </a:t>
                </a:r>
              </a:p>
            </p:txBody>
          </p:sp>
        </mc:Fallback>
      </mc:AlternateContent>
    </p:spTree>
    <p:extLst>
      <p:ext uri="{BB962C8B-B14F-4D97-AF65-F5344CB8AC3E}">
        <p14:creationId xmlns:p14="http://schemas.microsoft.com/office/powerpoint/2010/main" val="16165522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E7B8-EE98-4003-0A45-FD2D450923B7}"/>
              </a:ext>
            </a:extLst>
          </p:cNvPr>
          <p:cNvSpPr>
            <a:spLocks noGrp="1"/>
          </p:cNvSpPr>
          <p:nvPr>
            <p:ph type="title"/>
          </p:nvPr>
        </p:nvSpPr>
        <p:spPr/>
        <p:txBody>
          <a:bodyPr>
            <a:normAutofit/>
          </a:bodyPr>
          <a:lstStyle/>
          <a:p>
            <a:r>
              <a:rPr lang="en-GB" noProof="0" dirty="0"/>
              <a:t>Proposed Empirical Spin Tune Model</a:t>
            </a:r>
          </a:p>
        </p:txBody>
      </p:sp>
      <p:sp>
        <p:nvSpPr>
          <p:cNvPr id="18" name="Text Placeholder 17">
            <a:extLst>
              <a:ext uri="{FF2B5EF4-FFF2-40B4-BE49-F238E27FC236}">
                <a16:creationId xmlns:a16="http://schemas.microsoft.com/office/drawing/2014/main" id="{D8DADF8F-C873-8E74-7E8C-D82683F25E09}"/>
              </a:ext>
            </a:extLst>
          </p:cNvPr>
          <p:cNvSpPr>
            <a:spLocks noGrp="1"/>
          </p:cNvSpPr>
          <p:nvPr>
            <p:ph type="body" sz="quarter" idx="12"/>
          </p:nvPr>
        </p:nvSpPr>
        <p:spPr/>
        <p:txBody>
          <a:bodyPr/>
          <a:lstStyle/>
          <a:p>
            <a:r>
              <a:rPr lang="en-GB" noProof="0" dirty="0"/>
              <a:t>Spin tune model in the presence of longitudinal focusing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8155514-DB6E-3B22-AB53-8C9510B9DCA9}"/>
                  </a:ext>
                </a:extLst>
              </p:cNvPr>
              <p:cNvSpPr>
                <a:spLocks noGrp="1"/>
              </p:cNvSpPr>
              <p:nvPr>
                <p:ph idx="1"/>
              </p:nvPr>
            </p:nvSpPr>
            <p:spPr/>
            <p:txBody>
              <a:bodyPr anchor="ctr">
                <a:normAutofit/>
              </a:bodyPr>
              <a:lstStyle/>
              <a:p>
                <a:pPr marL="0" indent="0">
                  <a:buNone/>
                </a:pPr>
                <a14:m>
                  <m:oMathPara xmlns:m="http://schemas.openxmlformats.org/officeDocument/2006/math">
                    <m:oMathParaPr>
                      <m:jc m:val="centerGroup"/>
                    </m:oMathParaPr>
                    <m:oMath xmlns:m="http://schemas.openxmlformats.org/officeDocument/2006/math">
                      <m:d>
                        <m:dPr>
                          <m:begChr m:val="⟨"/>
                          <m:endChr m:val="⟩"/>
                          <m:ctrlPr>
                            <a:rPr lang="en-GB" sz="3200" i="1" noProof="0" smtClean="0">
                              <a:latin typeface="Cambria Math" panose="02040503050406030204" pitchFamily="18" charset="0"/>
                            </a:rPr>
                          </m:ctrlPr>
                        </m:dPr>
                        <m:e>
                          <m:r>
                            <m:rPr>
                              <m:sty m:val="p"/>
                            </m:rPr>
                            <a:rPr lang="en-GB" sz="3200" b="0" i="0" noProof="0" smtClean="0">
                              <a:latin typeface="Cambria Math" panose="02040503050406030204" pitchFamily="18" charset="0"/>
                            </a:rPr>
                            <m:t>Δ</m:t>
                          </m:r>
                          <m:sSub>
                            <m:sSubPr>
                              <m:ctrlPr>
                                <a:rPr lang="en-GB" sz="3200" i="1" noProof="0">
                                  <a:latin typeface="Cambria Math" panose="02040503050406030204" pitchFamily="18" charset="0"/>
                                </a:rPr>
                              </m:ctrlPr>
                            </m:sSubPr>
                            <m:e>
                              <m:r>
                                <a:rPr lang="en-GB" sz="3200" noProof="0">
                                  <a:latin typeface="Cambria Math" panose="02040503050406030204" pitchFamily="18" charset="0"/>
                                </a:rPr>
                                <m:t>𝜈</m:t>
                              </m:r>
                            </m:e>
                            <m:sub>
                              <m:r>
                                <a:rPr lang="en-GB" sz="3200" noProof="0" smtClean="0">
                                  <a:latin typeface="Cambria Math" panose="02040503050406030204" pitchFamily="18" charset="0"/>
                                </a:rPr>
                                <m:t>𝑠</m:t>
                              </m:r>
                            </m:sub>
                          </m:sSub>
                        </m:e>
                      </m:d>
                      <m:r>
                        <a:rPr lang="en-GB" sz="3200" noProof="0">
                          <a:latin typeface="Cambria Math" panose="02040503050406030204" pitchFamily="18" charset="0"/>
                        </a:rPr>
                        <m:t>=</m:t>
                      </m:r>
                      <m:sSub>
                        <m:sSubPr>
                          <m:ctrlPr>
                            <a:rPr lang="en-GB" sz="3200" i="1" noProof="0">
                              <a:latin typeface="Cambria Math" panose="02040503050406030204" pitchFamily="18" charset="0"/>
                            </a:rPr>
                          </m:ctrlPr>
                        </m:sSubPr>
                        <m:e>
                          <m:r>
                            <a:rPr lang="en-GB" sz="3200" b="0" i="1" noProof="0" smtClean="0">
                              <a:latin typeface="Cambria Math" panose="02040503050406030204" pitchFamily="18" charset="0"/>
                            </a:rPr>
                            <m:t>𝑤</m:t>
                          </m:r>
                        </m:e>
                        <m:sub>
                          <m:r>
                            <a:rPr lang="en-GB" sz="3200" i="1" noProof="0" smtClean="0">
                              <a:latin typeface="Cambria Math" panose="02040503050406030204" pitchFamily="18" charset="0"/>
                            </a:rPr>
                            <m:t>𝑖</m:t>
                          </m:r>
                        </m:sub>
                      </m:sSub>
                      <m:sSup>
                        <m:sSupPr>
                          <m:ctrlPr>
                            <a:rPr lang="en-GB" sz="3200" i="1" noProof="0" smtClean="0">
                              <a:latin typeface="Cambria Math" panose="02040503050406030204" pitchFamily="18" charset="0"/>
                            </a:rPr>
                          </m:ctrlPr>
                        </m:sSupPr>
                        <m:e>
                          <m:d>
                            <m:dPr>
                              <m:begChr m:val="⟨"/>
                              <m:endChr m:val="⟩"/>
                              <m:ctrlPr>
                                <a:rPr lang="en-GB" sz="3200" i="1" noProof="0">
                                  <a:latin typeface="Cambria Math" panose="02040503050406030204" pitchFamily="18" charset="0"/>
                                </a:rPr>
                              </m:ctrlPr>
                            </m:dPr>
                            <m:e>
                              <m:r>
                                <a:rPr lang="en-GB" sz="3200" i="1" noProof="0">
                                  <a:latin typeface="Cambria Math" panose="02040503050406030204" pitchFamily="18" charset="0"/>
                                </a:rPr>
                                <m:t>𝜖</m:t>
                              </m:r>
                            </m:e>
                          </m:d>
                        </m:e>
                        <m:sup>
                          <m:r>
                            <a:rPr lang="en-GB" sz="3200" i="1" noProof="0" smtClean="0">
                              <a:latin typeface="Cambria Math" panose="02040503050406030204" pitchFamily="18" charset="0"/>
                            </a:rPr>
                            <m:t>𝑖</m:t>
                          </m:r>
                        </m:sup>
                      </m:sSup>
                      <m:r>
                        <a:rPr lang="en-GB" sz="3200" i="1" noProof="0" smtClean="0">
                          <a:latin typeface="Cambria Math" panose="02040503050406030204" pitchFamily="18" charset="0"/>
                        </a:rPr>
                        <m:t>+</m:t>
                      </m:r>
                      <m:sSub>
                        <m:sSubPr>
                          <m:ctrlPr>
                            <a:rPr lang="en-GB" sz="3200" i="1" noProof="0">
                              <a:latin typeface="Cambria Math" panose="02040503050406030204" pitchFamily="18" charset="0"/>
                            </a:rPr>
                          </m:ctrlPr>
                        </m:sSubPr>
                        <m:e>
                          <m:r>
                            <a:rPr lang="en-GB" sz="3200" b="0" i="1" noProof="0" smtClean="0">
                              <a:latin typeface="Cambria Math" panose="02040503050406030204" pitchFamily="18" charset="0"/>
                            </a:rPr>
                            <m:t>𝑊</m:t>
                          </m:r>
                        </m:e>
                        <m:sub>
                          <m:r>
                            <a:rPr lang="en-GB" sz="3200" b="0" i="1" noProof="0">
                              <a:latin typeface="Cambria Math" panose="02040503050406030204" pitchFamily="18" charset="0"/>
                            </a:rPr>
                            <m:t>𝑖</m:t>
                          </m:r>
                          <m:r>
                            <a:rPr lang="en-GB" sz="3200" b="1" i="1" noProof="0" smtClean="0">
                              <a:latin typeface="Cambria Math" panose="02040503050406030204" pitchFamily="18" charset="0"/>
                            </a:rPr>
                            <m:t>𝒒</m:t>
                          </m:r>
                        </m:sub>
                      </m:sSub>
                      <m:sSup>
                        <m:sSupPr>
                          <m:ctrlPr>
                            <a:rPr lang="en-GB" sz="3200" i="1" noProof="0" smtClean="0">
                              <a:latin typeface="Cambria Math" panose="02040503050406030204" pitchFamily="18" charset="0"/>
                            </a:rPr>
                          </m:ctrlPr>
                        </m:sSupPr>
                        <m:e>
                          <m:d>
                            <m:dPr>
                              <m:begChr m:val="⟨"/>
                              <m:endChr m:val="⟩"/>
                              <m:ctrlPr>
                                <a:rPr lang="en-GB" sz="3200" i="1" noProof="0">
                                  <a:latin typeface="Cambria Math" panose="02040503050406030204" pitchFamily="18" charset="0"/>
                                </a:rPr>
                              </m:ctrlPr>
                            </m:dPr>
                            <m:e>
                              <m:r>
                                <a:rPr lang="en-GB" sz="3200" i="1" noProof="0">
                                  <a:latin typeface="Cambria Math" panose="02040503050406030204" pitchFamily="18" charset="0"/>
                                </a:rPr>
                                <m:t>𝜖</m:t>
                              </m:r>
                            </m:e>
                          </m:d>
                        </m:e>
                        <m:sup>
                          <m:r>
                            <a:rPr lang="en-GB" sz="3200" i="1" noProof="0" smtClean="0">
                              <a:latin typeface="Cambria Math" panose="02040503050406030204" pitchFamily="18" charset="0"/>
                            </a:rPr>
                            <m:t>𝑖</m:t>
                          </m:r>
                        </m:sup>
                      </m:sSup>
                      <m:sSup>
                        <m:sSupPr>
                          <m:ctrlPr>
                            <a:rPr lang="en-GB" sz="3200" i="1" noProof="0">
                              <a:latin typeface="Cambria Math" panose="02040503050406030204" pitchFamily="18" charset="0"/>
                            </a:rPr>
                          </m:ctrlPr>
                        </m:sSupPr>
                        <m:e>
                          <m:r>
                            <a:rPr lang="en-GB" sz="3200" noProof="0">
                              <a:latin typeface="Cambria Math" panose="02040503050406030204" pitchFamily="18" charset="0"/>
                            </a:rPr>
                            <m:t>𝜉</m:t>
                          </m:r>
                        </m:e>
                        <m:sup>
                          <m:r>
                            <a:rPr lang="en-GB" sz="3200" b="1" i="1" noProof="0" smtClean="0">
                              <a:latin typeface="Cambria Math" panose="02040503050406030204" pitchFamily="18" charset="0"/>
                            </a:rPr>
                            <m:t>𝒒</m:t>
                          </m:r>
                        </m:sup>
                      </m:sSup>
                    </m:oMath>
                  </m:oMathPara>
                </a14:m>
                <a:endParaRPr lang="en-GB" sz="3200" noProof="0" dirty="0"/>
              </a:p>
            </p:txBody>
          </p:sp>
        </mc:Choice>
        <mc:Fallback xmlns="">
          <p:sp>
            <p:nvSpPr>
              <p:cNvPr id="6" name="Content Placeholder 5">
                <a:extLst>
                  <a:ext uri="{FF2B5EF4-FFF2-40B4-BE49-F238E27FC236}">
                    <a16:creationId xmlns:a16="http://schemas.microsoft.com/office/drawing/2014/main" id="{98155514-DB6E-3B22-AB53-8C9510B9DCA9}"/>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IT">
                    <a:noFill/>
                  </a:rPr>
                  <a:t> </a:t>
                </a:r>
              </a:p>
            </p:txBody>
          </p:sp>
        </mc:Fallback>
      </mc:AlternateContent>
      <p:pic>
        <p:nvPicPr>
          <p:cNvPr id="26" name="Picture Placeholder 25">
            <a:extLst>
              <a:ext uri="{FF2B5EF4-FFF2-40B4-BE49-F238E27FC236}">
                <a16:creationId xmlns:a16="http://schemas.microsoft.com/office/drawing/2014/main" id="{438FE97C-E183-1B60-4BFE-DBB8009B541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5249" b="45249"/>
          <a:stretch>
            <a:fillRect/>
          </a:stretch>
        </p:blipFill>
        <p:spPr/>
      </p:pic>
      <p:sp>
        <p:nvSpPr>
          <p:cNvPr id="7" name="TextBox 6">
            <a:extLst>
              <a:ext uri="{FF2B5EF4-FFF2-40B4-BE49-F238E27FC236}">
                <a16:creationId xmlns:a16="http://schemas.microsoft.com/office/drawing/2014/main" id="{A147A760-4430-5F7A-C53D-E59F4CE1FBF0}"/>
              </a:ext>
            </a:extLst>
          </p:cNvPr>
          <p:cNvSpPr txBox="1"/>
          <p:nvPr/>
        </p:nvSpPr>
        <p:spPr>
          <a:xfrm>
            <a:off x="253184" y="2608118"/>
            <a:ext cx="2649344" cy="523220"/>
          </a:xfrm>
          <a:prstGeom prst="rect">
            <a:avLst/>
          </a:prstGeom>
          <a:noFill/>
        </p:spPr>
        <p:txBody>
          <a:bodyPr wrap="square" rtlCol="0">
            <a:spAutoFit/>
          </a:bodyPr>
          <a:lstStyle/>
          <a:p>
            <a:pPr algn="ctr"/>
            <a:r>
              <a:rPr lang="en-GB" sz="1400" noProof="0" dirty="0">
                <a:solidFill>
                  <a:schemeClr val="bg1"/>
                </a:solidFill>
              </a:rPr>
              <a:t>Time-averaged spin tune of single particle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4BF619-207A-C09F-EC1B-428DD737F307}"/>
                  </a:ext>
                </a:extLst>
              </p:cNvPr>
              <p:cNvSpPr txBox="1"/>
              <p:nvPr/>
            </p:nvSpPr>
            <p:spPr>
              <a:xfrm>
                <a:off x="7087688" y="2032311"/>
                <a:ext cx="2531349" cy="738664"/>
              </a:xfrm>
              <a:prstGeom prst="rect">
                <a:avLst/>
              </a:prstGeom>
              <a:noFill/>
            </p:spPr>
            <p:txBody>
              <a:bodyPr wrap="square" rtlCol="0">
                <a:spAutoFit/>
              </a:bodyPr>
              <a:lstStyle/>
              <a:p>
                <a:pPr algn="ctr"/>
                <a14:m>
                  <m:oMath xmlns:m="http://schemas.openxmlformats.org/officeDocument/2006/math">
                    <m:r>
                      <a:rPr lang="en-GB" sz="1400" b="0" i="1" noProof="0" smtClean="0">
                        <a:solidFill>
                          <a:schemeClr val="bg1"/>
                        </a:solidFill>
                        <a:latin typeface="Cambria Math" panose="02040503050406030204" pitchFamily="18" charset="0"/>
                        <a:ea typeface="Cambria Math" panose="02040503050406030204" pitchFamily="18" charset="0"/>
                      </a:rPr>
                      <m:t>3×</m:t>
                    </m:r>
                  </m:oMath>
                </a14:m>
                <a:r>
                  <a:rPr lang="en-GB" sz="1400" noProof="0" dirty="0">
                    <a:solidFill>
                      <a:schemeClr val="bg1"/>
                    </a:solidFill>
                  </a:rPr>
                  <a:t>2 Matrix of Lattice properties (coefficients)</a:t>
                </a:r>
              </a:p>
            </p:txBody>
          </p:sp>
        </mc:Choice>
        <mc:Fallback xmlns="">
          <p:sp>
            <p:nvSpPr>
              <p:cNvPr id="8" name="TextBox 7">
                <a:extLst>
                  <a:ext uri="{FF2B5EF4-FFF2-40B4-BE49-F238E27FC236}">
                    <a16:creationId xmlns:a16="http://schemas.microsoft.com/office/drawing/2014/main" id="{5E4BF619-207A-C09F-EC1B-428DD737F307}"/>
                  </a:ext>
                </a:extLst>
              </p:cNvPr>
              <p:cNvSpPr txBox="1">
                <a:spLocks noRot="1" noChangeAspect="1" noMove="1" noResize="1" noEditPoints="1" noAdjustHandles="1" noChangeArrowheads="1" noChangeShapeType="1" noTextEdit="1"/>
              </p:cNvSpPr>
              <p:nvPr/>
            </p:nvSpPr>
            <p:spPr>
              <a:xfrm>
                <a:off x="7087688" y="2032311"/>
                <a:ext cx="2531349" cy="738664"/>
              </a:xfrm>
              <a:prstGeom prst="rect">
                <a:avLst/>
              </a:prstGeom>
              <a:blipFill>
                <a:blip r:embed="rId4"/>
                <a:stretch>
                  <a:fillRect r="-3000" b="-6667"/>
                </a:stretch>
              </a:blipFill>
            </p:spPr>
            <p:txBody>
              <a:bodyPr/>
              <a:lstStyle/>
              <a:p>
                <a:r>
                  <a:rPr lang="en-IT">
                    <a:noFill/>
                  </a:rPr>
                  <a:t> </a:t>
                </a:r>
              </a:p>
            </p:txBody>
          </p:sp>
        </mc:Fallback>
      </mc:AlternateContent>
      <p:sp>
        <p:nvSpPr>
          <p:cNvPr id="9" name="TextBox 8">
            <a:extLst>
              <a:ext uri="{FF2B5EF4-FFF2-40B4-BE49-F238E27FC236}">
                <a16:creationId xmlns:a16="http://schemas.microsoft.com/office/drawing/2014/main" id="{150F0F52-5750-DD96-440F-3F3AED3D11D2}"/>
              </a:ext>
            </a:extLst>
          </p:cNvPr>
          <p:cNvSpPr txBox="1"/>
          <p:nvPr/>
        </p:nvSpPr>
        <p:spPr>
          <a:xfrm>
            <a:off x="9209508" y="2671039"/>
            <a:ext cx="3007367" cy="307777"/>
          </a:xfrm>
          <a:prstGeom prst="rect">
            <a:avLst/>
          </a:prstGeom>
          <a:noFill/>
        </p:spPr>
        <p:txBody>
          <a:bodyPr wrap="square" rtlCol="0">
            <a:spAutoFit/>
          </a:bodyPr>
          <a:lstStyle/>
          <a:p>
            <a:pPr algn="ctr"/>
            <a:r>
              <a:rPr lang="en-GB" sz="1400" noProof="0" dirty="0">
                <a:solidFill>
                  <a:schemeClr val="bg1"/>
                </a:solidFill>
              </a:rPr>
              <a:t>2° optical properties</a:t>
            </a:r>
          </a:p>
        </p:txBody>
      </p:sp>
      <p:cxnSp>
        <p:nvCxnSpPr>
          <p:cNvPr id="13" name="Straight Arrow Connector 12">
            <a:extLst>
              <a:ext uri="{FF2B5EF4-FFF2-40B4-BE49-F238E27FC236}">
                <a16:creationId xmlns:a16="http://schemas.microsoft.com/office/drawing/2014/main" id="{6FD1DAA8-B16E-02AC-B71C-96A938B0D3C0}"/>
              </a:ext>
            </a:extLst>
          </p:cNvPr>
          <p:cNvCxnSpPr>
            <a:cxnSpLocks/>
            <a:stCxn id="7" idx="2"/>
          </p:cNvCxnSpPr>
          <p:nvPr/>
        </p:nvCxnSpPr>
        <p:spPr>
          <a:xfrm>
            <a:off x="1577856" y="3131338"/>
            <a:ext cx="2180817" cy="968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FC9ED00-867F-5663-4846-3418CB020E12}"/>
              </a:ext>
            </a:extLst>
          </p:cNvPr>
          <p:cNvCxnSpPr>
            <a:cxnSpLocks/>
            <a:stCxn id="21" idx="2"/>
          </p:cNvCxnSpPr>
          <p:nvPr/>
        </p:nvCxnSpPr>
        <p:spPr>
          <a:xfrm>
            <a:off x="5912528" y="2785050"/>
            <a:ext cx="0" cy="1210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0209A15-DC0F-9936-377C-9C44455AB32E}"/>
              </a:ext>
            </a:extLst>
          </p:cNvPr>
          <p:cNvCxnSpPr>
            <a:cxnSpLocks/>
            <a:stCxn id="8" idx="2"/>
          </p:cNvCxnSpPr>
          <p:nvPr/>
        </p:nvCxnSpPr>
        <p:spPr>
          <a:xfrm flipH="1">
            <a:off x="7087688" y="2770975"/>
            <a:ext cx="1265675" cy="1112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4BF2BFD-17F8-74BF-B424-CDAFA6C36674}"/>
              </a:ext>
            </a:extLst>
          </p:cNvPr>
          <p:cNvCxnSpPr>
            <a:cxnSpLocks/>
            <a:stCxn id="9" idx="2"/>
          </p:cNvCxnSpPr>
          <p:nvPr/>
        </p:nvCxnSpPr>
        <p:spPr>
          <a:xfrm flipH="1">
            <a:off x="8353363" y="2978816"/>
            <a:ext cx="2359829" cy="1228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AA7D2F7-5413-CFCF-95D0-B132C1E87115}"/>
              </a:ext>
            </a:extLst>
          </p:cNvPr>
          <p:cNvSpPr txBox="1"/>
          <p:nvPr/>
        </p:nvSpPr>
        <p:spPr>
          <a:xfrm>
            <a:off x="4883260" y="2261830"/>
            <a:ext cx="2058535" cy="523220"/>
          </a:xfrm>
          <a:prstGeom prst="rect">
            <a:avLst/>
          </a:prstGeom>
          <a:noFill/>
        </p:spPr>
        <p:txBody>
          <a:bodyPr wrap="square" rtlCol="0">
            <a:spAutoFit/>
          </a:bodyPr>
          <a:lstStyle/>
          <a:p>
            <a:pPr algn="ctr"/>
            <a:r>
              <a:rPr lang="en-GB" sz="1400" noProof="0" dirty="0">
                <a:solidFill>
                  <a:schemeClr val="bg1"/>
                </a:solidFill>
              </a:rPr>
              <a:t>Beam properties (emittances)</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7437440-1065-286A-83EB-6710B5248108}"/>
                  </a:ext>
                </a:extLst>
              </p:cNvPr>
              <p:cNvSpPr txBox="1"/>
              <p:nvPr/>
            </p:nvSpPr>
            <p:spPr>
              <a:xfrm>
                <a:off x="5554756" y="5115970"/>
                <a:ext cx="4222492" cy="9004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800" i="1" noProof="0" smtClean="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rPr>
                            <m:t>𝑊</m:t>
                          </m:r>
                        </m:e>
                        <m:sub>
                          <m:r>
                            <a:rPr lang="en-GB" sz="2800" b="0" i="1" noProof="0" smtClean="0">
                              <a:solidFill>
                                <a:srgbClr val="FF0000"/>
                              </a:solidFill>
                              <a:latin typeface="Cambria Math" panose="02040503050406030204" pitchFamily="18" charset="0"/>
                            </a:rPr>
                            <m:t>𝑖𝑞</m:t>
                          </m:r>
                        </m:sub>
                      </m:sSub>
                      <m:r>
                        <a:rPr lang="en-GB" sz="2800" noProof="0" smtClean="0">
                          <a:solidFill>
                            <a:srgbClr val="FF0000"/>
                          </a:solidFill>
                          <a:latin typeface="Cambria Math" panose="02040503050406030204" pitchFamily="18" charset="0"/>
                        </a:rPr>
                        <m:t>=</m:t>
                      </m:r>
                      <m:sSub>
                        <m:sSubPr>
                          <m:ctrlPr>
                            <a:rPr lang="en-GB" sz="2800" i="1" noProof="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rPr>
                            <m:t>𝐻</m:t>
                          </m:r>
                        </m:e>
                        <m:sub>
                          <m:r>
                            <a:rPr lang="en-GB" sz="2800" b="0" i="1" noProof="0" smtClean="0">
                              <a:solidFill>
                                <a:srgbClr val="FF0000"/>
                              </a:solidFill>
                              <a:latin typeface="Cambria Math" panose="02040503050406030204" pitchFamily="18" charset="0"/>
                            </a:rPr>
                            <m:t>𝑖𝑞</m:t>
                          </m:r>
                        </m:sub>
                      </m:sSub>
                      <m:r>
                        <a:rPr lang="en-GB" sz="2800" b="0" i="1" noProof="0" smtClean="0">
                          <a:solidFill>
                            <a:srgbClr val="FF0000"/>
                          </a:solidFill>
                          <a:latin typeface="Cambria Math" panose="02040503050406030204" pitchFamily="18" charset="0"/>
                        </a:rPr>
                        <m:t>−</m:t>
                      </m:r>
                      <m:f>
                        <m:fPr>
                          <m:ctrlPr>
                            <a:rPr lang="en-GB" sz="2800" b="0" i="1" noProof="0" smtClean="0">
                              <a:solidFill>
                                <a:srgbClr val="FF0000"/>
                              </a:solidFill>
                              <a:latin typeface="Cambria Math" panose="02040503050406030204" pitchFamily="18" charset="0"/>
                            </a:rPr>
                          </m:ctrlPr>
                        </m:fPr>
                        <m:num>
                          <m:sSub>
                            <m:sSubPr>
                              <m:ctrlPr>
                                <a:rPr lang="en-GB" sz="2800" b="0" i="1" noProof="0" smtClean="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ea typeface="Cambria Math" panose="02040503050406030204" pitchFamily="18" charset="0"/>
                                </a:rPr>
                                <m:t>𝜎</m:t>
                              </m:r>
                            </m:e>
                            <m:sub>
                              <m:r>
                                <a:rPr lang="en-GB" sz="2800" b="0" i="1" noProof="0" smtClean="0">
                                  <a:solidFill>
                                    <a:srgbClr val="FF0000"/>
                                  </a:solidFill>
                                  <a:latin typeface="Cambria Math" panose="02040503050406030204" pitchFamily="18" charset="0"/>
                                </a:rPr>
                                <m:t>0</m:t>
                              </m:r>
                            </m:sub>
                          </m:sSub>
                        </m:num>
                        <m:den>
                          <m:sSub>
                            <m:sSubPr>
                              <m:ctrlPr>
                                <a:rPr lang="en-GB" sz="2800" b="0" i="1" noProof="0" smtClean="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ea typeface="Cambria Math" panose="02040503050406030204" pitchFamily="18" charset="0"/>
                                </a:rPr>
                                <m:t>𝜂</m:t>
                              </m:r>
                            </m:e>
                            <m:sub>
                              <m:r>
                                <a:rPr lang="en-GB" sz="2800" b="0" i="1" noProof="0" smtClean="0">
                                  <a:solidFill>
                                    <a:srgbClr val="FF0000"/>
                                  </a:solidFill>
                                  <a:latin typeface="Cambria Math" panose="02040503050406030204" pitchFamily="18" charset="0"/>
                                </a:rPr>
                                <m:t>0</m:t>
                              </m:r>
                            </m:sub>
                          </m:sSub>
                        </m:den>
                      </m:f>
                      <m:sSub>
                        <m:sSubPr>
                          <m:ctrlPr>
                            <a:rPr lang="en-GB" sz="2800" i="1" noProof="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rPr>
                            <m:t>𝑈</m:t>
                          </m:r>
                        </m:e>
                        <m:sub>
                          <m:r>
                            <a:rPr lang="en-GB" sz="2800" b="0" i="1" noProof="0" smtClean="0">
                              <a:solidFill>
                                <a:srgbClr val="FF0000"/>
                              </a:solidFill>
                              <a:latin typeface="Cambria Math" panose="02040503050406030204" pitchFamily="18" charset="0"/>
                            </a:rPr>
                            <m:t>𝑖𝑞</m:t>
                          </m:r>
                        </m:sub>
                      </m:sSub>
                    </m:oMath>
                  </m:oMathPara>
                </a14:m>
                <a:endParaRPr lang="en-GB" sz="2800" noProof="0" dirty="0">
                  <a:solidFill>
                    <a:srgbClr val="FF0000"/>
                  </a:solidFill>
                </a:endParaRPr>
              </a:p>
            </p:txBody>
          </p:sp>
        </mc:Choice>
        <mc:Fallback xmlns="">
          <p:sp>
            <p:nvSpPr>
              <p:cNvPr id="23" name="TextBox 22">
                <a:extLst>
                  <a:ext uri="{FF2B5EF4-FFF2-40B4-BE49-F238E27FC236}">
                    <a16:creationId xmlns:a16="http://schemas.microsoft.com/office/drawing/2014/main" id="{37437440-1065-286A-83EB-6710B5248108}"/>
                  </a:ext>
                </a:extLst>
              </p:cNvPr>
              <p:cNvSpPr txBox="1">
                <a:spLocks noRot="1" noChangeAspect="1" noMove="1" noResize="1" noEditPoints="1" noAdjustHandles="1" noChangeArrowheads="1" noChangeShapeType="1" noTextEdit="1"/>
              </p:cNvSpPr>
              <p:nvPr/>
            </p:nvSpPr>
            <p:spPr>
              <a:xfrm>
                <a:off x="5554756" y="5115970"/>
                <a:ext cx="4222492" cy="900439"/>
              </a:xfrm>
              <a:prstGeom prst="rect">
                <a:avLst/>
              </a:prstGeom>
              <a:blipFill>
                <a:blip r:embed="rId5"/>
                <a:stretch>
                  <a:fillRect b="-8333"/>
                </a:stretch>
              </a:blipFill>
            </p:spPr>
            <p:txBody>
              <a:bodyPr/>
              <a:lstStyle/>
              <a:p>
                <a:r>
                  <a:rPr lang="en-IT">
                    <a:noFill/>
                  </a:rPr>
                  <a:t> </a:t>
                </a:r>
              </a:p>
            </p:txBody>
          </p:sp>
        </mc:Fallback>
      </mc:AlternateContent>
      <p:cxnSp>
        <p:nvCxnSpPr>
          <p:cNvPr id="32" name="Straight Arrow Connector 31">
            <a:extLst>
              <a:ext uri="{FF2B5EF4-FFF2-40B4-BE49-F238E27FC236}">
                <a16:creationId xmlns:a16="http://schemas.microsoft.com/office/drawing/2014/main" id="{0DF31188-1E3C-899E-9B28-054D9FCEED4B}"/>
              </a:ext>
            </a:extLst>
          </p:cNvPr>
          <p:cNvCxnSpPr>
            <a:cxnSpLocks/>
            <a:stCxn id="21" idx="2"/>
          </p:cNvCxnSpPr>
          <p:nvPr/>
        </p:nvCxnSpPr>
        <p:spPr>
          <a:xfrm>
            <a:off x="5912528" y="2785050"/>
            <a:ext cx="1645560" cy="1210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28230-CDB3-885F-BB1B-B292433F671F}"/>
              </a:ext>
            </a:extLst>
          </p:cNvPr>
          <p:cNvSpPr txBox="1"/>
          <p:nvPr/>
        </p:nvSpPr>
        <p:spPr>
          <a:xfrm>
            <a:off x="2049965" y="2015964"/>
            <a:ext cx="2531349" cy="523220"/>
          </a:xfrm>
          <a:prstGeom prst="rect">
            <a:avLst/>
          </a:prstGeom>
          <a:noFill/>
        </p:spPr>
        <p:txBody>
          <a:bodyPr wrap="square" rtlCol="0">
            <a:spAutoFit/>
          </a:bodyPr>
          <a:lstStyle/>
          <a:p>
            <a:pPr algn="ctr"/>
            <a:r>
              <a:rPr lang="en-GB" sz="1400" noProof="0" dirty="0">
                <a:solidFill>
                  <a:schemeClr val="bg1"/>
                </a:solidFill>
              </a:rPr>
              <a:t>Natural offsets (coefficients)</a:t>
            </a:r>
          </a:p>
        </p:txBody>
      </p:sp>
      <p:cxnSp>
        <p:nvCxnSpPr>
          <p:cNvPr id="40" name="Straight Arrow Connector 39">
            <a:extLst>
              <a:ext uri="{FF2B5EF4-FFF2-40B4-BE49-F238E27FC236}">
                <a16:creationId xmlns:a16="http://schemas.microsoft.com/office/drawing/2014/main" id="{3D9B2061-B407-CD67-E07E-799C022C3C10}"/>
              </a:ext>
            </a:extLst>
          </p:cNvPr>
          <p:cNvCxnSpPr>
            <a:cxnSpLocks/>
            <a:stCxn id="39" idx="2"/>
          </p:cNvCxnSpPr>
          <p:nvPr/>
        </p:nvCxnSpPr>
        <p:spPr>
          <a:xfrm>
            <a:off x="3315640" y="2539184"/>
            <a:ext cx="1863273" cy="1401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61F0AD-418F-E34C-CA9B-9EF51D2CD70B}"/>
              </a:ext>
            </a:extLst>
          </p:cNvPr>
          <p:cNvCxnSpPr>
            <a:cxnSpLocks/>
            <a:stCxn id="23" idx="0"/>
          </p:cNvCxnSpPr>
          <p:nvPr/>
        </p:nvCxnSpPr>
        <p:spPr>
          <a:xfrm flipH="1" flipV="1">
            <a:off x="7087688" y="4329910"/>
            <a:ext cx="578314" cy="786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611EB1-1678-AC4B-D8CF-1E53608ECC8C}"/>
                  </a:ext>
                </a:extLst>
              </p:cNvPr>
              <p:cNvSpPr txBox="1"/>
              <p:nvPr/>
            </p:nvSpPr>
            <p:spPr>
              <a:xfrm>
                <a:off x="2032566" y="5401094"/>
                <a:ext cx="4222492" cy="9004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800" i="1" noProof="0" smtClean="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rPr>
                            <m:t>𝑤</m:t>
                          </m:r>
                        </m:e>
                        <m:sub>
                          <m:r>
                            <a:rPr lang="en-GB" sz="2800" b="0" i="1" noProof="0" smtClean="0">
                              <a:solidFill>
                                <a:srgbClr val="FF0000"/>
                              </a:solidFill>
                              <a:latin typeface="Cambria Math" panose="02040503050406030204" pitchFamily="18" charset="0"/>
                            </a:rPr>
                            <m:t>𝑖</m:t>
                          </m:r>
                        </m:sub>
                      </m:sSub>
                      <m:r>
                        <a:rPr lang="en-GB" sz="2800" noProof="0" smtClean="0">
                          <a:solidFill>
                            <a:srgbClr val="FF0000"/>
                          </a:solidFill>
                          <a:latin typeface="Cambria Math" panose="02040503050406030204" pitchFamily="18" charset="0"/>
                        </a:rPr>
                        <m:t>=</m:t>
                      </m:r>
                      <m:sSub>
                        <m:sSubPr>
                          <m:ctrlPr>
                            <a:rPr lang="en-GB" sz="2800" i="1" noProof="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rPr>
                            <m:t>h</m:t>
                          </m:r>
                        </m:e>
                        <m:sub>
                          <m:r>
                            <a:rPr lang="en-GB" sz="2800" b="0" i="1" noProof="0" smtClean="0">
                              <a:solidFill>
                                <a:srgbClr val="FF0000"/>
                              </a:solidFill>
                              <a:latin typeface="Cambria Math" panose="02040503050406030204" pitchFamily="18" charset="0"/>
                            </a:rPr>
                            <m:t>𝑖</m:t>
                          </m:r>
                        </m:sub>
                      </m:sSub>
                      <m:r>
                        <a:rPr lang="en-GB" sz="2800" b="0" i="1" noProof="0" smtClean="0">
                          <a:solidFill>
                            <a:srgbClr val="FF0000"/>
                          </a:solidFill>
                          <a:latin typeface="Cambria Math" panose="02040503050406030204" pitchFamily="18" charset="0"/>
                        </a:rPr>
                        <m:t>−</m:t>
                      </m:r>
                      <m:f>
                        <m:fPr>
                          <m:ctrlPr>
                            <a:rPr lang="en-GB" sz="2800" b="0" i="1" noProof="0" smtClean="0">
                              <a:solidFill>
                                <a:srgbClr val="FF0000"/>
                              </a:solidFill>
                              <a:latin typeface="Cambria Math" panose="02040503050406030204" pitchFamily="18" charset="0"/>
                            </a:rPr>
                          </m:ctrlPr>
                        </m:fPr>
                        <m:num>
                          <m:sSub>
                            <m:sSubPr>
                              <m:ctrlPr>
                                <a:rPr lang="en-GB" sz="2800" b="0" i="1" noProof="0" smtClean="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ea typeface="Cambria Math" panose="02040503050406030204" pitchFamily="18" charset="0"/>
                                </a:rPr>
                                <m:t>𝜎</m:t>
                              </m:r>
                            </m:e>
                            <m:sub>
                              <m:r>
                                <a:rPr lang="en-GB" sz="2800" b="0" i="1" noProof="0" smtClean="0">
                                  <a:solidFill>
                                    <a:srgbClr val="FF0000"/>
                                  </a:solidFill>
                                  <a:latin typeface="Cambria Math" panose="02040503050406030204" pitchFamily="18" charset="0"/>
                                </a:rPr>
                                <m:t>0</m:t>
                              </m:r>
                            </m:sub>
                          </m:sSub>
                        </m:num>
                        <m:den>
                          <m:sSub>
                            <m:sSubPr>
                              <m:ctrlPr>
                                <a:rPr lang="en-GB" sz="2800" b="0" i="1" noProof="0" smtClean="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ea typeface="Cambria Math" panose="02040503050406030204" pitchFamily="18" charset="0"/>
                                </a:rPr>
                                <m:t>𝜂</m:t>
                              </m:r>
                            </m:e>
                            <m:sub>
                              <m:r>
                                <a:rPr lang="en-GB" sz="2800" b="0" i="1" noProof="0" smtClean="0">
                                  <a:solidFill>
                                    <a:srgbClr val="FF0000"/>
                                  </a:solidFill>
                                  <a:latin typeface="Cambria Math" panose="02040503050406030204" pitchFamily="18" charset="0"/>
                                </a:rPr>
                                <m:t>0</m:t>
                              </m:r>
                            </m:sub>
                          </m:sSub>
                        </m:den>
                      </m:f>
                      <m:sSub>
                        <m:sSubPr>
                          <m:ctrlPr>
                            <a:rPr lang="en-GB" sz="2800" i="1" noProof="0">
                              <a:solidFill>
                                <a:srgbClr val="FF0000"/>
                              </a:solidFill>
                              <a:latin typeface="Cambria Math" panose="02040503050406030204" pitchFamily="18" charset="0"/>
                            </a:rPr>
                          </m:ctrlPr>
                        </m:sSubPr>
                        <m:e>
                          <m:r>
                            <a:rPr lang="en-GB" sz="2800" b="0" i="1" noProof="0" smtClean="0">
                              <a:solidFill>
                                <a:srgbClr val="FF0000"/>
                              </a:solidFill>
                              <a:latin typeface="Cambria Math" panose="02040503050406030204" pitchFamily="18" charset="0"/>
                            </a:rPr>
                            <m:t>𝑢</m:t>
                          </m:r>
                        </m:e>
                        <m:sub>
                          <m:r>
                            <a:rPr lang="en-GB" sz="2800" b="0" i="1" noProof="0" smtClean="0">
                              <a:solidFill>
                                <a:srgbClr val="FF0000"/>
                              </a:solidFill>
                              <a:latin typeface="Cambria Math" panose="02040503050406030204" pitchFamily="18" charset="0"/>
                            </a:rPr>
                            <m:t>𝑖</m:t>
                          </m:r>
                        </m:sub>
                      </m:sSub>
                    </m:oMath>
                  </m:oMathPara>
                </a14:m>
                <a:endParaRPr lang="en-GB" sz="2800" noProof="0" dirty="0">
                  <a:solidFill>
                    <a:srgbClr val="FF0000"/>
                  </a:solidFill>
                </a:endParaRPr>
              </a:p>
            </p:txBody>
          </p:sp>
        </mc:Choice>
        <mc:Fallback xmlns="">
          <p:sp>
            <p:nvSpPr>
              <p:cNvPr id="11" name="TextBox 10">
                <a:extLst>
                  <a:ext uri="{FF2B5EF4-FFF2-40B4-BE49-F238E27FC236}">
                    <a16:creationId xmlns:a16="http://schemas.microsoft.com/office/drawing/2014/main" id="{C4611EB1-1678-AC4B-D8CF-1E53608ECC8C}"/>
                  </a:ext>
                </a:extLst>
              </p:cNvPr>
              <p:cNvSpPr txBox="1">
                <a:spLocks noRot="1" noChangeAspect="1" noMove="1" noResize="1" noEditPoints="1" noAdjustHandles="1" noChangeArrowheads="1" noChangeShapeType="1" noTextEdit="1"/>
              </p:cNvSpPr>
              <p:nvPr/>
            </p:nvSpPr>
            <p:spPr>
              <a:xfrm>
                <a:off x="2032566" y="5401094"/>
                <a:ext cx="4222492" cy="900439"/>
              </a:xfrm>
              <a:prstGeom prst="rect">
                <a:avLst/>
              </a:prstGeom>
              <a:blipFill>
                <a:blip r:embed="rId6"/>
                <a:stretch>
                  <a:fillRect b="-6944"/>
                </a:stretch>
              </a:blipFill>
            </p:spPr>
            <p:txBody>
              <a:bodyPr/>
              <a:lstStyle/>
              <a:p>
                <a:r>
                  <a:rPr lang="en-IT">
                    <a:noFill/>
                  </a:rPr>
                  <a:t> </a:t>
                </a:r>
              </a:p>
            </p:txBody>
          </p:sp>
        </mc:Fallback>
      </mc:AlternateContent>
      <p:cxnSp>
        <p:nvCxnSpPr>
          <p:cNvPr id="12" name="Straight Arrow Connector 11">
            <a:extLst>
              <a:ext uri="{FF2B5EF4-FFF2-40B4-BE49-F238E27FC236}">
                <a16:creationId xmlns:a16="http://schemas.microsoft.com/office/drawing/2014/main" id="{83CB8A5B-2893-245D-EB17-1D71D124545A}"/>
              </a:ext>
            </a:extLst>
          </p:cNvPr>
          <p:cNvCxnSpPr>
            <a:cxnSpLocks/>
            <a:stCxn id="11" idx="0"/>
          </p:cNvCxnSpPr>
          <p:nvPr/>
        </p:nvCxnSpPr>
        <p:spPr>
          <a:xfrm flipV="1">
            <a:off x="4143812" y="4336430"/>
            <a:ext cx="1201305" cy="1064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C2F3128-6251-1C68-CF1B-1F5F7F09F934}"/>
                  </a:ext>
                </a:extLst>
              </p:cNvPr>
              <p:cNvSpPr txBox="1"/>
              <p:nvPr/>
            </p:nvSpPr>
            <p:spPr>
              <a:xfrm>
                <a:off x="10640933" y="1777587"/>
                <a:ext cx="126365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𝑖</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𝑗</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1,2,3</m:t>
                          </m:r>
                        </m:e>
                      </m:d>
                    </m:oMath>
                  </m:oMathPara>
                </a14:m>
                <a:endParaRPr lang="en-GB" sz="1600" noProof="0" dirty="0">
                  <a:solidFill>
                    <a:srgbClr val="FF0000"/>
                  </a:solidFill>
                </a:endParaRPr>
              </a:p>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𝑝</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𝑞</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m:t>
                          </m:r>
                        </m:e>
                      </m:d>
                    </m:oMath>
                  </m:oMathPara>
                </a14:m>
                <a:endParaRPr lang="en-GB" sz="1600" noProof="0" dirty="0">
                  <a:solidFill>
                    <a:srgbClr val="FF0000"/>
                  </a:solidFill>
                </a:endParaRPr>
              </a:p>
            </p:txBody>
          </p:sp>
        </mc:Choice>
        <mc:Fallback xmlns="">
          <p:sp>
            <p:nvSpPr>
              <p:cNvPr id="16" name="TextBox 15">
                <a:extLst>
                  <a:ext uri="{FF2B5EF4-FFF2-40B4-BE49-F238E27FC236}">
                    <a16:creationId xmlns:a16="http://schemas.microsoft.com/office/drawing/2014/main" id="{2C2F3128-6251-1C68-CF1B-1F5F7F09F934}"/>
                  </a:ext>
                </a:extLst>
              </p:cNvPr>
              <p:cNvSpPr txBox="1">
                <a:spLocks noRot="1" noChangeAspect="1" noMove="1" noResize="1" noEditPoints="1" noAdjustHandles="1" noChangeArrowheads="1" noChangeShapeType="1" noTextEdit="1"/>
              </p:cNvSpPr>
              <p:nvPr/>
            </p:nvSpPr>
            <p:spPr>
              <a:xfrm>
                <a:off x="10640933" y="1777587"/>
                <a:ext cx="1263651" cy="584775"/>
              </a:xfrm>
              <a:prstGeom prst="rect">
                <a:avLst/>
              </a:prstGeom>
              <a:blipFill>
                <a:blip r:embed="rId7"/>
                <a:stretch>
                  <a:fillRect b="-2128"/>
                </a:stretch>
              </a:blipFill>
            </p:spPr>
            <p:txBody>
              <a:bodyPr/>
              <a:lstStyle/>
              <a:p>
                <a:r>
                  <a:rPr lang="en-IT">
                    <a:noFill/>
                  </a:rPr>
                  <a:t> </a:t>
                </a:r>
              </a:p>
            </p:txBody>
          </p:sp>
        </mc:Fallback>
      </mc:AlternateContent>
    </p:spTree>
    <p:extLst>
      <p:ext uri="{BB962C8B-B14F-4D97-AF65-F5344CB8AC3E}">
        <p14:creationId xmlns:p14="http://schemas.microsoft.com/office/powerpoint/2010/main" val="33073599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1" grpId="0"/>
      <p:bldP spid="23" grpId="0"/>
      <p:bldP spid="3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022FD96-6A73-B0AC-A924-202E03B4717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p:pic>
        <p:nvPicPr>
          <p:cNvPr id="7" name="Content Placeholder 6">
            <a:extLst>
              <a:ext uri="{FF2B5EF4-FFF2-40B4-BE49-F238E27FC236}">
                <a16:creationId xmlns:a16="http://schemas.microsoft.com/office/drawing/2014/main" id="{EA8AF4A1-0D2E-BE5C-6EF4-2F41C55BD9F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465781" y="1791873"/>
            <a:ext cx="7655679" cy="3888491"/>
          </a:xfrm>
        </p:spPr>
      </p:pic>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3C59D59-A192-8101-F05A-CE1223C22115}"/>
                  </a:ext>
                </a:extLst>
              </p:cNvPr>
              <p:cNvSpPr>
                <a:spLocks noGrp="1"/>
              </p:cNvSpPr>
              <p:nvPr>
                <p:ph type="body" sz="quarter" idx="10"/>
              </p:nvPr>
            </p:nvSpPr>
            <p:spPr>
              <a:xfrm>
                <a:off x="316034" y="2877993"/>
                <a:ext cx="3911409" cy="3115054"/>
              </a:xfrm>
            </p:spPr>
            <p:txBody>
              <a:bodyPr/>
              <a:lstStyle/>
              <a:p>
                <a:pPr marL="0" indent="0">
                  <a:buNone/>
                </a:pPr>
                <a:r>
                  <a:rPr lang="en-GB" sz="2400" b="0" i="1" noProof="0" dirty="0">
                    <a:latin typeface="Cambria Math" panose="02040503050406030204" pitchFamily="18" charset="0"/>
                  </a:rPr>
                  <a:t>Coefficient of Determination:</a:t>
                </a:r>
              </a:p>
              <a:p>
                <a:pPr marL="0" indent="0">
                  <a:buNone/>
                </a:pPr>
                <a:endParaRPr lang="en-GB" sz="2400" b="0" i="1" noProof="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𝑅</m:t>
                          </m:r>
                        </m:e>
                        <m:sup>
                          <m:r>
                            <a:rPr lang="en-GB" sz="2400" b="0" i="1" noProof="0" smtClean="0">
                              <a:latin typeface="Cambria Math" panose="02040503050406030204" pitchFamily="18" charset="0"/>
                            </a:rPr>
                            <m:t>2</m:t>
                          </m:r>
                        </m:sup>
                      </m:sSup>
                      <m:r>
                        <a:rPr lang="en-GB" sz="2400" b="0" i="1" noProof="0" smtClean="0">
                          <a:latin typeface="Cambria Math" panose="02040503050406030204" pitchFamily="18" charset="0"/>
                        </a:rPr>
                        <m:t>=1−</m:t>
                      </m:r>
                      <m:f>
                        <m:fPr>
                          <m:ctrlPr>
                            <a:rPr lang="en-GB" sz="2400" b="0" i="1" noProof="0" smtClean="0">
                              <a:latin typeface="Cambria Math" panose="02040503050406030204" pitchFamily="18" charset="0"/>
                            </a:rPr>
                          </m:ctrlPr>
                        </m:fPr>
                        <m:num>
                          <m:nary>
                            <m:naryPr>
                              <m:chr m:val="∑"/>
                              <m:limLoc m:val="subSup"/>
                              <m:ctrlPr>
                                <a:rPr lang="en-GB" sz="2400" b="0" i="1" noProof="0" smtClean="0">
                                  <a:latin typeface="Cambria Math" panose="02040503050406030204" pitchFamily="18" charset="0"/>
                                </a:rPr>
                              </m:ctrlPr>
                            </m:naryPr>
                            <m:sub>
                              <m:r>
                                <a:rPr lang="en-GB" sz="2400" b="0" i="1" noProof="0" smtClean="0">
                                  <a:latin typeface="Cambria Math" panose="02040503050406030204" pitchFamily="18" charset="0"/>
                                </a:rPr>
                                <m:t>𝛼</m:t>
                              </m:r>
                              <m:r>
                                <a:rPr lang="en-GB" sz="2400" b="0" i="1" noProof="0" smtClean="0">
                                  <a:latin typeface="Cambria Math" panose="02040503050406030204" pitchFamily="18" charset="0"/>
                                </a:rPr>
                                <m:t>=1</m:t>
                              </m:r>
                            </m:sub>
                            <m:sup>
                              <m:r>
                                <a:rPr lang="en-GB" sz="2400" b="0" i="1" noProof="0" smtClean="0">
                                  <a:latin typeface="Cambria Math" panose="02040503050406030204" pitchFamily="18" charset="0"/>
                                </a:rPr>
                                <m:t>𝑁</m:t>
                              </m:r>
                            </m:sup>
                            <m:e>
                              <m:sSub>
                                <m:sSubPr>
                                  <m:ctrlPr>
                                    <a:rPr lang="en-GB" sz="2400" b="0" i="1" noProof="0" smtClean="0">
                                      <a:latin typeface="Cambria Math" panose="02040503050406030204" pitchFamily="18" charset="0"/>
                                    </a:rPr>
                                  </m:ctrlPr>
                                </m:sSubPr>
                                <m:e>
                                  <m:r>
                                    <a:rPr lang="en-GB" sz="2400" b="0" i="1" noProof="0" smtClean="0">
                                      <a:latin typeface="Cambria Math" panose="02040503050406030204" pitchFamily="18" charset="0"/>
                                    </a:rPr>
                                    <m:t>𝜈</m:t>
                                  </m:r>
                                </m:e>
                                <m:sub>
                                  <m:r>
                                    <a:rPr lang="en-GB" sz="2400" b="0" i="1" noProof="0" smtClean="0">
                                      <a:latin typeface="Cambria Math" panose="02040503050406030204" pitchFamily="18" charset="0"/>
                                    </a:rPr>
                                    <m:t>𝑠</m:t>
                                  </m:r>
                                  <m:r>
                                    <a:rPr lang="en-GB" sz="2400" b="0" i="1" noProof="0" smtClean="0">
                                      <a:latin typeface="Cambria Math" panose="02040503050406030204" pitchFamily="18" charset="0"/>
                                    </a:rPr>
                                    <m:t>,</m:t>
                                  </m:r>
                                  <m:r>
                                    <a:rPr lang="en-GB" sz="2400" b="0" i="1" noProof="0" smtClean="0">
                                      <a:latin typeface="Cambria Math" panose="02040503050406030204" pitchFamily="18" charset="0"/>
                                    </a:rPr>
                                    <m:t>𝛼</m:t>
                                  </m:r>
                                </m:sub>
                              </m:sSub>
                              <m:r>
                                <a:rPr lang="en-GB" sz="2400" b="0" i="1" noProof="0" smtClean="0">
                                  <a:latin typeface="Cambria Math" panose="02040503050406030204" pitchFamily="18" charset="0"/>
                                </a:rPr>
                                <m:t>−</m:t>
                              </m:r>
                              <m:sSub>
                                <m:sSubPr>
                                  <m:ctrlPr>
                                    <a:rPr lang="en-GB" sz="2400" b="0" i="1" noProof="0" smtClean="0">
                                      <a:latin typeface="Cambria Math" panose="02040503050406030204" pitchFamily="18" charset="0"/>
                                    </a:rPr>
                                  </m:ctrlPr>
                                </m:sSubPr>
                                <m:e>
                                  <m:acc>
                                    <m:accPr>
                                      <m:chr m:val="̂"/>
                                      <m:ctrlPr>
                                        <a:rPr lang="en-GB" sz="2400" b="0" i="1" noProof="0" smtClean="0">
                                          <a:latin typeface="Cambria Math" panose="02040503050406030204" pitchFamily="18" charset="0"/>
                                        </a:rPr>
                                      </m:ctrlPr>
                                    </m:accPr>
                                    <m:e>
                                      <m:r>
                                        <a:rPr lang="en-GB" sz="2400" b="0" i="1" noProof="0" smtClean="0">
                                          <a:latin typeface="Cambria Math" panose="02040503050406030204" pitchFamily="18" charset="0"/>
                                        </a:rPr>
                                        <m:t>𝜈</m:t>
                                      </m:r>
                                    </m:e>
                                  </m:acc>
                                </m:e>
                                <m:sub>
                                  <m:r>
                                    <a:rPr lang="en-GB" sz="2400" b="0" i="1" noProof="0" smtClean="0">
                                      <a:latin typeface="Cambria Math" panose="02040503050406030204" pitchFamily="18" charset="0"/>
                                    </a:rPr>
                                    <m:t>𝑠</m:t>
                                  </m:r>
                                  <m:r>
                                    <a:rPr lang="en-GB" sz="2400" b="0" i="1" noProof="0" smtClean="0">
                                      <a:latin typeface="Cambria Math" panose="02040503050406030204" pitchFamily="18" charset="0"/>
                                    </a:rPr>
                                    <m:t>,</m:t>
                                  </m:r>
                                  <m:r>
                                    <a:rPr lang="en-GB" sz="2400" b="0" i="1" noProof="0" smtClean="0">
                                      <a:latin typeface="Cambria Math" panose="02040503050406030204" pitchFamily="18" charset="0"/>
                                    </a:rPr>
                                    <m:t>𝛼</m:t>
                                  </m:r>
                                </m:sub>
                              </m:sSub>
                            </m:e>
                          </m:nary>
                        </m:num>
                        <m:den>
                          <m:nary>
                            <m:naryPr>
                              <m:chr m:val="∑"/>
                              <m:limLoc m:val="subSup"/>
                              <m:ctrlPr>
                                <a:rPr lang="en-GB" sz="2400" i="1" noProof="0" smtClean="0">
                                  <a:latin typeface="Cambria Math" panose="02040503050406030204" pitchFamily="18" charset="0"/>
                                </a:rPr>
                              </m:ctrlPr>
                            </m:naryPr>
                            <m:sub>
                              <m:r>
                                <a:rPr lang="en-GB" sz="2400" i="1" noProof="0" smtClean="0">
                                  <a:latin typeface="Cambria Math" panose="02040503050406030204" pitchFamily="18" charset="0"/>
                                </a:rPr>
                                <m:t>𝛼</m:t>
                              </m:r>
                              <m:r>
                                <a:rPr lang="en-GB" sz="2400" i="1" noProof="0" smtClean="0">
                                  <a:latin typeface="Cambria Math" panose="02040503050406030204" pitchFamily="18" charset="0"/>
                                </a:rPr>
                                <m:t>=1</m:t>
                              </m:r>
                            </m:sub>
                            <m:sup>
                              <m:r>
                                <a:rPr lang="en-GB" sz="2400" i="1" noProof="0" smtClean="0">
                                  <a:latin typeface="Cambria Math" panose="02040503050406030204" pitchFamily="18" charset="0"/>
                                </a:rPr>
                                <m:t>𝑁</m:t>
                              </m:r>
                            </m:sup>
                            <m:e>
                              <m:sSub>
                                <m:sSubPr>
                                  <m:ctrlPr>
                                    <a:rPr lang="en-GB" sz="2400" i="1" noProof="0" smtClean="0">
                                      <a:latin typeface="Cambria Math" panose="02040503050406030204" pitchFamily="18" charset="0"/>
                                    </a:rPr>
                                  </m:ctrlPr>
                                </m:sSubPr>
                                <m:e>
                                  <m:r>
                                    <a:rPr lang="en-GB" sz="2400" i="1" noProof="0" smtClean="0">
                                      <a:latin typeface="Cambria Math" panose="02040503050406030204" pitchFamily="18" charset="0"/>
                                    </a:rPr>
                                    <m:t>𝜈</m:t>
                                  </m:r>
                                </m:e>
                                <m:sub>
                                  <m:r>
                                    <a:rPr lang="en-GB" sz="2400" i="1" noProof="0" smtClean="0">
                                      <a:latin typeface="Cambria Math" panose="02040503050406030204" pitchFamily="18" charset="0"/>
                                    </a:rPr>
                                    <m:t>𝑠</m:t>
                                  </m:r>
                                  <m:r>
                                    <a:rPr lang="en-GB" sz="2400" i="1" noProof="0" smtClean="0">
                                      <a:latin typeface="Cambria Math" panose="02040503050406030204" pitchFamily="18" charset="0"/>
                                    </a:rPr>
                                    <m:t>,</m:t>
                                  </m:r>
                                  <m:r>
                                    <a:rPr lang="en-GB" sz="2400" i="1" noProof="0" smtClean="0">
                                      <a:latin typeface="Cambria Math" panose="02040503050406030204" pitchFamily="18" charset="0"/>
                                    </a:rPr>
                                    <m:t>𝛼</m:t>
                                  </m:r>
                                </m:sub>
                              </m:sSub>
                              <m:r>
                                <a:rPr lang="en-GB" sz="2400" i="1" noProof="0" smtClean="0">
                                  <a:latin typeface="Cambria Math" panose="02040503050406030204" pitchFamily="18" charset="0"/>
                                </a:rPr>
                                <m:t>−</m:t>
                              </m:r>
                              <m:acc>
                                <m:accPr>
                                  <m:chr m:val="̅"/>
                                  <m:ctrlPr>
                                    <a:rPr lang="en-GB" sz="2400" i="1" noProof="0" smtClean="0">
                                      <a:latin typeface="Cambria Math" panose="02040503050406030204" pitchFamily="18" charset="0"/>
                                    </a:rPr>
                                  </m:ctrlPr>
                                </m:accPr>
                                <m:e>
                                  <m:sSub>
                                    <m:sSubPr>
                                      <m:ctrlPr>
                                        <a:rPr lang="en-GB" sz="2400" i="1" noProof="0" smtClean="0">
                                          <a:latin typeface="Cambria Math" panose="02040503050406030204" pitchFamily="18" charset="0"/>
                                        </a:rPr>
                                      </m:ctrlPr>
                                    </m:sSubPr>
                                    <m:e>
                                      <m:r>
                                        <a:rPr lang="en-GB" sz="2400" i="1" noProof="0" smtClean="0">
                                          <a:latin typeface="Cambria Math" panose="02040503050406030204" pitchFamily="18" charset="0"/>
                                        </a:rPr>
                                        <m:t>𝜈</m:t>
                                      </m:r>
                                    </m:e>
                                    <m:sub>
                                      <m:r>
                                        <a:rPr lang="en-GB" sz="2400" i="1" noProof="0" smtClean="0">
                                          <a:latin typeface="Cambria Math" panose="02040503050406030204" pitchFamily="18" charset="0"/>
                                        </a:rPr>
                                        <m:t>𝑠</m:t>
                                      </m:r>
                                    </m:sub>
                                  </m:sSub>
                                </m:e>
                              </m:acc>
                            </m:e>
                          </m:nary>
                        </m:den>
                      </m:f>
                    </m:oMath>
                  </m:oMathPara>
                </a14:m>
                <a:endParaRPr lang="en-GB" sz="2400" noProof="0" dirty="0"/>
              </a:p>
              <a:p>
                <a:pPr marL="0" indent="0">
                  <a:buNone/>
                </a:pPr>
                <a:endParaRPr lang="en-GB" sz="2400" noProof="0" dirty="0"/>
              </a:p>
              <a:p>
                <a:pPr marL="0" indent="0">
                  <a:buNone/>
                </a:pPr>
                <a14:m>
                  <m:oMathPara xmlns:m="http://schemas.openxmlformats.org/officeDocument/2006/math">
                    <m:oMathParaPr>
                      <m:jc m:val="centerGroup"/>
                    </m:oMathParaPr>
                    <m:oMath xmlns:m="http://schemas.openxmlformats.org/officeDocument/2006/math">
                      <m:r>
                        <a:rPr lang="en-GB" sz="2400" b="0" i="1" noProof="0" smtClean="0">
                          <a:latin typeface="Cambria Math" panose="02040503050406030204" pitchFamily="18" charset="0"/>
                        </a:rPr>
                        <m:t>1−</m:t>
                      </m:r>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𝑅</m:t>
                          </m:r>
                        </m:e>
                        <m:sup>
                          <m:r>
                            <a:rPr lang="en-GB" sz="2400" b="0" i="1" noProof="0" smtClean="0">
                              <a:latin typeface="Cambria Math" panose="02040503050406030204" pitchFamily="18" charset="0"/>
                            </a:rPr>
                            <m:t>2</m:t>
                          </m:r>
                        </m:sup>
                      </m:sSup>
                      <m:r>
                        <a:rPr lang="en-GB" sz="2400" b="0" i="1" noProof="0" smtClean="0">
                          <a:latin typeface="Cambria Math" panose="02040503050406030204" pitchFamily="18" charset="0"/>
                        </a:rPr>
                        <m:t>=1.789</m:t>
                      </m:r>
                      <m:r>
                        <a:rPr lang="en-GB" sz="2400" b="0" i="1" noProof="0" smtClean="0">
                          <a:latin typeface="Cambria Math" panose="02040503050406030204" pitchFamily="18" charset="0"/>
                          <a:ea typeface="Cambria Math" panose="02040503050406030204" pitchFamily="18" charset="0"/>
                        </a:rPr>
                        <m:t>×</m:t>
                      </m:r>
                      <m:sSup>
                        <m:sSupPr>
                          <m:ctrlPr>
                            <a:rPr lang="en-GB" sz="2400" b="0" i="1" noProof="0" smtClean="0">
                              <a:latin typeface="Cambria Math" panose="02040503050406030204" pitchFamily="18" charset="0"/>
                              <a:ea typeface="Cambria Math" panose="02040503050406030204" pitchFamily="18" charset="0"/>
                            </a:rPr>
                          </m:ctrlPr>
                        </m:sSupPr>
                        <m:e>
                          <m:r>
                            <a:rPr lang="en-GB" sz="2400" b="0" i="1" noProof="0" smtClean="0">
                              <a:latin typeface="Cambria Math" panose="02040503050406030204" pitchFamily="18" charset="0"/>
                              <a:ea typeface="Cambria Math" panose="02040503050406030204" pitchFamily="18" charset="0"/>
                            </a:rPr>
                            <m:t>10</m:t>
                          </m:r>
                        </m:e>
                        <m:sup>
                          <m:r>
                            <a:rPr lang="en-GB" sz="2400" b="0" i="1" noProof="0" smtClean="0">
                              <a:latin typeface="Cambria Math" panose="02040503050406030204" pitchFamily="18" charset="0"/>
                              <a:ea typeface="Cambria Math" panose="02040503050406030204" pitchFamily="18" charset="0"/>
                            </a:rPr>
                            <m:t>−8</m:t>
                          </m:r>
                        </m:sup>
                      </m:sSup>
                    </m:oMath>
                  </m:oMathPara>
                </a14:m>
                <a:endParaRPr lang="en-GB" sz="2400" noProof="0" dirty="0"/>
              </a:p>
            </p:txBody>
          </p:sp>
        </mc:Choice>
        <mc:Fallback>
          <p:sp>
            <p:nvSpPr>
              <p:cNvPr id="3" name="Text Placeholder 2">
                <a:extLst>
                  <a:ext uri="{FF2B5EF4-FFF2-40B4-BE49-F238E27FC236}">
                    <a16:creationId xmlns:a16="http://schemas.microsoft.com/office/drawing/2014/main" id="{33C59D59-A192-8101-F05A-CE1223C22115}"/>
                  </a:ext>
                </a:extLst>
              </p:cNvPr>
              <p:cNvSpPr>
                <a:spLocks noGrp="1" noRot="1" noChangeAspect="1" noMove="1" noResize="1" noEditPoints="1" noAdjustHandles="1" noChangeArrowheads="1" noChangeShapeType="1" noTextEdit="1"/>
              </p:cNvSpPr>
              <p:nvPr>
                <p:ph type="body" sz="quarter" idx="10"/>
              </p:nvPr>
            </p:nvSpPr>
            <p:spPr>
              <a:xfrm>
                <a:off x="316034" y="2877993"/>
                <a:ext cx="3911409" cy="3115054"/>
              </a:xfrm>
              <a:blipFill>
                <a:blip r:embed="rId4"/>
                <a:stretch>
                  <a:fillRect l="-4531" t="-407" r="-971"/>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890D2184-6196-DF34-6ADF-6220673B767E}"/>
              </a:ext>
            </a:extLst>
          </p:cNvPr>
          <p:cNvSpPr>
            <a:spLocks noGrp="1"/>
          </p:cNvSpPr>
          <p:nvPr>
            <p:ph type="ctrTitle"/>
          </p:nvPr>
        </p:nvSpPr>
        <p:spPr/>
        <p:txBody>
          <a:bodyPr/>
          <a:lstStyle/>
          <a:p>
            <a:r>
              <a:rPr lang="en-GB" noProof="0" dirty="0"/>
              <a:t>The Empirical Spin Tune Model</a:t>
            </a:r>
          </a:p>
        </p:txBody>
      </p:sp>
      <p:sp>
        <p:nvSpPr>
          <p:cNvPr id="9" name="Text Placeholder 2">
            <a:extLst>
              <a:ext uri="{FF2B5EF4-FFF2-40B4-BE49-F238E27FC236}">
                <a16:creationId xmlns:a16="http://schemas.microsoft.com/office/drawing/2014/main" id="{0EA47572-D205-0762-E1BB-C0BF577E8DFF}"/>
              </a:ext>
            </a:extLst>
          </p:cNvPr>
          <p:cNvSpPr txBox="1">
            <a:spLocks/>
          </p:cNvSpPr>
          <p:nvPr/>
        </p:nvSpPr>
        <p:spPr>
          <a:xfrm>
            <a:off x="4787900" y="1303554"/>
            <a:ext cx="7315056" cy="360362"/>
          </a:xfrm>
          <a:prstGeom prst="rect">
            <a:avLst/>
          </a:prstGeom>
        </p:spPr>
        <p:txBody>
          <a:bodyPr/>
          <a:lstStyle>
            <a:lvl1pPr marL="452438" indent="-452438"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j-lt"/>
                <a:ea typeface="+mn-ea"/>
                <a:cs typeface="+mn-cs"/>
              </a:defRPr>
            </a:lvl1pPr>
            <a:lvl2pPr marL="712788" indent="-449263"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j-lt"/>
                <a:ea typeface="+mn-ea"/>
                <a:cs typeface="+mn-cs"/>
              </a:defRPr>
            </a:lvl2pPr>
            <a:lvl3pPr marL="984250" indent="-447675"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255713" indent="-4445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4pPr>
            <a:lvl5pPr marL="1527175" indent="-452438"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noProof="0" dirty="0"/>
              <a:t>Comparison of residuals between model and simulated values</a:t>
            </a:r>
          </a:p>
        </p:txBody>
      </p:sp>
    </p:spTree>
    <p:extLst>
      <p:ext uri="{BB962C8B-B14F-4D97-AF65-F5344CB8AC3E}">
        <p14:creationId xmlns:p14="http://schemas.microsoft.com/office/powerpoint/2010/main" val="2176019710"/>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CE813DFC-C008-F022-5565-82A6AD16C98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p:pic>
        <p:nvPicPr>
          <p:cNvPr id="10" name="Content Placeholder 9">
            <a:extLst>
              <a:ext uri="{FF2B5EF4-FFF2-40B4-BE49-F238E27FC236}">
                <a16:creationId xmlns:a16="http://schemas.microsoft.com/office/drawing/2014/main" id="{6E803D33-7840-1D2E-7A11-10B8E848150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398" y="2340854"/>
            <a:ext cx="6008251" cy="3182267"/>
          </a:xfrm>
        </p:spPr>
      </p:pic>
      <p:pic>
        <p:nvPicPr>
          <p:cNvPr id="12" name="Content Placeholder 11">
            <a:extLst>
              <a:ext uri="{FF2B5EF4-FFF2-40B4-BE49-F238E27FC236}">
                <a16:creationId xmlns:a16="http://schemas.microsoft.com/office/drawing/2014/main" id="{62356DF0-009D-D59D-D611-74F7D4BE1DB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45198" y="2340854"/>
            <a:ext cx="6008251" cy="3182267"/>
          </a:xfrm>
        </p:spPr>
      </p:pic>
      <p:sp>
        <p:nvSpPr>
          <p:cNvPr id="7" name="Title 1">
            <a:extLst>
              <a:ext uri="{FF2B5EF4-FFF2-40B4-BE49-F238E27FC236}">
                <a16:creationId xmlns:a16="http://schemas.microsoft.com/office/drawing/2014/main" id="{A0BC0DBA-9000-C64D-5E11-6EE6C911C2AB}"/>
              </a:ext>
            </a:extLst>
          </p:cNvPr>
          <p:cNvSpPr>
            <a:spLocks noGrp="1"/>
          </p:cNvSpPr>
          <p:nvPr>
            <p:ph type="title"/>
          </p:nvPr>
        </p:nvSpPr>
        <p:spPr>
          <a:xfrm>
            <a:off x="360000" y="750524"/>
            <a:ext cx="11473200" cy="695077"/>
          </a:xfrm>
        </p:spPr>
        <p:txBody>
          <a:bodyPr/>
          <a:lstStyle/>
          <a:p>
            <a:r>
              <a:rPr lang="en-GB" noProof="0" dirty="0"/>
              <a:t>The Empirical Spin Tune Model</a:t>
            </a:r>
          </a:p>
        </p:txBody>
      </p:sp>
      <p:sp>
        <p:nvSpPr>
          <p:cNvPr id="8" name="Text Placeholder 2">
            <a:extLst>
              <a:ext uri="{FF2B5EF4-FFF2-40B4-BE49-F238E27FC236}">
                <a16:creationId xmlns:a16="http://schemas.microsoft.com/office/drawing/2014/main" id="{EA52DE61-181B-A937-4EF0-1F3F4B0FCBA9}"/>
              </a:ext>
            </a:extLst>
          </p:cNvPr>
          <p:cNvSpPr>
            <a:spLocks noGrp="1"/>
          </p:cNvSpPr>
          <p:nvPr>
            <p:ph type="body" sz="quarter" idx="12"/>
          </p:nvPr>
        </p:nvSpPr>
        <p:spPr>
          <a:xfrm>
            <a:off x="360363" y="1470525"/>
            <a:ext cx="11471275" cy="360362"/>
          </a:xfrm>
        </p:spPr>
        <p:txBody>
          <a:bodyPr/>
          <a:lstStyle/>
          <a:p>
            <a:r>
              <a:rPr lang="en-GB" noProof="0" dirty="0"/>
              <a:t>Comparison of residuals between model and simulated values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F5564F7-460E-B28F-F7DC-6CC8DB6369CF}"/>
                  </a:ext>
                </a:extLst>
              </p:cNvPr>
              <p:cNvSpPr txBox="1"/>
              <p:nvPr/>
            </p:nvSpPr>
            <p:spPr>
              <a:xfrm>
                <a:off x="7598713" y="5689376"/>
                <a:ext cx="2888961"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GB" sz="1800" b="0" i="1" noProof="0" smtClean="0">
                          <a:solidFill>
                            <a:schemeClr val="bg1"/>
                          </a:solidFill>
                          <a:latin typeface="Cambria Math" panose="02040503050406030204" pitchFamily="18" charset="0"/>
                        </a:rPr>
                        <m:t>1−</m:t>
                      </m:r>
                      <m:sSup>
                        <m:sSupPr>
                          <m:ctrlPr>
                            <a:rPr lang="en-GB" sz="1800" b="0" i="1" noProof="0" smtClean="0">
                              <a:solidFill>
                                <a:schemeClr val="bg1"/>
                              </a:solidFill>
                              <a:latin typeface="Cambria Math" panose="02040503050406030204" pitchFamily="18" charset="0"/>
                            </a:rPr>
                          </m:ctrlPr>
                        </m:sSupPr>
                        <m:e>
                          <m:r>
                            <a:rPr lang="en-GB" sz="1800" b="0" i="1" noProof="0" smtClean="0">
                              <a:solidFill>
                                <a:schemeClr val="bg1"/>
                              </a:solidFill>
                              <a:latin typeface="Cambria Math" panose="02040503050406030204" pitchFamily="18" charset="0"/>
                            </a:rPr>
                            <m:t>𝑅</m:t>
                          </m:r>
                        </m:e>
                        <m:sup>
                          <m:r>
                            <a:rPr lang="en-GB" sz="1800" b="0" i="1" noProof="0" smtClean="0">
                              <a:solidFill>
                                <a:schemeClr val="bg1"/>
                              </a:solidFill>
                              <a:latin typeface="Cambria Math" panose="02040503050406030204" pitchFamily="18" charset="0"/>
                            </a:rPr>
                            <m:t>2</m:t>
                          </m:r>
                        </m:sup>
                      </m:sSup>
                      <m:r>
                        <a:rPr lang="en-GB" sz="1800" b="0" i="1" noProof="0" smtClean="0">
                          <a:solidFill>
                            <a:schemeClr val="bg1"/>
                          </a:solidFill>
                          <a:latin typeface="Cambria Math" panose="02040503050406030204" pitchFamily="18" charset="0"/>
                        </a:rPr>
                        <m:t>=2.927</m:t>
                      </m:r>
                      <m:r>
                        <a:rPr lang="en-GB" sz="1800" b="0" i="1" noProof="0" smtClean="0">
                          <a:solidFill>
                            <a:schemeClr val="bg1"/>
                          </a:solidFill>
                          <a:latin typeface="Cambria Math" panose="02040503050406030204" pitchFamily="18" charset="0"/>
                          <a:ea typeface="Cambria Math" panose="02040503050406030204" pitchFamily="18" charset="0"/>
                        </a:rPr>
                        <m:t>×</m:t>
                      </m:r>
                      <m:sSup>
                        <m:sSupPr>
                          <m:ctrlPr>
                            <a:rPr lang="en-GB" sz="1800" b="0" i="1" noProof="0" smtClean="0">
                              <a:solidFill>
                                <a:schemeClr val="bg1"/>
                              </a:solidFill>
                              <a:latin typeface="Cambria Math" panose="02040503050406030204" pitchFamily="18" charset="0"/>
                              <a:ea typeface="Cambria Math" panose="02040503050406030204" pitchFamily="18" charset="0"/>
                            </a:rPr>
                          </m:ctrlPr>
                        </m:sSupPr>
                        <m:e>
                          <m:r>
                            <a:rPr lang="en-GB" sz="1800" b="0" i="1" noProof="0" smtClean="0">
                              <a:solidFill>
                                <a:schemeClr val="bg1"/>
                              </a:solidFill>
                              <a:latin typeface="Cambria Math" panose="02040503050406030204" pitchFamily="18" charset="0"/>
                              <a:ea typeface="Cambria Math" panose="02040503050406030204" pitchFamily="18" charset="0"/>
                            </a:rPr>
                            <m:t>10</m:t>
                          </m:r>
                        </m:e>
                        <m:sup>
                          <m:r>
                            <a:rPr lang="en-GB" sz="1800" b="0" i="1" noProof="0" smtClean="0">
                              <a:solidFill>
                                <a:schemeClr val="bg1"/>
                              </a:solidFill>
                              <a:latin typeface="Cambria Math" panose="02040503050406030204" pitchFamily="18" charset="0"/>
                              <a:ea typeface="Cambria Math" panose="02040503050406030204" pitchFamily="18" charset="0"/>
                            </a:rPr>
                            <m:t>−9</m:t>
                          </m:r>
                        </m:sup>
                      </m:sSup>
                    </m:oMath>
                  </m:oMathPara>
                </a14:m>
                <a:endParaRPr lang="en-GB" sz="1800" noProof="0" dirty="0">
                  <a:solidFill>
                    <a:schemeClr val="bg1"/>
                  </a:solidFill>
                </a:endParaRPr>
              </a:p>
            </p:txBody>
          </p:sp>
        </mc:Choice>
        <mc:Fallback xmlns="">
          <p:sp>
            <p:nvSpPr>
              <p:cNvPr id="14" name="TextBox 13">
                <a:extLst>
                  <a:ext uri="{FF2B5EF4-FFF2-40B4-BE49-F238E27FC236}">
                    <a16:creationId xmlns:a16="http://schemas.microsoft.com/office/drawing/2014/main" id="{4F5564F7-460E-B28F-F7DC-6CC8DB6369CF}"/>
                  </a:ext>
                </a:extLst>
              </p:cNvPr>
              <p:cNvSpPr txBox="1">
                <a:spLocks noRot="1" noChangeAspect="1" noMove="1" noResize="1" noEditPoints="1" noAdjustHandles="1" noChangeArrowheads="1" noChangeShapeType="1" noTextEdit="1"/>
              </p:cNvSpPr>
              <p:nvPr/>
            </p:nvSpPr>
            <p:spPr>
              <a:xfrm>
                <a:off x="7598713" y="5689376"/>
                <a:ext cx="2888961" cy="369332"/>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9871F58-B5A3-A91B-FABA-6B051F6F680E}"/>
                  </a:ext>
                </a:extLst>
              </p:cNvPr>
              <p:cNvSpPr txBox="1"/>
              <p:nvPr/>
            </p:nvSpPr>
            <p:spPr>
              <a:xfrm>
                <a:off x="1915753" y="5689376"/>
                <a:ext cx="2888961"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GB" sz="1800" b="0" i="1" noProof="0" smtClean="0">
                          <a:solidFill>
                            <a:schemeClr val="bg1"/>
                          </a:solidFill>
                          <a:latin typeface="Cambria Math" panose="02040503050406030204" pitchFamily="18" charset="0"/>
                        </a:rPr>
                        <m:t>1−</m:t>
                      </m:r>
                      <m:sSup>
                        <m:sSupPr>
                          <m:ctrlPr>
                            <a:rPr lang="en-GB" sz="1800" b="0" i="1" noProof="0" smtClean="0">
                              <a:solidFill>
                                <a:schemeClr val="bg1"/>
                              </a:solidFill>
                              <a:latin typeface="Cambria Math" panose="02040503050406030204" pitchFamily="18" charset="0"/>
                            </a:rPr>
                          </m:ctrlPr>
                        </m:sSupPr>
                        <m:e>
                          <m:r>
                            <a:rPr lang="en-GB" sz="1800" b="0" i="1" noProof="0" smtClean="0">
                              <a:solidFill>
                                <a:schemeClr val="bg1"/>
                              </a:solidFill>
                              <a:latin typeface="Cambria Math" panose="02040503050406030204" pitchFamily="18" charset="0"/>
                            </a:rPr>
                            <m:t>𝑅</m:t>
                          </m:r>
                        </m:e>
                        <m:sup>
                          <m:r>
                            <a:rPr lang="en-GB" sz="1800" b="0" i="1" noProof="0" smtClean="0">
                              <a:solidFill>
                                <a:schemeClr val="bg1"/>
                              </a:solidFill>
                              <a:latin typeface="Cambria Math" panose="02040503050406030204" pitchFamily="18" charset="0"/>
                            </a:rPr>
                            <m:t>2</m:t>
                          </m:r>
                        </m:sup>
                      </m:sSup>
                      <m:r>
                        <a:rPr lang="en-GB" sz="1800" b="0" i="1" noProof="0" smtClean="0">
                          <a:solidFill>
                            <a:schemeClr val="bg1"/>
                          </a:solidFill>
                          <a:latin typeface="Cambria Math" panose="02040503050406030204" pitchFamily="18" charset="0"/>
                        </a:rPr>
                        <m:t>=5.03</m:t>
                      </m:r>
                      <m:r>
                        <a:rPr lang="en-GB" sz="1800" b="0" i="1" noProof="0" smtClean="0">
                          <a:solidFill>
                            <a:schemeClr val="bg1"/>
                          </a:solidFill>
                          <a:latin typeface="Cambria Math" panose="02040503050406030204" pitchFamily="18" charset="0"/>
                          <a:ea typeface="Cambria Math" panose="02040503050406030204" pitchFamily="18" charset="0"/>
                        </a:rPr>
                        <m:t>×</m:t>
                      </m:r>
                      <m:sSup>
                        <m:sSupPr>
                          <m:ctrlPr>
                            <a:rPr lang="en-GB" sz="1800" b="0" i="1" noProof="0" smtClean="0">
                              <a:solidFill>
                                <a:schemeClr val="bg1"/>
                              </a:solidFill>
                              <a:latin typeface="Cambria Math" panose="02040503050406030204" pitchFamily="18" charset="0"/>
                              <a:ea typeface="Cambria Math" panose="02040503050406030204" pitchFamily="18" charset="0"/>
                            </a:rPr>
                          </m:ctrlPr>
                        </m:sSupPr>
                        <m:e>
                          <m:r>
                            <a:rPr lang="en-GB" sz="1800" b="0" i="1" noProof="0" smtClean="0">
                              <a:solidFill>
                                <a:schemeClr val="bg1"/>
                              </a:solidFill>
                              <a:latin typeface="Cambria Math" panose="02040503050406030204" pitchFamily="18" charset="0"/>
                              <a:ea typeface="Cambria Math" panose="02040503050406030204" pitchFamily="18" charset="0"/>
                            </a:rPr>
                            <m:t>10</m:t>
                          </m:r>
                        </m:e>
                        <m:sup>
                          <m:r>
                            <a:rPr lang="en-GB" sz="1800" b="0" i="1" noProof="0" smtClean="0">
                              <a:solidFill>
                                <a:schemeClr val="bg1"/>
                              </a:solidFill>
                              <a:latin typeface="Cambria Math" panose="02040503050406030204" pitchFamily="18" charset="0"/>
                              <a:ea typeface="Cambria Math" panose="02040503050406030204" pitchFamily="18" charset="0"/>
                            </a:rPr>
                            <m:t>−6</m:t>
                          </m:r>
                        </m:sup>
                      </m:sSup>
                    </m:oMath>
                  </m:oMathPara>
                </a14:m>
                <a:endParaRPr lang="en-GB" sz="1800" noProof="0" dirty="0">
                  <a:solidFill>
                    <a:schemeClr val="bg1"/>
                  </a:solidFill>
                </a:endParaRPr>
              </a:p>
            </p:txBody>
          </p:sp>
        </mc:Choice>
        <mc:Fallback xmlns="">
          <p:sp>
            <p:nvSpPr>
              <p:cNvPr id="15" name="TextBox 14">
                <a:extLst>
                  <a:ext uri="{FF2B5EF4-FFF2-40B4-BE49-F238E27FC236}">
                    <a16:creationId xmlns:a16="http://schemas.microsoft.com/office/drawing/2014/main" id="{79871F58-B5A3-A91B-FABA-6B051F6F680E}"/>
                  </a:ext>
                </a:extLst>
              </p:cNvPr>
              <p:cNvSpPr txBox="1">
                <a:spLocks noRot="1" noChangeAspect="1" noMove="1" noResize="1" noEditPoints="1" noAdjustHandles="1" noChangeArrowheads="1" noChangeShapeType="1" noTextEdit="1"/>
              </p:cNvSpPr>
              <p:nvPr/>
            </p:nvSpPr>
            <p:spPr>
              <a:xfrm>
                <a:off x="1915753" y="5689376"/>
                <a:ext cx="2888961" cy="369332"/>
              </a:xfrm>
              <a:prstGeom prst="rect">
                <a:avLst/>
              </a:prstGeom>
              <a:blipFill>
                <a:blip r:embed="rId6"/>
                <a:stretch>
                  <a:fillRect/>
                </a:stretch>
              </a:blipFill>
            </p:spPr>
            <p:txBody>
              <a:bodyPr/>
              <a:lstStyle/>
              <a:p>
                <a:r>
                  <a:rPr lang="en-IT">
                    <a:noFill/>
                  </a:rPr>
                  <a:t> </a:t>
                </a:r>
              </a:p>
            </p:txBody>
          </p:sp>
        </mc:Fallback>
      </mc:AlternateContent>
    </p:spTree>
    <p:extLst>
      <p:ext uri="{BB962C8B-B14F-4D97-AF65-F5344CB8AC3E}">
        <p14:creationId xmlns:p14="http://schemas.microsoft.com/office/powerpoint/2010/main" val="356161112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D0F05B7-CF98-0C99-CB55-8D41DA466D4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38" b="45238"/>
          <a:stretch/>
        </p:blipFill>
        <p:spPr>
          <a:xfrm>
            <a:off x="1195200" y="6262075"/>
            <a:ext cx="10989798" cy="588716"/>
          </a:xfrm>
        </p:spPr>
      </p:pic>
      <p:sp>
        <p:nvSpPr>
          <p:cNvPr id="5" name="Title 4">
            <a:extLst>
              <a:ext uri="{FF2B5EF4-FFF2-40B4-BE49-F238E27FC236}">
                <a16:creationId xmlns:a16="http://schemas.microsoft.com/office/drawing/2014/main" id="{56EB9E3F-FBFD-708F-9A1A-4F435133B4B5}"/>
              </a:ext>
            </a:extLst>
          </p:cNvPr>
          <p:cNvSpPr>
            <a:spLocks noGrp="1"/>
          </p:cNvSpPr>
          <p:nvPr>
            <p:ph type="ctrTitle"/>
          </p:nvPr>
        </p:nvSpPr>
        <p:spPr/>
        <p:txBody>
          <a:bodyPr/>
          <a:lstStyle/>
          <a:p>
            <a:r>
              <a:rPr lang="en-GB" noProof="0" dirty="0"/>
              <a:t>Electric Dipole Moments</a:t>
            </a:r>
          </a:p>
        </p:txBody>
      </p:sp>
      <p:pic>
        <p:nvPicPr>
          <p:cNvPr id="548" name="Picture 547">
            <a:extLst>
              <a:ext uri="{FF2B5EF4-FFF2-40B4-BE49-F238E27FC236}">
                <a16:creationId xmlns:a16="http://schemas.microsoft.com/office/drawing/2014/main" id="{608B6FF1-5C26-B68F-46EE-FCE0AA720A98}"/>
              </a:ext>
            </a:extLst>
          </p:cNvPr>
          <p:cNvPicPr>
            <a:picLocks noChangeAspect="1"/>
          </p:cNvPicPr>
          <p:nvPr/>
        </p:nvPicPr>
        <p:blipFill>
          <a:blip r:embed="rId3"/>
          <a:stretch>
            <a:fillRect/>
          </a:stretch>
        </p:blipFill>
        <p:spPr>
          <a:xfrm>
            <a:off x="6271001" y="1305146"/>
            <a:ext cx="3891279" cy="4814365"/>
          </a:xfrm>
          <a:prstGeom prst="rect">
            <a:avLst/>
          </a:prstGeom>
        </p:spPr>
      </p:pic>
      <p:pic>
        <p:nvPicPr>
          <p:cNvPr id="2" name="Content Placeholder 7">
            <a:extLst>
              <a:ext uri="{FF2B5EF4-FFF2-40B4-BE49-F238E27FC236}">
                <a16:creationId xmlns:a16="http://schemas.microsoft.com/office/drawing/2014/main" id="{1AE9FB40-78AE-7DED-E399-C92828A08E2D}"/>
              </a:ext>
            </a:extLst>
          </p:cNvPr>
          <p:cNvPicPr>
            <a:picLocks noGrp="1" noChangeAspect="1"/>
          </p:cNvPicPr>
          <p:nvPr>
            <p:ph sz="half" idx="1"/>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10" b="10"/>
          <a:stretch/>
        </p:blipFill>
        <p:spPr>
          <a:xfrm>
            <a:off x="626249" y="2744989"/>
            <a:ext cx="2806942" cy="3152575"/>
          </a:xfrm>
        </p:spPr>
      </p:pic>
    </p:spTree>
    <p:extLst>
      <p:ext uri="{BB962C8B-B14F-4D97-AF65-F5344CB8AC3E}">
        <p14:creationId xmlns:p14="http://schemas.microsoft.com/office/powerpoint/2010/main" val="3659612597"/>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9313E-EA2D-C804-872C-298EEEB82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48319-EBDF-C374-7125-C41967C1091D}"/>
              </a:ext>
            </a:extLst>
          </p:cNvPr>
          <p:cNvSpPr>
            <a:spLocks noGrp="1"/>
          </p:cNvSpPr>
          <p:nvPr>
            <p:ph type="title"/>
          </p:nvPr>
        </p:nvSpPr>
        <p:spPr/>
        <p:txBody>
          <a:bodyPr/>
          <a:lstStyle/>
          <a:p>
            <a:r>
              <a:rPr lang="en-GB" noProof="0" dirty="0"/>
              <a:t>Optimization of Spin Coherence Time</a:t>
            </a:r>
          </a:p>
        </p:txBody>
      </p:sp>
      <p:sp>
        <p:nvSpPr>
          <p:cNvPr id="16" name="Text Placeholder 15">
            <a:extLst>
              <a:ext uri="{FF2B5EF4-FFF2-40B4-BE49-F238E27FC236}">
                <a16:creationId xmlns:a16="http://schemas.microsoft.com/office/drawing/2014/main" id="{EFFB5BEE-30E8-47D3-77CC-2F77F311132D}"/>
              </a:ext>
            </a:extLst>
          </p:cNvPr>
          <p:cNvSpPr>
            <a:spLocks noGrp="1"/>
          </p:cNvSpPr>
          <p:nvPr>
            <p:ph type="body" sz="quarter" idx="12"/>
          </p:nvPr>
        </p:nvSpPr>
        <p:spPr/>
        <p:txBody>
          <a:bodyPr/>
          <a:lstStyle/>
          <a:p>
            <a:endParaRPr lang="en-GB" noProof="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867C717-E811-09FA-1398-213F099FE9FA}"/>
                  </a:ext>
                </a:extLst>
              </p:cNvPr>
              <p:cNvSpPr>
                <a:spLocks noGrp="1"/>
              </p:cNvSpPr>
              <p:nvPr>
                <p:ph idx="1"/>
              </p:nvPr>
            </p:nvSpPr>
            <p:spPr/>
            <p:txBody>
              <a:bodyPr>
                <a:normAutofit/>
              </a:bodyPr>
              <a:lstStyle/>
              <a:p>
                <a:pPr marL="0" indent="0">
                  <a:lnSpc>
                    <a:spcPct val="150000"/>
                  </a:lnSpc>
                  <a:buNone/>
                </a:pPr>
                <a14:m>
                  <m:oMathPara xmlns:m="http://schemas.openxmlformats.org/officeDocument/2006/math">
                    <m:oMathParaPr>
                      <m:jc m:val="centerGroup"/>
                    </m:oMathParaPr>
                    <m:oMath xmlns:m="http://schemas.openxmlformats.org/officeDocument/2006/math">
                      <m:d>
                        <m:dPr>
                          <m:begChr m:val="⟨"/>
                          <m:endChr m:val="⟩"/>
                          <m:ctrlPr>
                            <a:rPr lang="en-GB" sz="2400" i="1" noProof="0" smtClean="0">
                              <a:latin typeface="Cambria Math" panose="02040503050406030204" pitchFamily="18" charset="0"/>
                            </a:rPr>
                          </m:ctrlPr>
                        </m:dPr>
                        <m:e>
                          <m:sSub>
                            <m:sSubPr>
                              <m:ctrlPr>
                                <a:rPr lang="en-GB" sz="2400" i="1" noProof="0">
                                  <a:latin typeface="Cambria Math" panose="02040503050406030204" pitchFamily="18" charset="0"/>
                                </a:rPr>
                              </m:ctrlPr>
                            </m:sSubPr>
                            <m:e>
                              <m:r>
                                <a:rPr lang="en-GB" sz="2400" noProof="0">
                                  <a:latin typeface="Cambria Math" panose="02040503050406030204" pitchFamily="18" charset="0"/>
                                </a:rPr>
                                <m:t>𝜈</m:t>
                              </m:r>
                            </m:e>
                            <m:sub>
                              <m:r>
                                <a:rPr lang="en-GB" sz="2400" noProof="0" smtClean="0">
                                  <a:latin typeface="Cambria Math" panose="02040503050406030204" pitchFamily="18" charset="0"/>
                                </a:rPr>
                                <m:t>𝑠</m:t>
                              </m:r>
                            </m:sub>
                          </m:sSub>
                        </m:e>
                      </m:d>
                      <m:r>
                        <a:rPr lang="en-GB" sz="2400" noProof="0">
                          <a:latin typeface="Cambria Math" panose="02040503050406030204" pitchFamily="18" charset="0"/>
                        </a:rPr>
                        <m:t>=</m:t>
                      </m:r>
                      <m:sSub>
                        <m:sSubPr>
                          <m:ctrlPr>
                            <a:rPr lang="en-GB" sz="2400" i="1" noProof="0">
                              <a:latin typeface="Cambria Math" panose="02040503050406030204" pitchFamily="18" charset="0"/>
                            </a:rPr>
                          </m:ctrlPr>
                        </m:sSubPr>
                        <m:e>
                          <m:r>
                            <a:rPr lang="it-IT" sz="2400" b="0" i="1" noProof="0" smtClean="0">
                              <a:latin typeface="Cambria Math" panose="02040503050406030204" pitchFamily="18" charset="0"/>
                            </a:rPr>
                            <m:t>𝑤</m:t>
                          </m:r>
                        </m:e>
                        <m:sub>
                          <m:r>
                            <a:rPr lang="en-GB" sz="2400" i="1" noProof="0" smtClean="0">
                              <a:latin typeface="Cambria Math" panose="02040503050406030204" pitchFamily="18" charset="0"/>
                            </a:rPr>
                            <m:t>𝑖</m:t>
                          </m:r>
                        </m:sub>
                      </m:sSub>
                      <m:sSup>
                        <m:sSupPr>
                          <m:ctrlPr>
                            <a:rPr lang="en-GB" sz="2400" i="1" noProof="0" smtClean="0">
                              <a:latin typeface="Cambria Math" panose="02040503050406030204" pitchFamily="18" charset="0"/>
                            </a:rPr>
                          </m:ctrlPr>
                        </m:sSupPr>
                        <m:e>
                          <m:d>
                            <m:dPr>
                              <m:begChr m:val="⟨"/>
                              <m:endChr m:val="⟩"/>
                              <m:ctrlPr>
                                <a:rPr lang="en-GB" sz="2400" i="1" noProof="0">
                                  <a:latin typeface="Cambria Math" panose="02040503050406030204" pitchFamily="18" charset="0"/>
                                </a:rPr>
                              </m:ctrlPr>
                            </m:dPr>
                            <m:e>
                              <m:r>
                                <a:rPr lang="en-GB" sz="2400" i="1" noProof="0">
                                  <a:latin typeface="Cambria Math" panose="02040503050406030204" pitchFamily="18" charset="0"/>
                                </a:rPr>
                                <m:t>𝜖</m:t>
                              </m:r>
                            </m:e>
                          </m:d>
                        </m:e>
                        <m:sup>
                          <m:r>
                            <a:rPr lang="en-GB" sz="2400" i="1" noProof="0" smtClean="0">
                              <a:latin typeface="Cambria Math" panose="02040503050406030204" pitchFamily="18" charset="0"/>
                            </a:rPr>
                            <m:t>𝑖</m:t>
                          </m:r>
                        </m:sup>
                      </m:sSup>
                      <m:r>
                        <a:rPr lang="en-GB" sz="2400" i="1" noProof="0" smtClean="0">
                          <a:latin typeface="Cambria Math" panose="02040503050406030204" pitchFamily="18" charset="0"/>
                        </a:rPr>
                        <m:t>+</m:t>
                      </m:r>
                      <m:sSub>
                        <m:sSubPr>
                          <m:ctrlPr>
                            <a:rPr lang="en-GB" sz="2400" i="1" noProof="0">
                              <a:latin typeface="Cambria Math" panose="02040503050406030204" pitchFamily="18" charset="0"/>
                            </a:rPr>
                          </m:ctrlPr>
                        </m:sSubPr>
                        <m:e>
                          <m:r>
                            <a:rPr lang="it-IT" sz="2400" b="0" i="1" noProof="0" smtClean="0">
                              <a:latin typeface="Cambria Math" panose="02040503050406030204" pitchFamily="18" charset="0"/>
                            </a:rPr>
                            <m:t>𝑊</m:t>
                          </m:r>
                        </m:e>
                        <m:sub>
                          <m:r>
                            <a:rPr lang="en-GB" sz="2400" b="0" i="1" noProof="0">
                              <a:latin typeface="Cambria Math" panose="02040503050406030204" pitchFamily="18" charset="0"/>
                            </a:rPr>
                            <m:t>𝑖</m:t>
                          </m:r>
                          <m:r>
                            <a:rPr lang="en-GB" sz="2400" b="1" i="1" noProof="0" smtClean="0">
                              <a:latin typeface="Cambria Math" panose="02040503050406030204" pitchFamily="18" charset="0"/>
                            </a:rPr>
                            <m:t>𝒒</m:t>
                          </m:r>
                        </m:sub>
                      </m:sSub>
                      <m:sSup>
                        <m:sSupPr>
                          <m:ctrlPr>
                            <a:rPr lang="en-GB" sz="2400" i="1" noProof="0" smtClean="0">
                              <a:latin typeface="Cambria Math" panose="02040503050406030204" pitchFamily="18" charset="0"/>
                            </a:rPr>
                          </m:ctrlPr>
                        </m:sSupPr>
                        <m:e>
                          <m:d>
                            <m:dPr>
                              <m:begChr m:val="⟨"/>
                              <m:endChr m:val="⟩"/>
                              <m:ctrlPr>
                                <a:rPr lang="en-GB" sz="2400" i="1" noProof="0">
                                  <a:latin typeface="Cambria Math" panose="02040503050406030204" pitchFamily="18" charset="0"/>
                                </a:rPr>
                              </m:ctrlPr>
                            </m:dPr>
                            <m:e>
                              <m:r>
                                <a:rPr lang="en-GB" sz="2400" i="1" noProof="0">
                                  <a:latin typeface="Cambria Math" panose="02040503050406030204" pitchFamily="18" charset="0"/>
                                </a:rPr>
                                <m:t>𝜖</m:t>
                              </m:r>
                            </m:e>
                          </m:d>
                        </m:e>
                        <m:sup>
                          <m:r>
                            <a:rPr lang="en-GB" sz="2400" i="1" noProof="0" smtClean="0">
                              <a:latin typeface="Cambria Math" panose="02040503050406030204" pitchFamily="18" charset="0"/>
                            </a:rPr>
                            <m:t>𝑖</m:t>
                          </m:r>
                        </m:sup>
                      </m:sSup>
                      <m:sSup>
                        <m:sSupPr>
                          <m:ctrlPr>
                            <a:rPr lang="en-GB" sz="2400" i="1" noProof="0">
                              <a:latin typeface="Cambria Math" panose="02040503050406030204" pitchFamily="18" charset="0"/>
                            </a:rPr>
                          </m:ctrlPr>
                        </m:sSupPr>
                        <m:e>
                          <m:r>
                            <a:rPr lang="en-GB" sz="2400" noProof="0">
                              <a:latin typeface="Cambria Math" panose="02040503050406030204" pitchFamily="18" charset="0"/>
                            </a:rPr>
                            <m:t>𝜉</m:t>
                          </m:r>
                        </m:e>
                        <m:sup>
                          <m:r>
                            <a:rPr lang="en-GB" sz="2400" b="1" i="1" noProof="0" smtClean="0">
                              <a:latin typeface="Cambria Math" panose="02040503050406030204" pitchFamily="18" charset="0"/>
                            </a:rPr>
                            <m:t>𝒒</m:t>
                          </m:r>
                        </m:sup>
                      </m:sSup>
                    </m:oMath>
                  </m:oMathPara>
                </a14:m>
                <a:endParaRPr lang="en-GB" sz="2400" b="0" noProof="0" dirty="0"/>
              </a:p>
              <a:p>
                <a:pPr marL="0" indent="0">
                  <a:lnSpc>
                    <a:spcPct val="150000"/>
                  </a:lnSpc>
                  <a:buNone/>
                </a:pPr>
                <a14:m>
                  <m:oMathPara xmlns:m="http://schemas.openxmlformats.org/officeDocument/2006/math">
                    <m:oMathParaPr>
                      <m:jc m:val="centerGroup"/>
                    </m:oMathParaPr>
                    <m:oMath xmlns:m="http://schemas.openxmlformats.org/officeDocument/2006/math">
                      <m:d>
                        <m:dPr>
                          <m:begChr m:val="⟨"/>
                          <m:endChr m:val="⟩"/>
                          <m:ctrlPr>
                            <a:rPr lang="en-GB" sz="2400" b="0" i="1" noProof="0" smtClean="0">
                              <a:latin typeface="Cambria Math" panose="02040503050406030204" pitchFamily="18" charset="0"/>
                            </a:rPr>
                          </m:ctrlPr>
                        </m:dPr>
                        <m:e>
                          <m:sSub>
                            <m:sSubPr>
                              <m:ctrlPr>
                                <a:rPr lang="en-GB" sz="2400" b="0" i="1" noProof="0">
                                  <a:latin typeface="Cambria Math" panose="02040503050406030204" pitchFamily="18" charset="0"/>
                                </a:rPr>
                              </m:ctrlPr>
                            </m:sSubPr>
                            <m:e>
                              <m:r>
                                <a:rPr lang="en-GB" sz="2400" b="0" i="1" noProof="0">
                                  <a:latin typeface="Cambria Math" panose="02040503050406030204" pitchFamily="18" charset="0"/>
                                </a:rPr>
                                <m:t>𝜈</m:t>
                              </m:r>
                            </m:e>
                            <m:sub>
                              <m:r>
                                <a:rPr lang="en-GB" sz="2400" b="0" i="1" noProof="0" smtClean="0">
                                  <a:latin typeface="Cambria Math" panose="02040503050406030204" pitchFamily="18" charset="0"/>
                                </a:rPr>
                                <m:t>𝑠</m:t>
                              </m:r>
                            </m:sub>
                          </m:sSub>
                        </m:e>
                      </m:d>
                      <m:r>
                        <a:rPr lang="en-GB" sz="2400" b="0" noProof="0">
                          <a:latin typeface="Cambria Math" panose="02040503050406030204" pitchFamily="18" charset="0"/>
                        </a:rPr>
                        <m:t>=</m:t>
                      </m:r>
                      <m:d>
                        <m:dPr>
                          <m:ctrlPr>
                            <a:rPr lang="en-GB" sz="2400" b="0" i="1" noProof="0" smtClean="0">
                              <a:latin typeface="Cambria Math" panose="02040503050406030204" pitchFamily="18" charset="0"/>
                            </a:rPr>
                          </m:ctrlPr>
                        </m:dPr>
                        <m:e>
                          <m:sSub>
                            <m:sSubPr>
                              <m:ctrlPr>
                                <a:rPr lang="it-IT" sz="2400" b="0" i="1" noProof="0" smtClean="0">
                                  <a:latin typeface="Cambria Math" panose="02040503050406030204" pitchFamily="18" charset="0"/>
                                </a:rPr>
                              </m:ctrlPr>
                            </m:sSubPr>
                            <m:e>
                              <m:r>
                                <a:rPr lang="it-IT" sz="2400" b="0" i="1" noProof="0" smtClean="0">
                                  <a:latin typeface="Cambria Math" panose="02040503050406030204" pitchFamily="18" charset="0"/>
                                </a:rPr>
                                <m:t>𝑤</m:t>
                              </m:r>
                            </m:e>
                            <m:sub>
                              <m:r>
                                <a:rPr lang="it-IT" sz="2400" b="0" i="1" noProof="0" smtClean="0">
                                  <a:latin typeface="Cambria Math" panose="02040503050406030204" pitchFamily="18" charset="0"/>
                                </a:rPr>
                                <m:t>𝑖</m:t>
                              </m:r>
                            </m:sub>
                          </m:sSub>
                          <m:r>
                            <a:rPr lang="en-GB" sz="2400" i="1">
                              <a:latin typeface="Cambria Math" panose="02040503050406030204" pitchFamily="18" charset="0"/>
                            </a:rPr>
                            <m:t>+</m:t>
                          </m:r>
                          <m:sSub>
                            <m:sSubPr>
                              <m:ctrlPr>
                                <a:rPr lang="en-GB" sz="2400" i="1">
                                  <a:latin typeface="Cambria Math" panose="02040503050406030204" pitchFamily="18" charset="0"/>
                                </a:rPr>
                              </m:ctrlPr>
                            </m:sSubPr>
                            <m:e>
                              <m:r>
                                <a:rPr lang="it-IT" sz="2400" b="0" i="1" smtClean="0">
                                  <a:latin typeface="Cambria Math" panose="02040503050406030204" pitchFamily="18" charset="0"/>
                                </a:rPr>
                                <m:t>𝑊</m:t>
                              </m:r>
                            </m:e>
                            <m:sub>
                              <m:r>
                                <a:rPr lang="en-GB" sz="2400" i="1">
                                  <a:latin typeface="Cambria Math" panose="02040503050406030204" pitchFamily="18" charset="0"/>
                                </a:rPr>
                                <m:t>𝑖</m:t>
                              </m:r>
                              <m:r>
                                <a:rPr lang="en-GB" sz="2400" b="1" i="1">
                                  <a:latin typeface="Cambria Math" panose="02040503050406030204" pitchFamily="18" charset="0"/>
                                </a:rPr>
                                <m:t>𝒒</m:t>
                              </m:r>
                            </m:sub>
                          </m:sSub>
                          <m:sSup>
                            <m:sSupPr>
                              <m:ctrlPr>
                                <a:rPr lang="en-GB" sz="2400" i="1">
                                  <a:latin typeface="Cambria Math" panose="02040503050406030204" pitchFamily="18" charset="0"/>
                                </a:rPr>
                              </m:ctrlPr>
                            </m:sSupPr>
                            <m:e>
                              <m:r>
                                <a:rPr lang="en-GB" sz="2400">
                                  <a:latin typeface="Cambria Math" panose="02040503050406030204" pitchFamily="18" charset="0"/>
                                </a:rPr>
                                <m:t>𝜉</m:t>
                              </m:r>
                            </m:e>
                            <m:sup>
                              <m:r>
                                <a:rPr lang="en-GB" sz="2400" b="1" i="1">
                                  <a:latin typeface="Cambria Math" panose="02040503050406030204" pitchFamily="18" charset="0"/>
                                </a:rPr>
                                <m:t>𝒒</m:t>
                              </m:r>
                            </m:sup>
                          </m:sSup>
                        </m:e>
                      </m:d>
                      <m:sSup>
                        <m:sSupPr>
                          <m:ctrlPr>
                            <a:rPr lang="en-GB" sz="2400" i="1">
                              <a:latin typeface="Cambria Math" panose="02040503050406030204" pitchFamily="18" charset="0"/>
                            </a:rPr>
                          </m:ctrlPr>
                        </m:sSupPr>
                        <m:e>
                          <m:d>
                            <m:dPr>
                              <m:begChr m:val="⟨"/>
                              <m:endChr m:val="⟩"/>
                              <m:ctrlPr>
                                <a:rPr lang="en-GB" sz="2400" i="1">
                                  <a:latin typeface="Cambria Math" panose="02040503050406030204" pitchFamily="18" charset="0"/>
                                </a:rPr>
                              </m:ctrlPr>
                            </m:dPr>
                            <m:e>
                              <m:r>
                                <a:rPr lang="en-GB" sz="2400" i="1">
                                  <a:latin typeface="Cambria Math" panose="02040503050406030204" pitchFamily="18" charset="0"/>
                                </a:rPr>
                                <m:t>𝜖</m:t>
                              </m:r>
                            </m:e>
                          </m:d>
                        </m:e>
                        <m:sup>
                          <m:r>
                            <a:rPr lang="en-GB" sz="2400" i="1">
                              <a:latin typeface="Cambria Math" panose="02040503050406030204" pitchFamily="18" charset="0"/>
                            </a:rPr>
                            <m:t>𝑖</m:t>
                          </m:r>
                        </m:sup>
                      </m:sSup>
                    </m:oMath>
                  </m:oMathPara>
                </a14:m>
                <a:endParaRPr lang="en-GB" sz="2400" b="0" noProof="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it-IT" sz="2400" i="1">
                              <a:latin typeface="Cambria Math" panose="02040503050406030204" pitchFamily="18" charset="0"/>
                            </a:rPr>
                          </m:ctrlPr>
                        </m:sSubPr>
                        <m:e>
                          <m:r>
                            <a:rPr lang="it-IT" sz="2400" b="0" i="1" smtClean="0">
                              <a:latin typeface="Cambria Math" panose="02040503050406030204" pitchFamily="18" charset="0"/>
                            </a:rPr>
                            <m:t>𝑤</m:t>
                          </m:r>
                        </m:e>
                        <m:sub>
                          <m:r>
                            <a:rPr lang="it-IT" sz="2400" i="1">
                              <a:latin typeface="Cambria Math" panose="02040503050406030204" pitchFamily="18" charset="0"/>
                            </a:rPr>
                            <m:t>𝑖</m:t>
                          </m:r>
                        </m:sub>
                      </m:sSub>
                      <m:r>
                        <a:rPr lang="en-GB" sz="2400" i="1">
                          <a:latin typeface="Cambria Math" panose="02040503050406030204" pitchFamily="18" charset="0"/>
                        </a:rPr>
                        <m:t>+</m:t>
                      </m:r>
                      <m:sSub>
                        <m:sSubPr>
                          <m:ctrlPr>
                            <a:rPr lang="en-GB" sz="2400" i="1">
                              <a:latin typeface="Cambria Math" panose="02040503050406030204" pitchFamily="18" charset="0"/>
                            </a:rPr>
                          </m:ctrlPr>
                        </m:sSubPr>
                        <m:e>
                          <m:r>
                            <a:rPr lang="it-IT" sz="2400" b="0" i="1" smtClean="0">
                              <a:latin typeface="Cambria Math" panose="02040503050406030204" pitchFamily="18" charset="0"/>
                            </a:rPr>
                            <m:t>𝑊</m:t>
                          </m:r>
                        </m:e>
                        <m:sub>
                          <m:r>
                            <a:rPr lang="en-GB" sz="2400" i="1">
                              <a:latin typeface="Cambria Math" panose="02040503050406030204" pitchFamily="18" charset="0"/>
                            </a:rPr>
                            <m:t>𝑖</m:t>
                          </m:r>
                          <m:r>
                            <a:rPr lang="en-GB" sz="2400" b="1" i="1">
                              <a:latin typeface="Cambria Math" panose="02040503050406030204" pitchFamily="18" charset="0"/>
                            </a:rPr>
                            <m:t>𝒒</m:t>
                          </m:r>
                        </m:sub>
                      </m:sSub>
                      <m:sSup>
                        <m:sSupPr>
                          <m:ctrlPr>
                            <a:rPr lang="it-IT" sz="2400" i="1">
                              <a:latin typeface="Cambria Math" panose="02040503050406030204" pitchFamily="18" charset="0"/>
                            </a:rPr>
                          </m:ctrlPr>
                        </m:sSupPr>
                        <m:e>
                          <m:bar>
                            <m:barPr>
                              <m:ctrlPr>
                                <a:rPr lang="it-IT" sz="2400" i="1">
                                  <a:latin typeface="Cambria Math" panose="02040503050406030204" pitchFamily="18" charset="0"/>
                                </a:rPr>
                              </m:ctrlPr>
                            </m:barPr>
                            <m:e>
                              <m:r>
                                <a:rPr lang="it-IT" sz="2400" i="1">
                                  <a:latin typeface="Cambria Math" panose="02040503050406030204" pitchFamily="18" charset="0"/>
                                </a:rPr>
                                <m:t>𝜉</m:t>
                              </m:r>
                            </m:e>
                          </m:bar>
                        </m:e>
                        <m:sup>
                          <m:r>
                            <a:rPr lang="it-IT" sz="2400" b="1" i="1">
                              <a:latin typeface="Cambria Math" panose="02040503050406030204" pitchFamily="18" charset="0"/>
                            </a:rPr>
                            <m:t>𝒒</m:t>
                          </m:r>
                        </m:sup>
                      </m:sSup>
                      <m:r>
                        <a:rPr lang="en-GB" sz="2400" b="0" i="1" noProof="0" smtClean="0">
                          <a:latin typeface="Cambria Math" panose="02040503050406030204" pitchFamily="18" charset="0"/>
                        </a:rPr>
                        <m:t>=</m:t>
                      </m:r>
                      <m:r>
                        <a:rPr lang="it-IT" sz="2400" b="0" i="1" noProof="0" smtClean="0">
                          <a:latin typeface="Cambria Math" panose="02040503050406030204" pitchFamily="18" charset="0"/>
                          <a:ea typeface="Cambria Math" panose="02040503050406030204" pitchFamily="18" charset="0"/>
                        </a:rPr>
                        <m:t>0</m:t>
                      </m:r>
                    </m:oMath>
                  </m:oMathPara>
                </a14:m>
                <a:endParaRPr lang="it-IT" sz="2400" b="0" i="1" noProof="0" dirty="0">
                  <a:latin typeface="Cambria Math" panose="02040503050406030204" pitchFamily="18" charset="0"/>
                  <a:ea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it-IT" sz="2400" i="1">
                              <a:latin typeface="Cambria Math" panose="02040503050406030204" pitchFamily="18" charset="0"/>
                            </a:rPr>
                          </m:ctrlPr>
                        </m:sSupPr>
                        <m:e>
                          <m:bar>
                            <m:barPr>
                              <m:ctrlPr>
                                <a:rPr lang="it-IT" sz="2400" i="1">
                                  <a:latin typeface="Cambria Math" panose="02040503050406030204" pitchFamily="18" charset="0"/>
                                </a:rPr>
                              </m:ctrlPr>
                            </m:barPr>
                            <m:e>
                              <m:r>
                                <a:rPr lang="it-IT" sz="2400" i="1">
                                  <a:latin typeface="Cambria Math" panose="02040503050406030204" pitchFamily="18" charset="0"/>
                                </a:rPr>
                                <m:t>𝜉</m:t>
                              </m:r>
                            </m:e>
                          </m:bar>
                        </m:e>
                        <m:sup>
                          <m:r>
                            <a:rPr lang="it-IT" sz="2400" b="1" i="1">
                              <a:latin typeface="Cambria Math" panose="02040503050406030204" pitchFamily="18" charset="0"/>
                            </a:rPr>
                            <m:t>𝒒</m:t>
                          </m:r>
                        </m:sup>
                      </m:sSup>
                      <m:r>
                        <a:rPr lang="en-GB" sz="2400" b="0" i="0" noProof="0" smtClean="0">
                          <a:latin typeface="Cambria Math" panose="02040503050406030204" pitchFamily="18" charset="0"/>
                        </a:rPr>
                        <m:t>=</m:t>
                      </m:r>
                      <m:r>
                        <a:rPr lang="it-IT" sz="2400" b="0" i="1" noProof="0" smtClean="0">
                          <a:latin typeface="Cambria Math" panose="02040503050406030204" pitchFamily="18" charset="0"/>
                        </a:rPr>
                        <m:t>−</m:t>
                      </m:r>
                      <m:sSup>
                        <m:sSupPr>
                          <m:ctrlPr>
                            <a:rPr lang="it-IT" sz="2400" b="0" i="1" noProof="0" smtClean="0">
                              <a:latin typeface="Cambria Math" panose="02040503050406030204" pitchFamily="18" charset="0"/>
                            </a:rPr>
                          </m:ctrlPr>
                        </m:sSupPr>
                        <m:e>
                          <m:d>
                            <m:dPr>
                              <m:ctrlPr>
                                <a:rPr lang="en-GB" sz="2400" b="0" i="1" noProof="0" smtClean="0">
                                  <a:latin typeface="Cambria Math" panose="02040503050406030204" pitchFamily="18" charset="0"/>
                                </a:rPr>
                              </m:ctrlPr>
                            </m:dPr>
                            <m:e>
                              <m:sSup>
                                <m:sSupPr>
                                  <m:ctrlPr>
                                    <a:rPr lang="en-GB" sz="2400" i="1">
                                      <a:latin typeface="Cambria Math" panose="02040503050406030204" pitchFamily="18" charset="0"/>
                                    </a:rPr>
                                  </m:ctrlPr>
                                </m:sSupPr>
                                <m:e>
                                  <m:r>
                                    <a:rPr lang="it-IT" sz="2400" b="1" i="1" smtClean="0">
                                      <a:latin typeface="Cambria Math" panose="02040503050406030204" pitchFamily="18" charset="0"/>
                                    </a:rPr>
                                    <m:t>𝑾</m:t>
                                  </m:r>
                                </m:e>
                                <m:sup>
                                  <m:r>
                                    <a:rPr lang="en-GB" sz="2400" i="1">
                                      <a:latin typeface="Cambria Math" panose="02040503050406030204" pitchFamily="18" charset="0"/>
                                    </a:rPr>
                                    <m:t>−1</m:t>
                                  </m:r>
                                </m:sup>
                              </m:sSup>
                            </m:e>
                          </m:d>
                        </m:e>
                        <m:sup>
                          <m:r>
                            <a:rPr lang="it-IT" sz="2400" b="0" i="1" noProof="0" smtClean="0">
                              <a:latin typeface="Cambria Math" panose="02040503050406030204" pitchFamily="18" charset="0"/>
                            </a:rPr>
                            <m:t>𝑖</m:t>
                          </m:r>
                          <m:r>
                            <a:rPr lang="it-IT" sz="2400" b="1" i="1" noProof="0" smtClean="0">
                              <a:latin typeface="Cambria Math" panose="02040503050406030204" pitchFamily="18" charset="0"/>
                            </a:rPr>
                            <m:t>𝒒</m:t>
                          </m:r>
                        </m:sup>
                      </m:sSup>
                      <m:sSub>
                        <m:sSubPr>
                          <m:ctrlPr>
                            <a:rPr lang="it-IT" sz="2400" i="1">
                              <a:latin typeface="Cambria Math" panose="02040503050406030204" pitchFamily="18" charset="0"/>
                            </a:rPr>
                          </m:ctrlPr>
                        </m:sSubPr>
                        <m:e>
                          <m:r>
                            <a:rPr lang="it-IT" sz="2400" b="0" i="1" smtClean="0">
                              <a:latin typeface="Cambria Math" panose="02040503050406030204" pitchFamily="18" charset="0"/>
                            </a:rPr>
                            <m:t>𝑤</m:t>
                          </m:r>
                        </m:e>
                        <m:sub>
                          <m:r>
                            <a:rPr lang="it-IT" sz="2400" i="1">
                              <a:latin typeface="Cambria Math" panose="02040503050406030204" pitchFamily="18" charset="0"/>
                            </a:rPr>
                            <m:t>𝑖</m:t>
                          </m:r>
                        </m:sub>
                      </m:sSub>
                    </m:oMath>
                  </m:oMathPara>
                </a14:m>
                <a:endParaRPr lang="en-GB" sz="2400" b="0" noProof="0" dirty="0"/>
              </a:p>
              <a:p>
                <a:pPr marL="0" indent="0">
                  <a:lnSpc>
                    <a:spcPct val="150000"/>
                  </a:lnSpc>
                  <a:buNone/>
                </a:pPr>
                <a:endParaRPr lang="en-GB" sz="2000" b="0" noProof="0" dirty="0"/>
              </a:p>
            </p:txBody>
          </p:sp>
        </mc:Choice>
        <mc:Fallback xmlns="">
          <p:sp>
            <p:nvSpPr>
              <p:cNvPr id="6" name="Content Placeholder 5">
                <a:extLst>
                  <a:ext uri="{FF2B5EF4-FFF2-40B4-BE49-F238E27FC236}">
                    <a16:creationId xmlns:a16="http://schemas.microsoft.com/office/drawing/2014/main" id="{7867C717-E811-09FA-1398-213F099FE9FA}"/>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IT">
                    <a:noFill/>
                  </a:rPr>
                  <a:t> </a:t>
                </a:r>
              </a:p>
            </p:txBody>
          </p:sp>
        </mc:Fallback>
      </mc:AlternateContent>
      <p:pic>
        <p:nvPicPr>
          <p:cNvPr id="23" name="Picture Placeholder 22">
            <a:extLst>
              <a:ext uri="{FF2B5EF4-FFF2-40B4-BE49-F238E27FC236}">
                <a16:creationId xmlns:a16="http://schemas.microsoft.com/office/drawing/2014/main" id="{22950B3E-B4AD-8BE2-770A-F8C2449447C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5249" b="45249"/>
          <a:stretch>
            <a:fillRect/>
          </a:stretch>
        </p:blipFill>
        <p:spPr/>
      </p:pic>
      <p:sp>
        <p:nvSpPr>
          <p:cNvPr id="7" name="Ovale 6">
            <a:extLst>
              <a:ext uri="{FF2B5EF4-FFF2-40B4-BE49-F238E27FC236}">
                <a16:creationId xmlns:a16="http://schemas.microsoft.com/office/drawing/2014/main" id="{629D7F49-5E23-0995-A4F0-0B5DF075D3B8}"/>
              </a:ext>
            </a:extLst>
          </p:cNvPr>
          <p:cNvSpPr/>
          <p:nvPr/>
        </p:nvSpPr>
        <p:spPr>
          <a:xfrm>
            <a:off x="6192348" y="2859129"/>
            <a:ext cx="563399" cy="5633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8" name="Connettore 2 8">
            <a:extLst>
              <a:ext uri="{FF2B5EF4-FFF2-40B4-BE49-F238E27FC236}">
                <a16:creationId xmlns:a16="http://schemas.microsoft.com/office/drawing/2014/main" id="{D58B44FE-0855-CC5C-4634-672D1FFBC023}"/>
              </a:ext>
            </a:extLst>
          </p:cNvPr>
          <p:cNvCxnSpPr>
            <a:cxnSpLocks/>
            <a:stCxn id="7" idx="5"/>
            <a:endCxn id="9" idx="1"/>
          </p:cNvCxnSpPr>
          <p:nvPr/>
        </p:nvCxnSpPr>
        <p:spPr>
          <a:xfrm>
            <a:off x="6673239" y="3340020"/>
            <a:ext cx="1786506" cy="994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12">
                <a:extLst>
                  <a:ext uri="{FF2B5EF4-FFF2-40B4-BE49-F238E27FC236}">
                    <a16:creationId xmlns:a16="http://schemas.microsoft.com/office/drawing/2014/main" id="{D2BA8986-8C96-756B-517F-ACC0DA89AE03}"/>
                  </a:ext>
                </a:extLst>
              </p:cNvPr>
              <p:cNvSpPr txBox="1"/>
              <p:nvPr/>
            </p:nvSpPr>
            <p:spPr>
              <a:xfrm>
                <a:off x="8459745" y="3208625"/>
                <a:ext cx="20816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noProof="0" smtClean="0">
                          <a:solidFill>
                            <a:srgbClr val="FF0000"/>
                          </a:solidFill>
                          <a:latin typeface="Cambria Math" panose="02040503050406030204" pitchFamily="18" charset="0"/>
                        </a:rPr>
                        <m:t>𝟑</m:t>
                      </m:r>
                      <m:r>
                        <a:rPr lang="en-GB" sz="2400" b="1" i="1" noProof="0" smtClean="0">
                          <a:solidFill>
                            <a:srgbClr val="FF0000"/>
                          </a:solidFill>
                          <a:latin typeface="Cambria Math" panose="02040503050406030204" pitchFamily="18" charset="0"/>
                        </a:rPr>
                        <m:t>×</m:t>
                      </m:r>
                      <m:r>
                        <a:rPr lang="en-GB" sz="2400" b="1" i="1" noProof="0" smtClean="0">
                          <a:solidFill>
                            <a:srgbClr val="FF0000"/>
                          </a:solidFill>
                          <a:latin typeface="Cambria Math" panose="02040503050406030204" pitchFamily="18" charset="0"/>
                        </a:rPr>
                        <m:t>𝟐</m:t>
                      </m:r>
                      <m:r>
                        <a:rPr lang="en-GB" sz="2400" b="1" i="1" noProof="0" smtClean="0">
                          <a:solidFill>
                            <a:srgbClr val="FF0000"/>
                          </a:solidFill>
                          <a:latin typeface="Cambria Math" panose="02040503050406030204" pitchFamily="18" charset="0"/>
                        </a:rPr>
                        <m:t> </m:t>
                      </m:r>
                      <m:r>
                        <a:rPr lang="en-GB" sz="2400" b="1" i="1" noProof="0" smtClean="0">
                          <a:solidFill>
                            <a:srgbClr val="FF0000"/>
                          </a:solidFill>
                          <a:latin typeface="Cambria Math" panose="02040503050406030204" pitchFamily="18" charset="0"/>
                        </a:rPr>
                        <m:t>𝒎𝒂𝒕𝒓𝒊𝒙</m:t>
                      </m:r>
                    </m:oMath>
                  </m:oMathPara>
                </a14:m>
                <a:endParaRPr lang="en-GB" sz="2400" b="1" noProof="0" dirty="0">
                  <a:solidFill>
                    <a:srgbClr val="FF0000"/>
                  </a:solidFill>
                </a:endParaRPr>
              </a:p>
            </p:txBody>
          </p:sp>
        </mc:Choice>
        <mc:Fallback xmlns="">
          <p:sp>
            <p:nvSpPr>
              <p:cNvPr id="9" name="CasellaDiTesto 12">
                <a:extLst>
                  <a:ext uri="{FF2B5EF4-FFF2-40B4-BE49-F238E27FC236}">
                    <a16:creationId xmlns:a16="http://schemas.microsoft.com/office/drawing/2014/main" id="{D2BA8986-8C96-756B-517F-ACC0DA89AE03}"/>
                  </a:ext>
                </a:extLst>
              </p:cNvPr>
              <p:cNvSpPr txBox="1">
                <a:spLocks noRot="1" noChangeAspect="1" noMove="1" noResize="1" noEditPoints="1" noAdjustHandles="1" noChangeArrowheads="1" noChangeShapeType="1" noTextEdit="1"/>
              </p:cNvSpPr>
              <p:nvPr/>
            </p:nvSpPr>
            <p:spPr>
              <a:xfrm>
                <a:off x="8459745" y="3208625"/>
                <a:ext cx="2081631" cy="461665"/>
              </a:xfrm>
              <a:prstGeom prst="rect">
                <a:avLst/>
              </a:prstGeom>
              <a:blipFill>
                <a:blip r:embed="rId4"/>
                <a:stretch>
                  <a:fillRect b="-21622"/>
                </a:stretch>
              </a:blipFill>
            </p:spPr>
            <p:txBody>
              <a:bodyPr/>
              <a:lstStyle/>
              <a:p>
                <a:r>
                  <a:rPr lang="en-IT">
                    <a:noFill/>
                  </a:rPr>
                  <a:t> </a:t>
                </a:r>
              </a:p>
            </p:txBody>
          </p:sp>
        </mc:Fallback>
      </mc:AlternateContent>
      <p:cxnSp>
        <p:nvCxnSpPr>
          <p:cNvPr id="10" name="Connettore 2 13">
            <a:extLst>
              <a:ext uri="{FF2B5EF4-FFF2-40B4-BE49-F238E27FC236}">
                <a16:creationId xmlns:a16="http://schemas.microsoft.com/office/drawing/2014/main" id="{561049E1-E5C7-589A-09B9-61082ED64457}"/>
              </a:ext>
            </a:extLst>
          </p:cNvPr>
          <p:cNvCxnSpPr>
            <a:cxnSpLocks/>
            <a:stCxn id="9" idx="2"/>
            <a:endCxn id="11" idx="6"/>
          </p:cNvCxnSpPr>
          <p:nvPr/>
        </p:nvCxnSpPr>
        <p:spPr>
          <a:xfrm flipH="1">
            <a:off x="6611690" y="3670290"/>
            <a:ext cx="2888871" cy="7800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e 16">
            <a:extLst>
              <a:ext uri="{FF2B5EF4-FFF2-40B4-BE49-F238E27FC236}">
                <a16:creationId xmlns:a16="http://schemas.microsoft.com/office/drawing/2014/main" id="{20B78F42-7042-BED4-6FE0-66C88CB5984B}"/>
              </a:ext>
            </a:extLst>
          </p:cNvPr>
          <p:cNvSpPr/>
          <p:nvPr/>
        </p:nvSpPr>
        <p:spPr>
          <a:xfrm>
            <a:off x="5914106" y="4168607"/>
            <a:ext cx="697584" cy="5633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12" name="CasellaDiTesto 18">
                <a:extLst>
                  <a:ext uri="{FF2B5EF4-FFF2-40B4-BE49-F238E27FC236}">
                    <a16:creationId xmlns:a16="http://schemas.microsoft.com/office/drawing/2014/main" id="{F97FDE05-39EF-4F03-8A5B-2E74A75240CF}"/>
                  </a:ext>
                </a:extLst>
              </p:cNvPr>
              <p:cNvSpPr txBox="1"/>
              <p:nvPr/>
            </p:nvSpPr>
            <p:spPr>
              <a:xfrm>
                <a:off x="4797500" y="5165430"/>
                <a:ext cx="34200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noProof="0" smtClean="0">
                          <a:solidFill>
                            <a:srgbClr val="FF0000"/>
                          </a:solidFill>
                          <a:latin typeface="Cambria Math" panose="02040503050406030204" pitchFamily="18" charset="0"/>
                        </a:rPr>
                        <m:t>𝑴</m:t>
                      </m:r>
                      <m:r>
                        <a:rPr lang="en-GB" sz="2400" b="1" i="1" noProof="0" smtClean="0">
                          <a:solidFill>
                            <a:srgbClr val="FF0000"/>
                          </a:solidFill>
                          <a:latin typeface="Cambria Math" panose="02040503050406030204" pitchFamily="18" charset="0"/>
                        </a:rPr>
                        <m:t> </m:t>
                      </m:r>
                      <m:r>
                        <a:rPr lang="en-GB" sz="2400" b="1" i="1" noProof="0" smtClean="0">
                          <a:solidFill>
                            <a:srgbClr val="FF0000"/>
                          </a:solidFill>
                          <a:latin typeface="Cambria Math" panose="02040503050406030204" pitchFamily="18" charset="0"/>
                        </a:rPr>
                        <m:t>𝒄𝒂𝒏𝒏𝒐𝒕</m:t>
                      </m:r>
                      <m:r>
                        <a:rPr lang="en-GB" sz="2400" b="1" i="1" noProof="0" smtClean="0">
                          <a:solidFill>
                            <a:srgbClr val="FF0000"/>
                          </a:solidFill>
                          <a:latin typeface="Cambria Math" panose="02040503050406030204" pitchFamily="18" charset="0"/>
                        </a:rPr>
                        <m:t> </m:t>
                      </m:r>
                      <m:r>
                        <a:rPr lang="en-GB" sz="2400" b="1" i="1" noProof="0" smtClean="0">
                          <a:solidFill>
                            <a:srgbClr val="FF0000"/>
                          </a:solidFill>
                          <a:latin typeface="Cambria Math" panose="02040503050406030204" pitchFamily="18" charset="0"/>
                        </a:rPr>
                        <m:t>𝒃𝒆</m:t>
                      </m:r>
                      <m:r>
                        <a:rPr lang="en-GB" sz="2400" b="1" i="1" noProof="0" smtClean="0">
                          <a:solidFill>
                            <a:srgbClr val="FF0000"/>
                          </a:solidFill>
                          <a:latin typeface="Cambria Math" panose="02040503050406030204" pitchFamily="18" charset="0"/>
                        </a:rPr>
                        <m:t> </m:t>
                      </m:r>
                      <m:r>
                        <a:rPr lang="en-GB" sz="2400" b="1" i="1" noProof="0" smtClean="0">
                          <a:solidFill>
                            <a:srgbClr val="FF0000"/>
                          </a:solidFill>
                          <a:latin typeface="Cambria Math" panose="02040503050406030204" pitchFamily="18" charset="0"/>
                        </a:rPr>
                        <m:t>𝒊𝒏𝒗𝒆𝒓𝒕𝒆𝒅</m:t>
                      </m:r>
                      <m:r>
                        <a:rPr lang="en-GB" sz="2400" b="1" i="1" noProof="0" smtClean="0">
                          <a:solidFill>
                            <a:srgbClr val="FF0000"/>
                          </a:solidFill>
                          <a:latin typeface="Cambria Math" panose="02040503050406030204" pitchFamily="18" charset="0"/>
                        </a:rPr>
                        <m:t>!</m:t>
                      </m:r>
                    </m:oMath>
                  </m:oMathPara>
                </a14:m>
                <a:endParaRPr lang="en-GB" sz="2400" b="1" noProof="0" dirty="0">
                  <a:solidFill>
                    <a:srgbClr val="FF0000"/>
                  </a:solidFill>
                </a:endParaRPr>
              </a:p>
            </p:txBody>
          </p:sp>
        </mc:Choice>
        <mc:Fallback xmlns="">
          <p:sp>
            <p:nvSpPr>
              <p:cNvPr id="12" name="CasellaDiTesto 18">
                <a:extLst>
                  <a:ext uri="{FF2B5EF4-FFF2-40B4-BE49-F238E27FC236}">
                    <a16:creationId xmlns:a16="http://schemas.microsoft.com/office/drawing/2014/main" id="{F97FDE05-39EF-4F03-8A5B-2E74A75240CF}"/>
                  </a:ext>
                </a:extLst>
              </p:cNvPr>
              <p:cNvSpPr txBox="1">
                <a:spLocks noRot="1" noChangeAspect="1" noMove="1" noResize="1" noEditPoints="1" noAdjustHandles="1" noChangeArrowheads="1" noChangeShapeType="1" noTextEdit="1"/>
              </p:cNvSpPr>
              <p:nvPr/>
            </p:nvSpPr>
            <p:spPr>
              <a:xfrm>
                <a:off x="4797500" y="5165430"/>
                <a:ext cx="3420000" cy="461665"/>
              </a:xfrm>
              <a:prstGeom prst="rect">
                <a:avLst/>
              </a:prstGeom>
              <a:blipFill>
                <a:blip r:embed="rId5"/>
                <a:stretch>
                  <a:fillRect l="-369" r="-1107" b="-18421"/>
                </a:stretch>
              </a:blipFill>
            </p:spPr>
            <p:txBody>
              <a:bodyPr/>
              <a:lstStyle/>
              <a:p>
                <a:r>
                  <a:rPr lang="en-IT">
                    <a:noFill/>
                  </a:rPr>
                  <a:t> </a:t>
                </a:r>
              </a:p>
            </p:txBody>
          </p:sp>
        </mc:Fallback>
      </mc:AlternateContent>
      <p:cxnSp>
        <p:nvCxnSpPr>
          <p:cNvPr id="13" name="Connettore 2 19">
            <a:extLst>
              <a:ext uri="{FF2B5EF4-FFF2-40B4-BE49-F238E27FC236}">
                <a16:creationId xmlns:a16="http://schemas.microsoft.com/office/drawing/2014/main" id="{773DBF29-1BFC-E329-A561-8E5E6B9F6ED2}"/>
              </a:ext>
            </a:extLst>
          </p:cNvPr>
          <p:cNvCxnSpPr>
            <a:cxnSpLocks/>
            <a:stCxn id="11" idx="4"/>
          </p:cNvCxnSpPr>
          <p:nvPr/>
        </p:nvCxnSpPr>
        <p:spPr>
          <a:xfrm flipH="1">
            <a:off x="6256515" y="4732006"/>
            <a:ext cx="6383" cy="455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D1993DDF-AC9B-27AE-A9AD-5F33033C8B21}"/>
              </a:ext>
            </a:extLst>
          </p:cNvPr>
          <p:cNvSpPr txBox="1"/>
          <p:nvPr/>
        </p:nvSpPr>
        <p:spPr>
          <a:xfrm>
            <a:off x="639413" y="4730431"/>
            <a:ext cx="3042930"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GB" sz="2400" b="1" i="0" noProof="0" dirty="0">
                <a:solidFill>
                  <a:srgbClr val="FF0000"/>
                </a:solidFill>
                <a:latin typeface="+mj-lt"/>
              </a:rPr>
              <a:t>We need a third sextupole!</a:t>
            </a:r>
            <a:endParaRPr lang="en-GB" sz="2400" b="1" noProof="0" dirty="0">
              <a:solidFill>
                <a:srgbClr val="FF0000"/>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43B0A09-B23F-DE58-864B-269CCDDE3E48}"/>
                  </a:ext>
                </a:extLst>
              </p:cNvPr>
              <p:cNvSpPr txBox="1"/>
              <p:nvPr/>
            </p:nvSpPr>
            <p:spPr>
              <a:xfrm>
                <a:off x="9659706" y="2366834"/>
                <a:ext cx="1594307" cy="7087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800" i="1" noProof="0" smtClean="0">
                              <a:latin typeface="Cambria Math" panose="02040503050406030204" pitchFamily="18" charset="0"/>
                            </a:rPr>
                          </m:ctrlPr>
                        </m:dPr>
                        <m:e>
                          <m:sSup>
                            <m:sSupPr>
                              <m:ctrlPr>
                                <a:rPr lang="en-GB" sz="1800" i="1" noProof="0">
                                  <a:latin typeface="Cambria Math" panose="02040503050406030204" pitchFamily="18" charset="0"/>
                                </a:rPr>
                              </m:ctrlPr>
                            </m:sSupPr>
                            <m:e>
                              <m:r>
                                <a:rPr lang="en-GB" sz="1800" noProof="0">
                                  <a:latin typeface="Cambria Math" panose="02040503050406030204" pitchFamily="18" charset="0"/>
                                </a:rPr>
                                <m:t>𝜉</m:t>
                              </m:r>
                            </m:e>
                            <m:sup>
                              <m:r>
                                <a:rPr lang="en-GB" sz="1800" b="0" i="1" noProof="0" smtClean="0">
                                  <a:latin typeface="Cambria Math" panose="02040503050406030204" pitchFamily="18" charset="0"/>
                                </a:rPr>
                                <m:t>𝑞</m:t>
                              </m:r>
                            </m:sup>
                          </m:sSup>
                        </m:e>
                      </m:d>
                      <m:r>
                        <a:rPr lang="en-GB" sz="1800" noProof="0" smtClean="0">
                          <a:latin typeface="Cambria Math" panose="02040503050406030204" pitchFamily="18" charset="0"/>
                        </a:rPr>
                        <m:t>=</m:t>
                      </m:r>
                      <m:d>
                        <m:dPr>
                          <m:begChr m:val="["/>
                          <m:endChr m:val="]"/>
                          <m:ctrlPr>
                            <a:rPr lang="en-GB" sz="1800" i="1" noProof="0" smtClean="0">
                              <a:latin typeface="Cambria Math" panose="02040503050406030204" pitchFamily="18" charset="0"/>
                            </a:rPr>
                          </m:ctrlPr>
                        </m:dPr>
                        <m:e>
                          <m:m>
                            <m:mPr>
                              <m:mcs>
                                <m:mc>
                                  <m:mcPr>
                                    <m:count m:val="1"/>
                                    <m:mcJc m:val="center"/>
                                  </m:mcPr>
                                </m:mc>
                              </m:mcs>
                              <m:ctrlPr>
                                <a:rPr lang="en-GB" sz="1800" b="0" i="1" noProof="0" smtClean="0">
                                  <a:latin typeface="Cambria Math" panose="02040503050406030204" pitchFamily="18" charset="0"/>
                                </a:rPr>
                              </m:ctrlPr>
                            </m:mPr>
                            <m:mr>
                              <m:e>
                                <m:sSub>
                                  <m:sSubPr>
                                    <m:ctrlPr>
                                      <a:rPr lang="en-GB" sz="1800" i="1" noProof="0" smtClean="0">
                                        <a:latin typeface="Cambria Math" panose="02040503050406030204" pitchFamily="18" charset="0"/>
                                      </a:rPr>
                                    </m:ctrlPr>
                                  </m:sSubPr>
                                  <m:e>
                                    <m:r>
                                      <a:rPr lang="en-GB" sz="1800" noProof="0" smtClean="0">
                                        <a:latin typeface="Cambria Math" panose="02040503050406030204" pitchFamily="18" charset="0"/>
                                      </a:rPr>
                                      <m:t>𝜉</m:t>
                                    </m:r>
                                  </m:e>
                                  <m:sub>
                                    <m:r>
                                      <a:rPr lang="en-GB" sz="1800" noProof="0" smtClean="0">
                                        <a:latin typeface="Cambria Math" panose="02040503050406030204" pitchFamily="18" charset="0"/>
                                      </a:rPr>
                                      <m:t>𝑥</m:t>
                                    </m:r>
                                  </m:sub>
                                </m:sSub>
                              </m:e>
                            </m:mr>
                            <m:mr>
                              <m:e>
                                <m:sSub>
                                  <m:sSubPr>
                                    <m:ctrlPr>
                                      <a:rPr lang="en-GB" sz="1800" i="1" noProof="0" smtClean="0">
                                        <a:latin typeface="Cambria Math" panose="02040503050406030204" pitchFamily="18" charset="0"/>
                                      </a:rPr>
                                    </m:ctrlPr>
                                  </m:sSubPr>
                                  <m:e>
                                    <m:r>
                                      <a:rPr lang="en-GB" sz="1800" noProof="0" smtClean="0">
                                        <a:latin typeface="Cambria Math" panose="02040503050406030204" pitchFamily="18" charset="0"/>
                                      </a:rPr>
                                      <m:t>𝜉</m:t>
                                    </m:r>
                                  </m:e>
                                  <m:sub>
                                    <m:r>
                                      <a:rPr lang="en-GB" sz="1800" noProof="0" smtClean="0">
                                        <a:latin typeface="Cambria Math" panose="02040503050406030204" pitchFamily="18" charset="0"/>
                                      </a:rPr>
                                      <m:t>𝑦</m:t>
                                    </m:r>
                                  </m:sub>
                                </m:sSub>
                              </m:e>
                            </m:mr>
                          </m:m>
                        </m:e>
                      </m:d>
                    </m:oMath>
                  </m:oMathPara>
                </a14:m>
                <a:endParaRPr lang="en-GB" noProof="0" dirty="0"/>
              </a:p>
            </p:txBody>
          </p:sp>
        </mc:Choice>
        <mc:Fallback xmlns="">
          <p:sp>
            <p:nvSpPr>
              <p:cNvPr id="25" name="TextBox 24">
                <a:extLst>
                  <a:ext uri="{FF2B5EF4-FFF2-40B4-BE49-F238E27FC236}">
                    <a16:creationId xmlns:a16="http://schemas.microsoft.com/office/drawing/2014/main" id="{843B0A09-B23F-DE58-864B-269CCDDE3E48}"/>
                  </a:ext>
                </a:extLst>
              </p:cNvPr>
              <p:cNvSpPr txBox="1">
                <a:spLocks noRot="1" noChangeAspect="1" noMove="1" noResize="1" noEditPoints="1" noAdjustHandles="1" noChangeArrowheads="1" noChangeShapeType="1" noTextEdit="1"/>
              </p:cNvSpPr>
              <p:nvPr/>
            </p:nvSpPr>
            <p:spPr>
              <a:xfrm>
                <a:off x="9659706" y="2366834"/>
                <a:ext cx="1594307" cy="708720"/>
              </a:xfrm>
              <a:prstGeom prst="rect">
                <a:avLst/>
              </a:prstGeom>
              <a:blipFill>
                <a:blip r:embed="rId6"/>
                <a:stretch>
                  <a:fillRect/>
                </a:stretch>
              </a:blipFill>
            </p:spPr>
            <p:txBody>
              <a:bodyPr/>
              <a:lstStyle/>
              <a:p>
                <a:r>
                  <a:rPr lang="en-IT">
                    <a:noFill/>
                  </a:rPr>
                  <a:t> </a:t>
                </a:r>
              </a:p>
            </p:txBody>
          </p:sp>
        </mc:Fallback>
      </mc:AlternateContent>
      <p:sp>
        <p:nvSpPr>
          <p:cNvPr id="14" name="CasellaDiTesto 18">
            <a:extLst>
              <a:ext uri="{FF2B5EF4-FFF2-40B4-BE49-F238E27FC236}">
                <a16:creationId xmlns:a16="http://schemas.microsoft.com/office/drawing/2014/main" id="{11108A33-FC0B-50A2-9C63-7E27ACA19B70}"/>
              </a:ext>
            </a:extLst>
          </p:cNvPr>
          <p:cNvSpPr txBox="1"/>
          <p:nvPr/>
        </p:nvSpPr>
        <p:spPr>
          <a:xfrm>
            <a:off x="639413" y="2980408"/>
            <a:ext cx="3042930" cy="92333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GB" dirty="0">
                <a:solidFill>
                  <a:schemeClr val="bg1"/>
                </a:solidFill>
                <a:latin typeface="+mj-lt"/>
              </a:rPr>
              <a:t>The c</a:t>
            </a:r>
            <a:r>
              <a:rPr lang="en-GB" i="0" noProof="0" dirty="0" err="1">
                <a:solidFill>
                  <a:schemeClr val="bg1"/>
                </a:solidFill>
                <a:latin typeface="+mj-lt"/>
              </a:rPr>
              <a:t>losest</a:t>
            </a:r>
            <a:r>
              <a:rPr lang="en-GB" i="0" noProof="0" dirty="0">
                <a:solidFill>
                  <a:schemeClr val="bg1"/>
                </a:solidFill>
                <a:latin typeface="+mj-lt"/>
              </a:rPr>
              <a:t> point of approach can be estimated using a “pseudo-inverse”</a:t>
            </a:r>
            <a:endParaRPr lang="en-GB" noProof="0" dirty="0">
              <a:solidFill>
                <a:schemeClr val="bg1"/>
              </a:solidFill>
            </a:endParaRPr>
          </a:p>
        </p:txBody>
      </p:sp>
      <p:sp>
        <p:nvSpPr>
          <p:cNvPr id="15" name="Arrow: Down 14">
            <a:extLst>
              <a:ext uri="{FF2B5EF4-FFF2-40B4-BE49-F238E27FC236}">
                <a16:creationId xmlns:a16="http://schemas.microsoft.com/office/drawing/2014/main" id="{43834A14-46BA-4B24-37BD-2E18B94615CF}"/>
              </a:ext>
            </a:extLst>
          </p:cNvPr>
          <p:cNvSpPr/>
          <p:nvPr/>
        </p:nvSpPr>
        <p:spPr>
          <a:xfrm>
            <a:off x="1886335" y="4097944"/>
            <a:ext cx="386965" cy="5502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8879196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9" grpId="0"/>
      <p:bldP spid="11" grpId="0" animBg="1"/>
      <p:bldP spid="12" grpId="0"/>
      <p:bldP spid="19" grpId="0" animBg="1"/>
      <p:bldP spid="25" grpId="0"/>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4935-D158-49B6-D017-F90163F45EB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C5F1FA-DF9D-410A-C1E1-E1C4C25582BA}"/>
                  </a:ext>
                </a:extLst>
              </p:cNvPr>
              <p:cNvSpPr>
                <a:spLocks noGrp="1"/>
              </p:cNvSpPr>
              <p:nvPr>
                <p:ph sz="half" idx="1"/>
              </p:nvPr>
            </p:nvSpPr>
            <p:spPr/>
            <p:txBody>
              <a:bodyPr/>
              <a:lstStyle/>
              <a:p>
                <a:r>
                  <a:rPr lang="en-GB" noProof="0" dirty="0"/>
                  <a:t>The pseudo-inverse of M:</a:t>
                </a:r>
              </a:p>
              <a:p>
                <a:pPr marL="0" indent="0">
                  <a:buNone/>
                </a:pPr>
                <a14:m>
                  <m:oMathPara xmlns:m="http://schemas.openxmlformats.org/officeDocument/2006/math">
                    <m:oMathParaPr>
                      <m:jc m:val="centerGroup"/>
                    </m:oMathParaPr>
                    <m:oMath xmlns:m="http://schemas.openxmlformats.org/officeDocument/2006/math">
                      <m:sSup>
                        <m:sSupPr>
                          <m:ctrlPr>
                            <a:rPr lang="en-GB" i="1" noProof="0">
                              <a:latin typeface="Cambria Math" panose="02040503050406030204" pitchFamily="18" charset="0"/>
                            </a:rPr>
                          </m:ctrlPr>
                        </m:sSupPr>
                        <m:e>
                          <m:r>
                            <a:rPr lang="en-GB" noProof="0">
                              <a:latin typeface="Cambria Math" panose="02040503050406030204" pitchFamily="18" charset="0"/>
                            </a:rPr>
                            <m:t>𝑴</m:t>
                          </m:r>
                        </m:e>
                        <m:sup>
                          <m:r>
                            <a:rPr lang="en-GB" noProof="0">
                              <a:latin typeface="Cambria Math" panose="02040503050406030204" pitchFamily="18" charset="0"/>
                            </a:rPr>
                            <m:t>+</m:t>
                          </m:r>
                        </m:sup>
                      </m:sSup>
                      <m:r>
                        <a:rPr lang="en-GB" noProof="0">
                          <a:latin typeface="Cambria Math" panose="02040503050406030204" pitchFamily="18" charset="0"/>
                        </a:rPr>
                        <m:t>=</m:t>
                      </m:r>
                      <m:sSup>
                        <m:sSupPr>
                          <m:ctrlPr>
                            <a:rPr lang="en-GB" i="1" noProof="0">
                              <a:latin typeface="Cambria Math" panose="02040503050406030204" pitchFamily="18" charset="0"/>
                            </a:rPr>
                          </m:ctrlPr>
                        </m:sSupPr>
                        <m:e>
                          <m:d>
                            <m:dPr>
                              <m:ctrlPr>
                                <a:rPr lang="en-GB" i="1" noProof="0">
                                  <a:latin typeface="Cambria Math" panose="02040503050406030204" pitchFamily="18" charset="0"/>
                                </a:rPr>
                              </m:ctrlPr>
                            </m:dPr>
                            <m:e>
                              <m:sSup>
                                <m:sSupPr>
                                  <m:ctrlPr>
                                    <a:rPr lang="en-GB" i="1" noProof="0">
                                      <a:latin typeface="Cambria Math" panose="02040503050406030204" pitchFamily="18" charset="0"/>
                                    </a:rPr>
                                  </m:ctrlPr>
                                </m:sSupPr>
                                <m:e>
                                  <m:r>
                                    <a:rPr lang="en-GB" noProof="0">
                                      <a:latin typeface="Cambria Math" panose="02040503050406030204" pitchFamily="18" charset="0"/>
                                    </a:rPr>
                                    <m:t>𝑴</m:t>
                                  </m:r>
                                </m:e>
                                <m:sup>
                                  <m:r>
                                    <a:rPr lang="en-GB" noProof="0">
                                      <a:latin typeface="Cambria Math" panose="02040503050406030204" pitchFamily="18" charset="0"/>
                                    </a:rPr>
                                    <m:t>𝑻</m:t>
                                  </m:r>
                                </m:sup>
                              </m:sSup>
                              <m:r>
                                <a:rPr lang="en-GB" noProof="0">
                                  <a:latin typeface="Cambria Math" panose="02040503050406030204" pitchFamily="18" charset="0"/>
                                </a:rPr>
                                <m:t>𝑴</m:t>
                              </m:r>
                            </m:e>
                          </m:d>
                        </m:e>
                        <m:sup>
                          <m:r>
                            <a:rPr lang="en-GB" noProof="0">
                              <a:latin typeface="Cambria Math" panose="02040503050406030204" pitchFamily="18" charset="0"/>
                            </a:rPr>
                            <m:t>−</m:t>
                          </m:r>
                          <m:r>
                            <a:rPr lang="en-GB" noProof="0">
                              <a:latin typeface="Cambria Math" panose="02040503050406030204" pitchFamily="18" charset="0"/>
                            </a:rPr>
                            <m:t>𝟏</m:t>
                          </m:r>
                        </m:sup>
                      </m:sSup>
                      <m:sSup>
                        <m:sSupPr>
                          <m:ctrlPr>
                            <a:rPr lang="en-GB" i="1" noProof="0">
                              <a:latin typeface="Cambria Math" panose="02040503050406030204" pitchFamily="18" charset="0"/>
                            </a:rPr>
                          </m:ctrlPr>
                        </m:sSupPr>
                        <m:e>
                          <m:r>
                            <a:rPr lang="en-GB" noProof="0">
                              <a:latin typeface="Cambria Math" panose="02040503050406030204" pitchFamily="18" charset="0"/>
                            </a:rPr>
                            <m:t>𝑴</m:t>
                          </m:r>
                        </m:e>
                        <m:sup>
                          <m:r>
                            <a:rPr lang="en-GB" noProof="0">
                              <a:latin typeface="Cambria Math" panose="02040503050406030204" pitchFamily="18" charset="0"/>
                            </a:rPr>
                            <m:t>𝑻</m:t>
                          </m:r>
                        </m:sup>
                      </m:sSup>
                    </m:oMath>
                  </m:oMathPara>
                </a14:m>
                <a:endParaRPr lang="en-GB" noProof="0" dirty="0"/>
              </a:p>
              <a:p>
                <a:pPr marL="0" indent="0">
                  <a:buNone/>
                </a:pPr>
                <a:r>
                  <a:rPr lang="en-GB" noProof="0" dirty="0"/>
                  <a:t>	...can be used to calculate the point where 	the system of equations comes “closest” to 	a unique solution:</a:t>
                </a:r>
              </a:p>
              <a:p>
                <a:pPr marL="0" indent="0">
                  <a:buNone/>
                </a:pPr>
                <a14:m>
                  <m:oMathPara xmlns:m="http://schemas.openxmlformats.org/officeDocument/2006/math">
                    <m:oMathParaPr>
                      <m:jc m:val="centerGroup"/>
                    </m:oMathParaPr>
                    <m:oMath xmlns:m="http://schemas.openxmlformats.org/officeDocument/2006/math">
                      <m:sSup>
                        <m:sSupPr>
                          <m:ctrlPr>
                            <a:rPr lang="it-IT" i="1">
                              <a:latin typeface="Cambria Math" panose="02040503050406030204" pitchFamily="18" charset="0"/>
                            </a:rPr>
                          </m:ctrlPr>
                        </m:sSupPr>
                        <m:e>
                          <m:bar>
                            <m:barPr>
                              <m:ctrlPr>
                                <a:rPr lang="it-IT" i="1">
                                  <a:latin typeface="Cambria Math" panose="02040503050406030204" pitchFamily="18" charset="0"/>
                                </a:rPr>
                              </m:ctrlPr>
                            </m:barPr>
                            <m:e>
                              <m:r>
                                <a:rPr lang="it-IT" i="1">
                                  <a:latin typeface="Cambria Math" panose="02040503050406030204" pitchFamily="18" charset="0"/>
                                </a:rPr>
                                <m:t>𝜉</m:t>
                              </m:r>
                            </m:e>
                          </m:bar>
                        </m:e>
                        <m:sup>
                          <m:r>
                            <a:rPr lang="it-IT" b="1" i="1">
                              <a:latin typeface="Cambria Math" panose="02040503050406030204" pitchFamily="18" charset="0"/>
                            </a:rPr>
                            <m:t>𝒒</m:t>
                          </m:r>
                        </m:sup>
                      </m:sSup>
                      <m:r>
                        <a:rPr lang="en-GB" b="0" noProof="0" smtClean="0">
                          <a:latin typeface="Cambria Math" panose="02040503050406030204" pitchFamily="18" charset="0"/>
                        </a:rPr>
                        <m:t>=</m:t>
                      </m:r>
                      <m:r>
                        <a:rPr lang="it-IT" b="0" i="1" noProof="0" smtClean="0">
                          <a:latin typeface="Cambria Math" panose="02040503050406030204" pitchFamily="18" charset="0"/>
                        </a:rPr>
                        <m:t>−</m:t>
                      </m:r>
                      <m:sSup>
                        <m:sSupPr>
                          <m:ctrlPr>
                            <a:rPr lang="en-GB" b="0" i="1" noProof="0" smtClean="0">
                              <a:latin typeface="Cambria Math" panose="02040503050406030204" pitchFamily="18" charset="0"/>
                            </a:rPr>
                          </m:ctrlPr>
                        </m:sSupPr>
                        <m:e>
                          <m:r>
                            <a:rPr lang="en-GB" i="1" noProof="0" smtClean="0">
                              <a:latin typeface="Cambria Math" panose="02040503050406030204" pitchFamily="18" charset="0"/>
                            </a:rPr>
                            <m:t>𝑴</m:t>
                          </m:r>
                        </m:e>
                        <m:sup>
                          <m:r>
                            <a:rPr lang="en-GB" b="0" i="1" noProof="0" smtClean="0">
                              <a:latin typeface="Cambria Math" panose="02040503050406030204" pitchFamily="18" charset="0"/>
                            </a:rPr>
                            <m:t>+</m:t>
                          </m:r>
                        </m:sup>
                      </m:sSup>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𝑤</m:t>
                          </m:r>
                        </m:e>
                        <m:sub>
                          <m:r>
                            <a:rPr lang="it-IT" i="1">
                              <a:latin typeface="Cambria Math" panose="02040503050406030204" pitchFamily="18" charset="0"/>
                              <a:ea typeface="Cambria Math" panose="02040503050406030204" pitchFamily="18" charset="0"/>
                            </a:rPr>
                            <m:t>𝑖</m:t>
                          </m:r>
                        </m:sub>
                      </m:sSub>
                    </m:oMath>
                  </m:oMathPara>
                </a14:m>
                <a:endParaRPr lang="en-GB" noProof="0" dirty="0"/>
              </a:p>
              <a:p>
                <a:r>
                  <a:rPr lang="en-GB" noProof="0" dirty="0"/>
                  <a:t>Since the spin tune at the unique solution must be zero, if it turns out that the spin tune at this point scales with how “far” the system is, we can use this to optimize the field of a third sextupole.</a:t>
                </a:r>
              </a:p>
              <a:p>
                <a:endParaRPr lang="en-GB" noProof="0" dirty="0"/>
              </a:p>
            </p:txBody>
          </p:sp>
        </mc:Choice>
        <mc:Fallback xmlns="">
          <p:sp>
            <p:nvSpPr>
              <p:cNvPr id="3" name="Content Placeholder 2">
                <a:extLst>
                  <a:ext uri="{FF2B5EF4-FFF2-40B4-BE49-F238E27FC236}">
                    <a16:creationId xmlns:a16="http://schemas.microsoft.com/office/drawing/2014/main" id="{4AC5F1FA-DF9D-410A-C1E1-E1C4C25582BA}"/>
                  </a:ext>
                </a:extLst>
              </p:cNvPr>
              <p:cNvSpPr>
                <a:spLocks noGrp="1" noRot="1" noChangeAspect="1" noMove="1" noResize="1" noEditPoints="1" noAdjustHandles="1" noChangeArrowheads="1" noChangeShapeType="1" noTextEdit="1"/>
              </p:cNvSpPr>
              <p:nvPr>
                <p:ph sz="half" idx="1"/>
              </p:nvPr>
            </p:nvSpPr>
            <p:spPr>
              <a:blipFill>
                <a:blip r:embed="rId3"/>
                <a:stretch>
                  <a:fillRect l="-2717" t="-796" r="-3623" b="-5305"/>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3C13CA3E-8D08-47BB-B21E-8EF546ABD2AA}"/>
              </a:ext>
            </a:extLst>
          </p:cNvPr>
          <p:cNvSpPr>
            <a:spLocks noGrp="1"/>
          </p:cNvSpPr>
          <p:nvPr>
            <p:ph type="ctrTitle"/>
          </p:nvPr>
        </p:nvSpPr>
        <p:spPr/>
        <p:txBody>
          <a:bodyPr>
            <a:normAutofit fontScale="90000"/>
          </a:bodyPr>
          <a:lstStyle/>
          <a:p>
            <a:r>
              <a:rPr lang="en-GB" noProof="0" dirty="0"/>
              <a:t>Optimization of Spin Coherence Time</a:t>
            </a:r>
          </a:p>
        </p:txBody>
      </p:sp>
      <p:sp>
        <p:nvSpPr>
          <p:cNvPr id="7" name="TextBox 6">
            <a:extLst>
              <a:ext uri="{FF2B5EF4-FFF2-40B4-BE49-F238E27FC236}">
                <a16:creationId xmlns:a16="http://schemas.microsoft.com/office/drawing/2014/main" id="{975FB40E-D92C-E618-26B9-DA2280D4136A}"/>
              </a:ext>
            </a:extLst>
          </p:cNvPr>
          <p:cNvSpPr txBox="1"/>
          <p:nvPr/>
        </p:nvSpPr>
        <p:spPr>
          <a:xfrm>
            <a:off x="8667750" y="748784"/>
            <a:ext cx="2990850" cy="461665"/>
          </a:xfrm>
          <a:prstGeom prst="rect">
            <a:avLst/>
          </a:prstGeom>
          <a:noFill/>
        </p:spPr>
        <p:txBody>
          <a:bodyPr wrap="square" rtlCol="0">
            <a:spAutoFit/>
          </a:bodyPr>
          <a:lstStyle/>
          <a:p>
            <a:r>
              <a:rPr lang="en-GB" sz="2400" noProof="0" dirty="0">
                <a:solidFill>
                  <a:srgbClr val="FF0000"/>
                </a:solidFill>
              </a:rPr>
              <a:t>RF on</a:t>
            </a:r>
          </a:p>
        </p:txBody>
      </p:sp>
      <p:pic>
        <p:nvPicPr>
          <p:cNvPr id="12" name="Picture 11">
            <a:extLst>
              <a:ext uri="{FF2B5EF4-FFF2-40B4-BE49-F238E27FC236}">
                <a16:creationId xmlns:a16="http://schemas.microsoft.com/office/drawing/2014/main" id="{3F2BCD66-A8EA-0667-F740-92EC7068E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7529"/>
            <a:ext cx="4388731" cy="3072835"/>
          </a:xfrm>
          <a:prstGeom prst="rect">
            <a:avLst/>
          </a:prstGeom>
        </p:spPr>
      </p:pic>
      <p:pic>
        <p:nvPicPr>
          <p:cNvPr id="21" name="Picture Placeholder 20">
            <a:extLst>
              <a:ext uri="{FF2B5EF4-FFF2-40B4-BE49-F238E27FC236}">
                <a16:creationId xmlns:a16="http://schemas.microsoft.com/office/drawing/2014/main" id="{C31BA302-A74C-708A-9153-AD4A1CD6A6D7}"/>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2090513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84CBDFD-A4C8-FBFD-84D4-38C8BF076E52}"/>
              </a:ext>
            </a:extLst>
          </p:cNvPr>
          <p:cNvSpPr>
            <a:spLocks noGrp="1"/>
          </p:cNvSpPr>
          <p:nvPr>
            <p:ph type="pic" sz="quarter" idx="16"/>
          </p:nvPr>
        </p:nvSpPr>
        <p:spPr/>
        <p:txBody>
          <a:bodyPr/>
          <a:lstStyle/>
          <a:p>
            <a:endParaRPr lang="en-GB" noProof="0" dirty="0"/>
          </a:p>
        </p:txBody>
      </p:sp>
      <p:pic>
        <p:nvPicPr>
          <p:cNvPr id="18" name="Picture Placeholder 17">
            <a:extLst>
              <a:ext uri="{FF2B5EF4-FFF2-40B4-BE49-F238E27FC236}">
                <a16:creationId xmlns:a16="http://schemas.microsoft.com/office/drawing/2014/main" id="{A355E187-0520-D348-7B67-4ECC71D821A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22955" b="-22955"/>
          <a:stretch/>
        </p:blipFill>
        <p:spPr/>
      </p:pic>
      <p:pic>
        <p:nvPicPr>
          <p:cNvPr id="20" name="Picture Placeholder 19">
            <a:extLst>
              <a:ext uri="{FF2B5EF4-FFF2-40B4-BE49-F238E27FC236}">
                <a16:creationId xmlns:a16="http://schemas.microsoft.com/office/drawing/2014/main" id="{99B5B4A7-F182-152E-3063-8D42B817A029}"/>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22955" b="-22955"/>
          <a:stretch/>
        </p:blipFill>
        <p:spPr>
          <a:noFill/>
        </p:spPr>
      </p:pic>
      <p:pic>
        <p:nvPicPr>
          <p:cNvPr id="14" name="Picture Placeholder 13">
            <a:extLst>
              <a:ext uri="{FF2B5EF4-FFF2-40B4-BE49-F238E27FC236}">
                <a16:creationId xmlns:a16="http://schemas.microsoft.com/office/drawing/2014/main" id="{E0455FCF-1B52-3184-8777-C14966661676}"/>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t="-22955" b="-22955"/>
          <a:stretch/>
        </p:blipFill>
        <p:spPr>
          <a:noFill/>
        </p:spPr>
      </p:pic>
      <p:pic>
        <p:nvPicPr>
          <p:cNvPr id="16" name="Picture Placeholder 15">
            <a:extLst>
              <a:ext uri="{FF2B5EF4-FFF2-40B4-BE49-F238E27FC236}">
                <a16:creationId xmlns:a16="http://schemas.microsoft.com/office/drawing/2014/main" id="{88B1491F-471C-49A4-0CBE-D737A755CFBC}"/>
              </a:ext>
            </a:extLst>
          </p:cNvPr>
          <p:cNvPicPr>
            <a:picLocks noGrp="1" noChangeAspect="1"/>
          </p:cNvPicPr>
          <p:nvPr>
            <p:ph type="pic" sz="quarter" idx="20"/>
          </p:nvPr>
        </p:nvPicPr>
        <p:blipFill rotWithShape="1">
          <a:blip r:embed="rId5">
            <a:extLst>
              <a:ext uri="{28A0092B-C50C-407E-A947-70E740481C1C}">
                <a14:useLocalDpi xmlns:a14="http://schemas.microsoft.com/office/drawing/2010/main" val="0"/>
              </a:ext>
            </a:extLst>
          </a:blip>
          <a:srcRect t="-22955" b="-22955"/>
          <a:stretch/>
        </p:blipFill>
        <p:spPr/>
      </p:pic>
      <p:pic>
        <p:nvPicPr>
          <p:cNvPr id="23" name="Picture Placeholder 22">
            <a:extLst>
              <a:ext uri="{FF2B5EF4-FFF2-40B4-BE49-F238E27FC236}">
                <a16:creationId xmlns:a16="http://schemas.microsoft.com/office/drawing/2014/main" id="{4EF68924-69B6-C35D-2375-6A345D61A83A}"/>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45249" b="45249"/>
          <a:stretch>
            <a:fillRect/>
          </a:stretch>
        </p:blipFill>
        <p:spPr/>
      </p:pic>
      <p:sp>
        <p:nvSpPr>
          <p:cNvPr id="9" name="Title 8">
            <a:extLst>
              <a:ext uri="{FF2B5EF4-FFF2-40B4-BE49-F238E27FC236}">
                <a16:creationId xmlns:a16="http://schemas.microsoft.com/office/drawing/2014/main" id="{E467C04E-CA8A-7A8E-0269-517823FEEC81}"/>
              </a:ext>
            </a:extLst>
          </p:cNvPr>
          <p:cNvSpPr>
            <a:spLocks noGrp="1"/>
          </p:cNvSpPr>
          <p:nvPr>
            <p:ph type="title"/>
          </p:nvPr>
        </p:nvSpPr>
        <p:spPr/>
        <p:txBody>
          <a:bodyPr/>
          <a:lstStyle/>
          <a:p>
            <a:r>
              <a:rPr lang="en-GB" sz="3600" noProof="0" dirty="0"/>
              <a:t>Optimization of Spin Coherence Time</a:t>
            </a:r>
          </a:p>
        </p:txBody>
      </p:sp>
      <p:sp>
        <p:nvSpPr>
          <p:cNvPr id="10" name="Text Placeholder 9">
            <a:extLst>
              <a:ext uri="{FF2B5EF4-FFF2-40B4-BE49-F238E27FC236}">
                <a16:creationId xmlns:a16="http://schemas.microsoft.com/office/drawing/2014/main" id="{AFB1DD41-F73B-889E-A8A8-5C5FF3690EF5}"/>
              </a:ext>
            </a:extLst>
          </p:cNvPr>
          <p:cNvSpPr>
            <a:spLocks noGrp="1"/>
          </p:cNvSpPr>
          <p:nvPr>
            <p:ph type="body" sz="quarter" idx="12"/>
          </p:nvPr>
        </p:nvSpPr>
        <p:spPr/>
        <p:txBody>
          <a:bodyPr/>
          <a:lstStyle/>
          <a:p>
            <a:r>
              <a:rPr lang="en-GB" noProof="0" dirty="0"/>
              <a:t>Results (Still Preliminary)</a:t>
            </a:r>
          </a:p>
        </p:txBody>
      </p:sp>
      <mc:AlternateContent xmlns:mc="http://schemas.openxmlformats.org/markup-compatibility/2006" xmlns:a14="http://schemas.microsoft.com/office/drawing/2010/main">
        <mc:Choice Requires="a14">
          <p:graphicFrame>
            <p:nvGraphicFramePr>
              <p:cNvPr id="12" name="Content Placeholder 11">
                <a:extLst>
                  <a:ext uri="{FF2B5EF4-FFF2-40B4-BE49-F238E27FC236}">
                    <a16:creationId xmlns:a16="http://schemas.microsoft.com/office/drawing/2014/main" id="{1ACCAD6B-C149-4D53-814D-DCAED4E4E582}"/>
                  </a:ext>
                </a:extLst>
              </p:cNvPr>
              <p:cNvGraphicFramePr>
                <a:graphicFrameLocks noGrp="1"/>
              </p:cNvGraphicFramePr>
              <p:nvPr>
                <p:ph sz="half" idx="1"/>
                <p:extLst>
                  <p:ext uri="{D42A27DB-BD31-4B8C-83A1-F6EECF244321}">
                    <p14:modId xmlns:p14="http://schemas.microsoft.com/office/powerpoint/2010/main" val="3601828013"/>
                  </p:ext>
                </p:extLst>
              </p:nvPr>
            </p:nvGraphicFramePr>
            <p:xfrm>
              <a:off x="857250" y="2549207"/>
              <a:ext cx="6936938" cy="3210876"/>
            </p:xfrm>
            <a:graphic>
              <a:graphicData uri="http://schemas.openxmlformats.org/drawingml/2006/table">
                <a:tbl>
                  <a:tblPr firstRow="1" bandRow="1">
                    <a:tableStyleId>{5940675A-B579-460E-94D1-54222C63F5DA}</a:tableStyleId>
                  </a:tblPr>
                  <a:tblGrid>
                    <a:gridCol w="1896618">
                      <a:extLst>
                        <a:ext uri="{9D8B030D-6E8A-4147-A177-3AD203B41FA5}">
                          <a16:colId xmlns:a16="http://schemas.microsoft.com/office/drawing/2014/main" val="3272619073"/>
                        </a:ext>
                      </a:extLst>
                    </a:gridCol>
                    <a:gridCol w="1260080">
                      <a:extLst>
                        <a:ext uri="{9D8B030D-6E8A-4147-A177-3AD203B41FA5}">
                          <a16:colId xmlns:a16="http://schemas.microsoft.com/office/drawing/2014/main" val="534115580"/>
                        </a:ext>
                      </a:extLst>
                    </a:gridCol>
                    <a:gridCol w="1260080">
                      <a:extLst>
                        <a:ext uri="{9D8B030D-6E8A-4147-A177-3AD203B41FA5}">
                          <a16:colId xmlns:a16="http://schemas.microsoft.com/office/drawing/2014/main" val="1305555061"/>
                        </a:ext>
                      </a:extLst>
                    </a:gridCol>
                    <a:gridCol w="1260080">
                      <a:extLst>
                        <a:ext uri="{9D8B030D-6E8A-4147-A177-3AD203B41FA5}">
                          <a16:colId xmlns:a16="http://schemas.microsoft.com/office/drawing/2014/main" val="1482852387"/>
                        </a:ext>
                      </a:extLst>
                    </a:gridCol>
                    <a:gridCol w="1260080">
                      <a:extLst>
                        <a:ext uri="{9D8B030D-6E8A-4147-A177-3AD203B41FA5}">
                          <a16:colId xmlns:a16="http://schemas.microsoft.com/office/drawing/2014/main" val="3974743559"/>
                        </a:ext>
                      </a:extLst>
                    </a:gridCol>
                  </a:tblGrid>
                  <a:tr h="508682">
                    <a:tc>
                      <a:txBody>
                        <a:bodyPr/>
                        <a:lstStyle/>
                        <a:p>
                          <a:pPr algn="ctr"/>
                          <a:endParaRPr lang="en-GB" sz="1400" noProof="0" dirty="0"/>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gridSpan="2">
                      <a:txBody>
                        <a:bodyPr/>
                        <a:lstStyle/>
                        <a:p>
                          <a:pPr algn="ctr"/>
                          <a:r>
                            <a:rPr lang="en-GB" sz="1400" noProof="0" dirty="0"/>
                            <a:t>COSY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hMerge="1">
                      <a:txBody>
                        <a:bodyPr/>
                        <a:lstStyle/>
                        <a:p>
                          <a:endParaRPr lang="en-IT" dirty="0"/>
                        </a:p>
                      </a:txBody>
                      <a:tcPr>
                        <a:lnB w="38100" cap="flat" cmpd="sng" algn="ctr">
                          <a:solidFill>
                            <a:schemeClr val="tx1"/>
                          </a:solidFill>
                          <a:prstDash val="solid"/>
                          <a:round/>
                          <a:headEnd type="none" w="med" len="med"/>
                          <a:tailEnd type="none" w="med" len="med"/>
                        </a:lnB>
                      </a:tcPr>
                    </a:tc>
                    <a:tc>
                      <a:txBody>
                        <a:bodyPr/>
                        <a:lstStyle/>
                        <a:p>
                          <a:pPr algn="ctr"/>
                          <a:r>
                            <a:rPr lang="en-GB" sz="1400" noProof="0" dirty="0"/>
                            <a:t>PSR</a:t>
                          </a:r>
                        </a:p>
                      </a:txBody>
                      <a:tcPr anchor="ctr">
                        <a:lnB w="38100" cap="flat" cmpd="sng" algn="ctr">
                          <a:solidFill>
                            <a:schemeClr val="tx1"/>
                          </a:solidFill>
                          <a:prstDash val="solid"/>
                          <a:round/>
                          <a:headEnd type="none" w="med" len="med"/>
                          <a:tailEnd type="none" w="med" len="med"/>
                        </a:lnB>
                      </a:tcPr>
                    </a:tc>
                    <a:tc>
                      <a:txBody>
                        <a:bodyPr/>
                        <a:lstStyle/>
                        <a:p>
                          <a:pPr algn="ctr"/>
                          <a:r>
                            <a:rPr lang="en-GB" sz="1400" noProof="0" dirty="0"/>
                            <a:t>Hybrid</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2411881"/>
                      </a:ext>
                    </a:extLst>
                  </a:tr>
                  <a:tr h="583335">
                    <a:tc>
                      <a:txBody>
                        <a:bodyPr/>
                        <a:lstStyle/>
                        <a:p>
                          <a:pPr algn="ctr"/>
                          <a:r>
                            <a:rPr lang="en-GB" sz="1400" noProof="0" dirty="0"/>
                            <a:t>Particle ID</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GB" sz="1400" noProof="0" dirty="0"/>
                            <a:t>Protons</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GB" sz="1400" noProof="0" dirty="0"/>
                            <a:t>Deuterons</a:t>
                          </a:r>
                        </a:p>
                      </a:txBody>
                      <a:tcPr anchor="ctr">
                        <a:lnT w="38100" cap="flat" cmpd="sng" algn="ctr">
                          <a:solidFill>
                            <a:schemeClr val="tx1"/>
                          </a:solidFill>
                          <a:prstDash val="solid"/>
                          <a:round/>
                          <a:headEnd type="none" w="med" len="med"/>
                          <a:tailEnd type="none" w="med" len="med"/>
                        </a:lnT>
                      </a:tcPr>
                    </a:tc>
                    <a:tc>
                      <a:txBody>
                        <a:bodyPr/>
                        <a:lstStyle/>
                        <a:p>
                          <a:pPr algn="ctr"/>
                          <a:r>
                            <a:rPr lang="en-GB" sz="1400" noProof="0" dirty="0"/>
                            <a:t>Protons</a:t>
                          </a:r>
                        </a:p>
                      </a:txBody>
                      <a:tcPr anchor="ctr">
                        <a:lnT w="38100" cap="flat" cmpd="sng" algn="ctr">
                          <a:solidFill>
                            <a:schemeClr val="tx1"/>
                          </a:solidFill>
                          <a:prstDash val="solid"/>
                          <a:round/>
                          <a:headEnd type="none" w="med" len="med"/>
                          <a:tailEnd type="none" w="med" len="med"/>
                        </a:lnT>
                      </a:tcPr>
                    </a:tc>
                    <a:tc>
                      <a:txBody>
                        <a:bodyPr/>
                        <a:lstStyle/>
                        <a:p>
                          <a:pPr algn="ctr"/>
                          <a:r>
                            <a:rPr lang="en-GB" sz="1400" noProof="0" dirty="0"/>
                            <a:t>Protons</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91600394"/>
                      </a:ext>
                    </a:extLst>
                  </a:tr>
                  <a:tr h="583335">
                    <a:tc>
                      <a:txBody>
                        <a:bodyPr/>
                        <a:lstStyle/>
                        <a:p>
                          <a:pPr algn="ctr"/>
                          <a14:m>
                            <m:oMath xmlns:m="http://schemas.openxmlformats.org/officeDocument/2006/math">
                              <m:r>
                                <a:rPr lang="en-GB" sz="1400" b="0" i="1" noProof="0" smtClean="0">
                                  <a:latin typeface="Cambria Math" panose="02040503050406030204" pitchFamily="18" charset="0"/>
                                </a:rPr>
                                <m:t>𝜏</m:t>
                              </m:r>
                            </m:oMath>
                          </a14:m>
                          <a:r>
                            <a:rPr lang="en-GB" sz="1400" noProof="0" dirty="0"/>
                            <a:t> (Brute force)</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a:t>
                          </a:r>
                        </a:p>
                      </a:txBody>
                      <a:tcPr anchor="ctr"/>
                    </a:tc>
                    <a:tc>
                      <a:txBody>
                        <a:bodyPr/>
                        <a:lstStyle/>
                        <a:p>
                          <a:pPr algn="ctr"/>
                          <a:r>
                            <a:rPr lang="en-GB" sz="1400" noProof="0" dirty="0"/>
                            <a:t>3000 s</a:t>
                          </a:r>
                        </a:p>
                      </a:txBody>
                      <a:tcPr anchor="ctr"/>
                    </a:tc>
                    <a:tc>
                      <a:txBody>
                        <a:bodyPr/>
                        <a:lstStyle/>
                        <a:p>
                          <a:pPr algn="ctr"/>
                          <a:r>
                            <a:rPr lang="en-GB" sz="1400" noProof="0" dirty="0"/>
                            <a:t>?</a:t>
                          </a:r>
                        </a:p>
                      </a:txBody>
                      <a:tcPr anchor="ctr"/>
                    </a:tc>
                    <a:extLst>
                      <a:ext uri="{0D108BD9-81ED-4DB2-BD59-A6C34878D82A}">
                        <a16:rowId xmlns:a16="http://schemas.microsoft.com/office/drawing/2014/main" val="3975958768"/>
                      </a:ext>
                    </a:extLst>
                  </a:tr>
                  <a:tr h="508682">
                    <a:tc>
                      <a:txBody>
                        <a:bodyPr/>
                        <a:lstStyle/>
                        <a:p>
                          <a:pPr algn="ctr"/>
                          <a14:m>
                            <m:oMath xmlns:m="http://schemas.openxmlformats.org/officeDocument/2006/math">
                              <m:r>
                                <a:rPr lang="en-GB" sz="1400" b="0" i="1" noProof="0" smtClean="0">
                                  <a:latin typeface="Cambria Math" panose="02040503050406030204" pitchFamily="18" charset="0"/>
                                </a:rPr>
                                <m:t>𝜏</m:t>
                              </m:r>
                            </m:oMath>
                          </a14:m>
                          <a:r>
                            <a:rPr lang="en-GB" sz="1400" noProof="0" dirty="0"/>
                            <a:t> (Model)</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70 s</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969 s</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214 s</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132 s</a:t>
                          </a:r>
                        </a:p>
                      </a:txBody>
                      <a:tcPr anchor="ctr"/>
                    </a:tc>
                    <a:extLst>
                      <a:ext uri="{0D108BD9-81ED-4DB2-BD59-A6C34878D82A}">
                        <a16:rowId xmlns:a16="http://schemas.microsoft.com/office/drawing/2014/main" val="3273104149"/>
                      </a:ext>
                    </a:extLst>
                  </a:tr>
                  <a:tr h="508682">
                    <a:tc>
                      <a:txBody>
                        <a:bodyPr/>
                        <a:lstStyle/>
                        <a:p>
                          <a:pPr algn="ctr"/>
                          <a14:m>
                            <m:oMath xmlns:m="http://schemas.openxmlformats.org/officeDocument/2006/math">
                              <m:sSub>
                                <m:sSubPr>
                                  <m:ctrlPr>
                                    <a:rPr lang="it-IT" sz="1400" b="0" i="1" noProof="0" smtClean="0">
                                      <a:latin typeface="Cambria Math" panose="02040503050406030204" pitchFamily="18" charset="0"/>
                                    </a:rPr>
                                  </m:ctrlPr>
                                </m:sSubPr>
                                <m:e>
                                  <m:r>
                                    <a:rPr lang="it-IT" sz="1400" b="0" i="1" noProof="0" smtClean="0">
                                      <a:latin typeface="Cambria Math" panose="02040503050406030204" pitchFamily="18" charset="0"/>
                                    </a:rPr>
                                    <m:t>𝜉</m:t>
                                  </m:r>
                                </m:e>
                                <m:sub>
                                  <m:r>
                                    <a:rPr lang="it-IT" sz="1400" b="0" i="1" noProof="0" smtClean="0">
                                      <a:latin typeface="Cambria Math" panose="02040503050406030204" pitchFamily="18" charset="0"/>
                                    </a:rPr>
                                    <m:t>𝑥</m:t>
                                  </m:r>
                                </m:sub>
                              </m:sSub>
                            </m:oMath>
                          </a14:m>
                          <a:r>
                            <a:rPr lang="en-GB" sz="1400" noProof="0" dirty="0"/>
                            <a:t>, </a:t>
                          </a:r>
                          <a14:m>
                            <m:oMath xmlns:m="http://schemas.openxmlformats.org/officeDocument/2006/math">
                              <m:sSub>
                                <m:sSubPr>
                                  <m:ctrlPr>
                                    <a:rPr lang="it-IT" sz="1400" b="0" i="1" noProof="0" smtClean="0">
                                      <a:latin typeface="Cambria Math" panose="02040503050406030204" pitchFamily="18" charset="0"/>
                                    </a:rPr>
                                  </m:ctrlPr>
                                </m:sSubPr>
                                <m:e>
                                  <m:r>
                                    <a:rPr lang="it-IT" sz="1400" b="0" i="1" noProof="0" smtClean="0">
                                      <a:latin typeface="Cambria Math" panose="02040503050406030204" pitchFamily="18" charset="0"/>
                                    </a:rPr>
                                    <m:t>𝜉</m:t>
                                  </m:r>
                                </m:e>
                                <m:sub>
                                  <m:r>
                                    <a:rPr lang="it-IT" sz="1400" b="0" i="1" noProof="0" smtClean="0">
                                      <a:latin typeface="Cambria Math" panose="02040503050406030204" pitchFamily="18" charset="0"/>
                                    </a:rPr>
                                    <m:t>𝑦</m:t>
                                  </m:r>
                                </m:sub>
                              </m:sSub>
                            </m:oMath>
                          </a14:m>
                          <a:endParaRPr lang="en-GB" sz="1400" noProof="0" dirty="0"/>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-0.087, 19.81</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2.05,</a:t>
                          </a:r>
                          <a:br>
                            <a:rPr lang="en-GB" sz="1400" noProof="0" dirty="0"/>
                          </a:br>
                          <a:r>
                            <a:rPr lang="en-GB" sz="1400" noProof="0" dirty="0"/>
                            <a:t>-49.6</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-1.351,</a:t>
                          </a:r>
                          <a:br>
                            <a:rPr lang="en-GB" sz="1400" noProof="0" dirty="0"/>
                          </a:br>
                          <a:r>
                            <a:rPr lang="en-GB" sz="1400" noProof="0" dirty="0"/>
                            <a:t>-4.519</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0.673,</a:t>
                          </a:r>
                          <a:br>
                            <a:rPr lang="en-GB" sz="1400" noProof="0" dirty="0"/>
                          </a:br>
                          <a:r>
                            <a:rPr lang="en-GB" sz="1400" noProof="0" dirty="0"/>
                            <a:t>1.038</a:t>
                          </a:r>
                        </a:p>
                      </a:txBody>
                      <a:tcPr anchor="ctr"/>
                    </a:tc>
                    <a:extLst>
                      <a:ext uri="{0D108BD9-81ED-4DB2-BD59-A6C34878D82A}">
                        <a16:rowId xmlns:a16="http://schemas.microsoft.com/office/drawing/2014/main" val="4115136438"/>
                      </a:ext>
                    </a:extLst>
                  </a:tr>
                  <a:tr h="508682">
                    <a:tc>
                      <a:txBody>
                        <a:bodyPr/>
                        <a:lstStyle/>
                        <a:p>
                          <a:pPr algn="ctr"/>
                          <a14:m>
                            <m:oMath xmlns:m="http://schemas.openxmlformats.org/officeDocument/2006/math">
                              <m:sSub>
                                <m:sSubPr>
                                  <m:ctrlPr>
                                    <a:rPr lang="en-GB" sz="1400" b="0" i="1" noProof="0" smtClean="0">
                                      <a:latin typeface="Cambria Math" panose="02040503050406030204" pitchFamily="18" charset="0"/>
                                    </a:rPr>
                                  </m:ctrlPr>
                                </m:sSubPr>
                                <m:e>
                                  <m:r>
                                    <a:rPr lang="en-GB" sz="1400" b="0" i="1" noProof="0" smtClean="0">
                                      <a:latin typeface="Cambria Math" panose="02040503050406030204" pitchFamily="18" charset="0"/>
                                    </a:rPr>
                                    <m:t>𝑡</m:t>
                                  </m:r>
                                </m:e>
                                <m:sub>
                                  <m:r>
                                    <a:rPr lang="en-GB" sz="1400" b="0" i="1" noProof="0" smtClean="0">
                                      <a:latin typeface="Cambria Math" panose="02040503050406030204" pitchFamily="18" charset="0"/>
                                    </a:rPr>
                                    <m:t>3</m:t>
                                  </m:r>
                                </m:sub>
                              </m:sSub>
                            </m:oMath>
                          </a14:m>
                          <a:r>
                            <a:rPr lang="en-GB" sz="1400" noProof="0" dirty="0"/>
                            <a:t> (</a:t>
                          </a:r>
                          <a14:m>
                            <m:oMath xmlns:m="http://schemas.openxmlformats.org/officeDocument/2006/math">
                              <m:f>
                                <m:fPr>
                                  <m:type m:val="skw"/>
                                  <m:ctrlPr>
                                    <a:rPr lang="en-GB" sz="1400" i="1" noProof="0" smtClean="0">
                                      <a:latin typeface="Cambria Math" panose="02040503050406030204" pitchFamily="18" charset="0"/>
                                    </a:rPr>
                                  </m:ctrlPr>
                                </m:fPr>
                                <m:num>
                                  <m:r>
                                    <a:rPr lang="en-GB" sz="1400" b="0" i="1" noProof="0" smtClean="0">
                                      <a:latin typeface="Cambria Math" panose="02040503050406030204" pitchFamily="18" charset="0"/>
                                    </a:rPr>
                                    <m:t>𝑇</m:t>
                                  </m:r>
                                </m:num>
                                <m:den>
                                  <m:sSup>
                                    <m:sSupPr>
                                      <m:ctrlPr>
                                        <a:rPr lang="en-GB" sz="1400" b="0" i="1" noProof="0" smtClean="0">
                                          <a:latin typeface="Cambria Math" panose="02040503050406030204" pitchFamily="18" charset="0"/>
                                        </a:rPr>
                                      </m:ctrlPr>
                                    </m:sSupPr>
                                    <m:e>
                                      <m:r>
                                        <a:rPr lang="en-GB" sz="1400" b="0" i="1" noProof="0" smtClean="0">
                                          <a:latin typeface="Cambria Math" panose="02040503050406030204" pitchFamily="18" charset="0"/>
                                        </a:rPr>
                                        <m:t>𝑚</m:t>
                                      </m:r>
                                    </m:e>
                                    <m:sup>
                                      <m:r>
                                        <a:rPr lang="en-GB" sz="1400" b="0" i="1" noProof="0" smtClean="0">
                                          <a:latin typeface="Cambria Math" panose="02040503050406030204" pitchFamily="18" charset="0"/>
                                        </a:rPr>
                                        <m:t>2</m:t>
                                      </m:r>
                                    </m:sup>
                                  </m:sSup>
                                </m:den>
                              </m:f>
                            </m:oMath>
                          </a14:m>
                          <a:r>
                            <a:rPr lang="en-GB" sz="1400" noProof="0" dirty="0"/>
                            <a:t>)</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0.71</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-0.628</a:t>
                          </a:r>
                        </a:p>
                      </a:txBody>
                      <a:tcPr anchor="ctr"/>
                    </a:tc>
                    <a:tc>
                      <a:txBody>
                        <a:bodyPr/>
                        <a:lstStyle/>
                        <a:p>
                          <a:pPr algn="ctr"/>
                          <a:r>
                            <a:rPr lang="en-GB" sz="1400" noProof="0" dirty="0"/>
                            <a:t>-0.978</a:t>
                          </a:r>
                        </a:p>
                      </a:txBody>
                      <a:tcPr anchor="ctr"/>
                    </a:tc>
                    <a:tc>
                      <a:txBody>
                        <a:bodyPr/>
                        <a:lstStyle/>
                        <a:p>
                          <a:pPr algn="ctr"/>
                          <a:r>
                            <a:rPr lang="en-GB" sz="1400" noProof="0" dirty="0" err="1"/>
                            <a:t>n.a.</a:t>
                          </a:r>
                          <a:endParaRPr lang="en-GB" sz="1400" noProof="0" dirty="0"/>
                        </a:p>
                      </a:txBody>
                      <a:tcPr anchor="ctr"/>
                    </a:tc>
                    <a:extLst>
                      <a:ext uri="{0D108BD9-81ED-4DB2-BD59-A6C34878D82A}">
                        <a16:rowId xmlns:a16="http://schemas.microsoft.com/office/drawing/2014/main" val="584186197"/>
                      </a:ext>
                    </a:extLst>
                  </a:tr>
                </a:tbl>
              </a:graphicData>
            </a:graphic>
          </p:graphicFrame>
        </mc:Choice>
        <mc:Fallback xmlns="">
          <p:graphicFrame>
            <p:nvGraphicFramePr>
              <p:cNvPr id="12" name="Content Placeholder 11">
                <a:extLst>
                  <a:ext uri="{FF2B5EF4-FFF2-40B4-BE49-F238E27FC236}">
                    <a16:creationId xmlns:a16="http://schemas.microsoft.com/office/drawing/2014/main" id="{1ACCAD6B-C149-4D53-814D-DCAED4E4E582}"/>
                  </a:ext>
                </a:extLst>
              </p:cNvPr>
              <p:cNvGraphicFramePr>
                <a:graphicFrameLocks noGrp="1"/>
              </p:cNvGraphicFramePr>
              <p:nvPr>
                <p:ph sz="half" idx="1"/>
                <p:extLst>
                  <p:ext uri="{D42A27DB-BD31-4B8C-83A1-F6EECF244321}">
                    <p14:modId xmlns:p14="http://schemas.microsoft.com/office/powerpoint/2010/main" val="3601828013"/>
                  </p:ext>
                </p:extLst>
              </p:nvPr>
            </p:nvGraphicFramePr>
            <p:xfrm>
              <a:off x="857250" y="2549207"/>
              <a:ext cx="6936938" cy="3210876"/>
            </p:xfrm>
            <a:graphic>
              <a:graphicData uri="http://schemas.openxmlformats.org/drawingml/2006/table">
                <a:tbl>
                  <a:tblPr firstRow="1" bandRow="1">
                    <a:tableStyleId>{5940675A-B579-460E-94D1-54222C63F5DA}</a:tableStyleId>
                  </a:tblPr>
                  <a:tblGrid>
                    <a:gridCol w="1896618">
                      <a:extLst>
                        <a:ext uri="{9D8B030D-6E8A-4147-A177-3AD203B41FA5}">
                          <a16:colId xmlns:a16="http://schemas.microsoft.com/office/drawing/2014/main" val="3272619073"/>
                        </a:ext>
                      </a:extLst>
                    </a:gridCol>
                    <a:gridCol w="1260080">
                      <a:extLst>
                        <a:ext uri="{9D8B030D-6E8A-4147-A177-3AD203B41FA5}">
                          <a16:colId xmlns:a16="http://schemas.microsoft.com/office/drawing/2014/main" val="534115580"/>
                        </a:ext>
                      </a:extLst>
                    </a:gridCol>
                    <a:gridCol w="1260080">
                      <a:extLst>
                        <a:ext uri="{9D8B030D-6E8A-4147-A177-3AD203B41FA5}">
                          <a16:colId xmlns:a16="http://schemas.microsoft.com/office/drawing/2014/main" val="1305555061"/>
                        </a:ext>
                      </a:extLst>
                    </a:gridCol>
                    <a:gridCol w="1260080">
                      <a:extLst>
                        <a:ext uri="{9D8B030D-6E8A-4147-A177-3AD203B41FA5}">
                          <a16:colId xmlns:a16="http://schemas.microsoft.com/office/drawing/2014/main" val="1482852387"/>
                        </a:ext>
                      </a:extLst>
                    </a:gridCol>
                    <a:gridCol w="1260080">
                      <a:extLst>
                        <a:ext uri="{9D8B030D-6E8A-4147-A177-3AD203B41FA5}">
                          <a16:colId xmlns:a16="http://schemas.microsoft.com/office/drawing/2014/main" val="3974743559"/>
                        </a:ext>
                      </a:extLst>
                    </a:gridCol>
                  </a:tblGrid>
                  <a:tr h="508682">
                    <a:tc>
                      <a:txBody>
                        <a:bodyPr/>
                        <a:lstStyle/>
                        <a:p>
                          <a:pPr algn="ctr"/>
                          <a:endParaRPr lang="en-GB" sz="1400" noProof="0" dirty="0"/>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gridSpan="2">
                      <a:txBody>
                        <a:bodyPr/>
                        <a:lstStyle/>
                        <a:p>
                          <a:pPr algn="ctr"/>
                          <a:r>
                            <a:rPr lang="en-GB" sz="1400" noProof="0" dirty="0"/>
                            <a:t>COSY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hMerge="1">
                      <a:txBody>
                        <a:bodyPr/>
                        <a:lstStyle/>
                        <a:p>
                          <a:endParaRPr lang="en-IT" dirty="0"/>
                        </a:p>
                      </a:txBody>
                      <a:tcPr>
                        <a:lnB w="38100" cap="flat" cmpd="sng" algn="ctr">
                          <a:solidFill>
                            <a:schemeClr val="tx1"/>
                          </a:solidFill>
                          <a:prstDash val="solid"/>
                          <a:round/>
                          <a:headEnd type="none" w="med" len="med"/>
                          <a:tailEnd type="none" w="med" len="med"/>
                        </a:lnB>
                      </a:tcPr>
                    </a:tc>
                    <a:tc>
                      <a:txBody>
                        <a:bodyPr/>
                        <a:lstStyle/>
                        <a:p>
                          <a:pPr algn="ctr"/>
                          <a:r>
                            <a:rPr lang="en-GB" sz="1400" noProof="0" dirty="0"/>
                            <a:t>PSR</a:t>
                          </a:r>
                        </a:p>
                      </a:txBody>
                      <a:tcPr anchor="ctr">
                        <a:lnB w="38100" cap="flat" cmpd="sng" algn="ctr">
                          <a:solidFill>
                            <a:schemeClr val="tx1"/>
                          </a:solidFill>
                          <a:prstDash val="solid"/>
                          <a:round/>
                          <a:headEnd type="none" w="med" len="med"/>
                          <a:tailEnd type="none" w="med" len="med"/>
                        </a:lnB>
                      </a:tcPr>
                    </a:tc>
                    <a:tc>
                      <a:txBody>
                        <a:bodyPr/>
                        <a:lstStyle/>
                        <a:p>
                          <a:pPr algn="ctr"/>
                          <a:r>
                            <a:rPr lang="en-GB" sz="1400" noProof="0" dirty="0"/>
                            <a:t>Hybrid</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2411881"/>
                      </a:ext>
                    </a:extLst>
                  </a:tr>
                  <a:tr h="583335">
                    <a:tc>
                      <a:txBody>
                        <a:bodyPr/>
                        <a:lstStyle/>
                        <a:p>
                          <a:pPr algn="ctr"/>
                          <a:r>
                            <a:rPr lang="en-GB" sz="1400" noProof="0" dirty="0"/>
                            <a:t>Particle ID</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GB" sz="1400" noProof="0" dirty="0"/>
                            <a:t>Protons</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GB" sz="1400" noProof="0" dirty="0"/>
                            <a:t>Deuterons</a:t>
                          </a:r>
                        </a:p>
                      </a:txBody>
                      <a:tcPr anchor="ctr">
                        <a:lnT w="38100" cap="flat" cmpd="sng" algn="ctr">
                          <a:solidFill>
                            <a:schemeClr val="tx1"/>
                          </a:solidFill>
                          <a:prstDash val="solid"/>
                          <a:round/>
                          <a:headEnd type="none" w="med" len="med"/>
                          <a:tailEnd type="none" w="med" len="med"/>
                        </a:lnT>
                      </a:tcPr>
                    </a:tc>
                    <a:tc>
                      <a:txBody>
                        <a:bodyPr/>
                        <a:lstStyle/>
                        <a:p>
                          <a:pPr algn="ctr"/>
                          <a:r>
                            <a:rPr lang="en-GB" sz="1400" noProof="0" dirty="0"/>
                            <a:t>Protons</a:t>
                          </a:r>
                        </a:p>
                      </a:txBody>
                      <a:tcPr anchor="ctr">
                        <a:lnT w="38100" cap="flat" cmpd="sng" algn="ctr">
                          <a:solidFill>
                            <a:schemeClr val="tx1"/>
                          </a:solidFill>
                          <a:prstDash val="solid"/>
                          <a:round/>
                          <a:headEnd type="none" w="med" len="med"/>
                          <a:tailEnd type="none" w="med" len="med"/>
                        </a:lnT>
                      </a:tcPr>
                    </a:tc>
                    <a:tc>
                      <a:txBody>
                        <a:bodyPr/>
                        <a:lstStyle/>
                        <a:p>
                          <a:pPr algn="ctr"/>
                          <a:r>
                            <a:rPr lang="en-GB" sz="1400" noProof="0" dirty="0"/>
                            <a:t>Protons</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91600394"/>
                      </a:ext>
                    </a:extLst>
                  </a:tr>
                  <a:tr h="583335">
                    <a:tc>
                      <a:txBody>
                        <a:bodyPr/>
                        <a:lstStyle/>
                        <a:p>
                          <a:endParaRPr lang="en-IT"/>
                        </a:p>
                      </a:txBody>
                      <a:tcPr anchor="ctr">
                        <a:lnR w="38100" cap="flat" cmpd="sng" algn="ctr">
                          <a:solidFill>
                            <a:schemeClr val="tx1"/>
                          </a:solidFill>
                          <a:prstDash val="solid"/>
                          <a:round/>
                          <a:headEnd type="none" w="med" len="med"/>
                          <a:tailEnd type="none" w="med" len="med"/>
                        </a:lnR>
                        <a:blipFill>
                          <a:blip r:embed="rId7"/>
                          <a:stretch>
                            <a:fillRect l="-667" t="-182979" r="-266000" b="-327660"/>
                          </a:stretch>
                        </a:blipFill>
                      </a:tcPr>
                    </a:tc>
                    <a:tc>
                      <a:txBody>
                        <a:bodyPr/>
                        <a:lstStyle/>
                        <a:p>
                          <a:pPr algn="ctr"/>
                          <a:r>
                            <a:rPr lang="en-GB" sz="1400" noProof="0" dirty="0"/>
                            <a:t>?</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a:t>
                          </a:r>
                        </a:p>
                      </a:txBody>
                      <a:tcPr anchor="ctr"/>
                    </a:tc>
                    <a:tc>
                      <a:txBody>
                        <a:bodyPr/>
                        <a:lstStyle/>
                        <a:p>
                          <a:pPr algn="ctr"/>
                          <a:r>
                            <a:rPr lang="en-GB" sz="1400" noProof="0" dirty="0"/>
                            <a:t>3000 s</a:t>
                          </a:r>
                        </a:p>
                      </a:txBody>
                      <a:tcPr anchor="ctr"/>
                    </a:tc>
                    <a:tc>
                      <a:txBody>
                        <a:bodyPr/>
                        <a:lstStyle/>
                        <a:p>
                          <a:pPr algn="ctr"/>
                          <a:r>
                            <a:rPr lang="en-GB" sz="1400" noProof="0" dirty="0"/>
                            <a:t>?</a:t>
                          </a:r>
                        </a:p>
                      </a:txBody>
                      <a:tcPr anchor="ctr"/>
                    </a:tc>
                    <a:extLst>
                      <a:ext uri="{0D108BD9-81ED-4DB2-BD59-A6C34878D82A}">
                        <a16:rowId xmlns:a16="http://schemas.microsoft.com/office/drawing/2014/main" val="3975958768"/>
                      </a:ext>
                    </a:extLst>
                  </a:tr>
                  <a:tr h="508682">
                    <a:tc>
                      <a:txBody>
                        <a:bodyPr/>
                        <a:lstStyle/>
                        <a:p>
                          <a:endParaRPr lang="en-IT"/>
                        </a:p>
                      </a:txBody>
                      <a:tcPr anchor="ctr">
                        <a:lnR w="38100" cap="flat" cmpd="sng" algn="ctr">
                          <a:solidFill>
                            <a:schemeClr val="tx1"/>
                          </a:solidFill>
                          <a:prstDash val="solid"/>
                          <a:round/>
                          <a:headEnd type="none" w="med" len="med"/>
                          <a:tailEnd type="none" w="med" len="med"/>
                        </a:lnR>
                        <a:blipFill>
                          <a:blip r:embed="rId7"/>
                          <a:stretch>
                            <a:fillRect l="-667" t="-332500" r="-266000" b="-285000"/>
                          </a:stretch>
                        </a:blipFill>
                      </a:tcPr>
                    </a:tc>
                    <a:tc>
                      <a:txBody>
                        <a:bodyPr/>
                        <a:lstStyle/>
                        <a:p>
                          <a:pPr algn="ctr"/>
                          <a:r>
                            <a:rPr lang="en-GB" sz="1400" noProof="0" dirty="0"/>
                            <a:t>70 s</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969 s</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214 s</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132 s</a:t>
                          </a:r>
                        </a:p>
                      </a:txBody>
                      <a:tcPr anchor="ctr"/>
                    </a:tc>
                    <a:extLst>
                      <a:ext uri="{0D108BD9-81ED-4DB2-BD59-A6C34878D82A}">
                        <a16:rowId xmlns:a16="http://schemas.microsoft.com/office/drawing/2014/main" val="3273104149"/>
                      </a:ext>
                    </a:extLst>
                  </a:tr>
                  <a:tr h="518160">
                    <a:tc>
                      <a:txBody>
                        <a:bodyPr/>
                        <a:lstStyle/>
                        <a:p>
                          <a:endParaRPr lang="en-IT"/>
                        </a:p>
                      </a:txBody>
                      <a:tcPr anchor="ctr">
                        <a:lnR w="38100" cap="flat" cmpd="sng" algn="ctr">
                          <a:solidFill>
                            <a:schemeClr val="tx1"/>
                          </a:solidFill>
                          <a:prstDash val="solid"/>
                          <a:round/>
                          <a:headEnd type="none" w="med" len="med"/>
                          <a:tailEnd type="none" w="med" len="med"/>
                        </a:lnR>
                        <a:blipFill>
                          <a:blip r:embed="rId7"/>
                          <a:stretch>
                            <a:fillRect l="-667" t="-421951" r="-266000" b="-178049"/>
                          </a:stretch>
                        </a:blipFill>
                      </a:tcPr>
                    </a:tc>
                    <a:tc>
                      <a:txBody>
                        <a:bodyPr/>
                        <a:lstStyle/>
                        <a:p>
                          <a:pPr algn="ctr"/>
                          <a:r>
                            <a:rPr lang="en-GB" sz="1400" noProof="0" dirty="0"/>
                            <a:t>-0.087, 19.81</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2.05,</a:t>
                          </a:r>
                          <a:br>
                            <a:rPr lang="en-GB" sz="1400" noProof="0" dirty="0"/>
                          </a:br>
                          <a:r>
                            <a:rPr lang="en-GB" sz="1400" noProof="0" dirty="0"/>
                            <a:t>-49.6</a:t>
                          </a:r>
                        </a:p>
                      </a:txBody>
                      <a:tcPr anchor="ctr">
                        <a:lnR w="38100" cap="flat" cmpd="sng" algn="ctr">
                          <a:solidFill>
                            <a:schemeClr val="tx1"/>
                          </a:solidFill>
                          <a:prstDash val="solid"/>
                          <a:round/>
                          <a:headEnd type="none" w="med" len="med"/>
                          <a:tailEnd type="none" w="med" len="med"/>
                        </a:lnR>
                      </a:tcPr>
                    </a:tc>
                    <a:tc>
                      <a:txBody>
                        <a:bodyPr/>
                        <a:lstStyle/>
                        <a:p>
                          <a:pPr algn="ctr"/>
                          <a:r>
                            <a:rPr lang="en-GB" sz="1400" noProof="0" dirty="0"/>
                            <a:t>-1.351,</a:t>
                          </a:r>
                          <a:br>
                            <a:rPr lang="en-GB" sz="1400" noProof="0" dirty="0"/>
                          </a:br>
                          <a:r>
                            <a:rPr lang="en-GB" sz="1400" noProof="0" dirty="0"/>
                            <a:t>-4.519</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0.673,</a:t>
                          </a:r>
                          <a:br>
                            <a:rPr lang="en-GB" sz="1400" noProof="0" dirty="0"/>
                          </a:br>
                          <a:r>
                            <a:rPr lang="en-GB" sz="1400" noProof="0" dirty="0"/>
                            <a:t>1.038</a:t>
                          </a:r>
                        </a:p>
                      </a:txBody>
                      <a:tcPr anchor="ctr"/>
                    </a:tc>
                    <a:extLst>
                      <a:ext uri="{0D108BD9-81ED-4DB2-BD59-A6C34878D82A}">
                        <a16:rowId xmlns:a16="http://schemas.microsoft.com/office/drawing/2014/main" val="4115136438"/>
                      </a:ext>
                    </a:extLst>
                  </a:tr>
                  <a:tr h="508682">
                    <a:tc>
                      <a:txBody>
                        <a:bodyPr/>
                        <a:lstStyle/>
                        <a:p>
                          <a:endParaRPr lang="en-IT"/>
                        </a:p>
                      </a:txBody>
                      <a:tcPr anchor="ctr">
                        <a:lnR w="38100" cap="flat" cmpd="sng" algn="ctr">
                          <a:solidFill>
                            <a:schemeClr val="tx1"/>
                          </a:solidFill>
                          <a:prstDash val="solid"/>
                          <a:round/>
                          <a:headEnd type="none" w="med" len="med"/>
                          <a:tailEnd type="none" w="med" len="med"/>
                        </a:lnR>
                        <a:blipFill>
                          <a:blip r:embed="rId7"/>
                          <a:stretch>
                            <a:fillRect l="-667" t="-535000" r="-266000" b="-82500"/>
                          </a:stretch>
                        </a:blipFill>
                      </a:tcPr>
                    </a:tc>
                    <a:tc>
                      <a:txBody>
                        <a:bodyPr/>
                        <a:lstStyle/>
                        <a:p>
                          <a:pPr algn="ctr"/>
                          <a:r>
                            <a:rPr lang="en-GB" sz="1400" noProof="0" dirty="0"/>
                            <a:t>0.71</a:t>
                          </a:r>
                        </a:p>
                      </a:txBody>
                      <a:tcPr anchor="ctr">
                        <a:lnL w="38100" cap="flat" cmpd="sng" algn="ctr">
                          <a:solidFill>
                            <a:schemeClr val="tx1"/>
                          </a:solidFill>
                          <a:prstDash val="solid"/>
                          <a:round/>
                          <a:headEnd type="none" w="med" len="med"/>
                          <a:tailEnd type="none" w="med" len="med"/>
                        </a:lnL>
                      </a:tcPr>
                    </a:tc>
                    <a:tc>
                      <a:txBody>
                        <a:bodyPr/>
                        <a:lstStyle/>
                        <a:p>
                          <a:pPr algn="ctr"/>
                          <a:r>
                            <a:rPr lang="en-GB" sz="1400" noProof="0" dirty="0"/>
                            <a:t>-0.628</a:t>
                          </a:r>
                        </a:p>
                      </a:txBody>
                      <a:tcPr anchor="ctr"/>
                    </a:tc>
                    <a:tc>
                      <a:txBody>
                        <a:bodyPr/>
                        <a:lstStyle/>
                        <a:p>
                          <a:pPr algn="ctr"/>
                          <a:r>
                            <a:rPr lang="en-GB" sz="1400" noProof="0" dirty="0"/>
                            <a:t>-0.978</a:t>
                          </a:r>
                        </a:p>
                      </a:txBody>
                      <a:tcPr anchor="ctr"/>
                    </a:tc>
                    <a:tc>
                      <a:txBody>
                        <a:bodyPr/>
                        <a:lstStyle/>
                        <a:p>
                          <a:pPr algn="ctr"/>
                          <a:r>
                            <a:rPr lang="en-GB" sz="1400" noProof="0" dirty="0" err="1"/>
                            <a:t>n.a.</a:t>
                          </a:r>
                          <a:endParaRPr lang="en-GB" sz="1400" noProof="0" dirty="0"/>
                        </a:p>
                      </a:txBody>
                      <a:tcPr anchor="ctr"/>
                    </a:tc>
                    <a:extLst>
                      <a:ext uri="{0D108BD9-81ED-4DB2-BD59-A6C34878D82A}">
                        <a16:rowId xmlns:a16="http://schemas.microsoft.com/office/drawing/2014/main" val="584186197"/>
                      </a:ext>
                    </a:extLst>
                  </a:tr>
                </a:tbl>
              </a:graphicData>
            </a:graphic>
          </p:graphicFrame>
        </mc:Fallback>
      </mc:AlternateContent>
      <p:pic>
        <p:nvPicPr>
          <p:cNvPr id="21" name="Picture Placeholder 20">
            <a:extLst>
              <a:ext uri="{FF2B5EF4-FFF2-40B4-BE49-F238E27FC236}">
                <a16:creationId xmlns:a16="http://schemas.microsoft.com/office/drawing/2014/main" id="{E9D3942F-248A-824F-9F1D-569D095AC7F0}"/>
              </a:ext>
            </a:extLst>
          </p:cNvPr>
          <p:cNvPicPr>
            <a:picLocks noGrp="1" noChangeAspect="1"/>
          </p:cNvPicPr>
          <p:nvPr>
            <p:ph type="pic" sz="quarter" idx="13"/>
          </p:nvPr>
        </p:nvPicPr>
        <p:blipFill rotWithShape="1">
          <a:blip r:embed="rId8"/>
          <a:srcRect t="-19366" b="-19366"/>
          <a:stretch/>
        </p:blipFill>
        <p:spPr>
          <a:prstGeom prst="rect">
            <a:avLst/>
          </a:prstGeom>
        </p:spPr>
      </p:pic>
    </p:spTree>
    <p:extLst>
      <p:ext uri="{BB962C8B-B14F-4D97-AF65-F5344CB8AC3E}">
        <p14:creationId xmlns:p14="http://schemas.microsoft.com/office/powerpoint/2010/main" val="2067789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B2F8-6294-FB7A-BCCE-DE8912FF91AC}"/>
              </a:ext>
            </a:extLst>
          </p:cNvPr>
          <p:cNvSpPr>
            <a:spLocks noGrp="1"/>
          </p:cNvSpPr>
          <p:nvPr>
            <p:ph type="ctrTitle"/>
          </p:nvPr>
        </p:nvSpPr>
        <p:spPr>
          <a:xfrm>
            <a:off x="2386362" y="1152275"/>
            <a:ext cx="6868760" cy="1943046"/>
          </a:xfrm>
        </p:spPr>
        <p:txBody>
          <a:bodyPr/>
          <a:lstStyle/>
          <a:p>
            <a:r>
              <a:rPr lang="en-GB" noProof="0" dirty="0"/>
              <a:t>Summary and Conclusion</a:t>
            </a:r>
          </a:p>
        </p:txBody>
      </p:sp>
      <p:sp>
        <p:nvSpPr>
          <p:cNvPr id="3" name="Subtitle 2">
            <a:extLst>
              <a:ext uri="{FF2B5EF4-FFF2-40B4-BE49-F238E27FC236}">
                <a16:creationId xmlns:a16="http://schemas.microsoft.com/office/drawing/2014/main" id="{97366DBE-6C0D-3445-F23F-F24F026116AE}"/>
              </a:ext>
            </a:extLst>
          </p:cNvPr>
          <p:cNvSpPr>
            <a:spLocks noGrp="1"/>
          </p:cNvSpPr>
          <p:nvPr>
            <p:ph type="subTitle" idx="1"/>
          </p:nvPr>
        </p:nvSpPr>
        <p:spPr>
          <a:xfrm>
            <a:off x="2388729" y="3570948"/>
            <a:ext cx="6863528" cy="722312"/>
          </a:xfrm>
        </p:spPr>
        <p:txBody>
          <a:bodyPr/>
          <a:lstStyle/>
          <a:p>
            <a:r>
              <a:rPr lang="en-GB" noProof="0" dirty="0"/>
              <a:t>Plans for the Future</a:t>
            </a:r>
          </a:p>
        </p:txBody>
      </p:sp>
    </p:spTree>
    <p:extLst>
      <p:ext uri="{BB962C8B-B14F-4D97-AF65-F5344CB8AC3E}">
        <p14:creationId xmlns:p14="http://schemas.microsoft.com/office/powerpoint/2010/main" val="3060170517"/>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8D5F-3052-1B5E-A245-E4444109E7D2}"/>
              </a:ext>
            </a:extLst>
          </p:cNvPr>
          <p:cNvSpPr>
            <a:spLocks noGrp="1"/>
          </p:cNvSpPr>
          <p:nvPr>
            <p:ph type="title"/>
          </p:nvPr>
        </p:nvSpPr>
        <p:spPr/>
        <p:txBody>
          <a:bodyPr/>
          <a:lstStyle/>
          <a:p>
            <a:r>
              <a:rPr lang="en-GB" noProof="0" dirty="0"/>
              <a:t>Summary</a:t>
            </a:r>
          </a:p>
        </p:txBody>
      </p:sp>
      <p:sp>
        <p:nvSpPr>
          <p:cNvPr id="3" name="Text Placeholder 2">
            <a:extLst>
              <a:ext uri="{FF2B5EF4-FFF2-40B4-BE49-F238E27FC236}">
                <a16:creationId xmlns:a16="http://schemas.microsoft.com/office/drawing/2014/main" id="{8D13ED47-E64F-3DE4-D866-0002758406C0}"/>
              </a:ext>
            </a:extLst>
          </p:cNvPr>
          <p:cNvSpPr>
            <a:spLocks noGrp="1"/>
          </p:cNvSpPr>
          <p:nvPr>
            <p:ph type="body" sz="quarter" idx="12"/>
          </p:nvPr>
        </p:nvSpPr>
        <p:spPr/>
        <p:txBody>
          <a:bodyPr/>
          <a:lstStyle/>
          <a:p>
            <a:r>
              <a:rPr lang="en-GB" noProof="0" dirty="0"/>
              <a:t>A Spin Tune Model for Spin Coherence Time Optimization at Storage Rings</a:t>
            </a:r>
          </a:p>
        </p:txBody>
      </p:sp>
      <p:sp>
        <p:nvSpPr>
          <p:cNvPr id="4" name="Content Placeholder 3">
            <a:extLst>
              <a:ext uri="{FF2B5EF4-FFF2-40B4-BE49-F238E27FC236}">
                <a16:creationId xmlns:a16="http://schemas.microsoft.com/office/drawing/2014/main" id="{A5484CE5-92F6-35CA-771E-44D918ABC6AC}"/>
              </a:ext>
            </a:extLst>
          </p:cNvPr>
          <p:cNvSpPr>
            <a:spLocks noGrp="1"/>
          </p:cNvSpPr>
          <p:nvPr>
            <p:ph idx="1"/>
          </p:nvPr>
        </p:nvSpPr>
        <p:spPr/>
        <p:txBody>
          <a:bodyPr/>
          <a:lstStyle/>
          <a:p>
            <a:pPr marL="285750" indent="-285750">
              <a:buFont typeface="Arial" panose="020B0604020202020204" pitchFamily="34" charset="0"/>
              <a:buChar char="•"/>
            </a:pPr>
            <a:r>
              <a:rPr lang="en-GB" noProof="0" dirty="0"/>
              <a:t>We have a model that can track the spin tune of a particle at different second order optical settings. </a:t>
            </a:r>
          </a:p>
          <a:p>
            <a:pPr marL="285750" indent="-285750">
              <a:buFont typeface="Arial" panose="020B0604020202020204" pitchFamily="34" charset="0"/>
              <a:buChar char="•"/>
            </a:pPr>
            <a:r>
              <a:rPr lang="en-GB" noProof="0" dirty="0"/>
              <a:t>The model is lattice-independent, i.e. it works for any lattice.</a:t>
            </a:r>
          </a:p>
          <a:p>
            <a:pPr marL="285750" indent="-285750">
              <a:buFont typeface="Arial" panose="020B0604020202020204" pitchFamily="34" charset="0"/>
              <a:buChar char="•"/>
            </a:pPr>
            <a:r>
              <a:rPr lang="en-GB" noProof="0" dirty="0"/>
              <a:t>If at least three families of sextupoles are present, the model can be used to determine the neighbourhood of settings where the spin coherence time will be highest.</a:t>
            </a:r>
          </a:p>
          <a:p>
            <a:endParaRPr lang="en-GB" noProof="0" dirty="0"/>
          </a:p>
        </p:txBody>
      </p:sp>
      <p:pic>
        <p:nvPicPr>
          <p:cNvPr id="7" name="Picture Placeholder 6">
            <a:extLst>
              <a:ext uri="{FF2B5EF4-FFF2-40B4-BE49-F238E27FC236}">
                <a16:creationId xmlns:a16="http://schemas.microsoft.com/office/drawing/2014/main" id="{2DF41C71-AC17-F33A-2ABB-C6FA1691C4E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927275638"/>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74102-9C9E-6574-8F27-6161E3B5B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CAD3B-7562-4C5E-B493-2D4074A95933}"/>
              </a:ext>
            </a:extLst>
          </p:cNvPr>
          <p:cNvSpPr>
            <a:spLocks noGrp="1"/>
          </p:cNvSpPr>
          <p:nvPr>
            <p:ph type="title"/>
          </p:nvPr>
        </p:nvSpPr>
        <p:spPr/>
        <p:txBody>
          <a:bodyPr/>
          <a:lstStyle/>
          <a:p>
            <a:r>
              <a:rPr lang="en-GB" noProof="0" dirty="0"/>
              <a:t>Plans for the Future</a:t>
            </a:r>
          </a:p>
        </p:txBody>
      </p:sp>
      <p:sp>
        <p:nvSpPr>
          <p:cNvPr id="3" name="Text Placeholder 2">
            <a:extLst>
              <a:ext uri="{FF2B5EF4-FFF2-40B4-BE49-F238E27FC236}">
                <a16:creationId xmlns:a16="http://schemas.microsoft.com/office/drawing/2014/main" id="{A7B8F2FB-8EBA-7B33-E1F4-24CFECE70ADA}"/>
              </a:ext>
            </a:extLst>
          </p:cNvPr>
          <p:cNvSpPr>
            <a:spLocks noGrp="1"/>
          </p:cNvSpPr>
          <p:nvPr>
            <p:ph type="body" sz="quarter" idx="12"/>
          </p:nvPr>
        </p:nvSpPr>
        <p:spPr/>
        <p:txBody>
          <a:bodyPr/>
          <a:lstStyle/>
          <a:p>
            <a:r>
              <a:rPr lang="en-GB" noProof="0" dirty="0"/>
              <a:t>A Spin Tune Model for Spin Coherence Time Optimization at Storage Rings</a:t>
            </a:r>
          </a:p>
        </p:txBody>
      </p:sp>
      <p:sp>
        <p:nvSpPr>
          <p:cNvPr id="4" name="Content Placeholder 3">
            <a:extLst>
              <a:ext uri="{FF2B5EF4-FFF2-40B4-BE49-F238E27FC236}">
                <a16:creationId xmlns:a16="http://schemas.microsoft.com/office/drawing/2014/main" id="{2898EDAE-BB54-6D7A-1E7F-A0D31DBF8453}"/>
              </a:ext>
            </a:extLst>
          </p:cNvPr>
          <p:cNvSpPr>
            <a:spLocks noGrp="1"/>
          </p:cNvSpPr>
          <p:nvPr>
            <p:ph idx="1"/>
          </p:nvPr>
        </p:nvSpPr>
        <p:spPr/>
        <p:txBody>
          <a:bodyPr/>
          <a:lstStyle/>
          <a:p>
            <a:pPr marL="285750" indent="-285750">
              <a:buFont typeface="Arial" panose="020B0604020202020204" pitchFamily="34" charset="0"/>
              <a:buChar char="•"/>
            </a:pPr>
            <a:r>
              <a:rPr lang="en-GB" noProof="0" dirty="0"/>
              <a:t>Gathering brute force data</a:t>
            </a:r>
          </a:p>
          <a:p>
            <a:pPr marL="285750" indent="-285750">
              <a:buFont typeface="Arial" panose="020B0604020202020204" pitchFamily="34" charset="0"/>
              <a:buChar char="•"/>
            </a:pPr>
            <a:r>
              <a:rPr lang="en-GB" noProof="0" dirty="0"/>
              <a:t>Estimations of Errors and Tolerances</a:t>
            </a:r>
          </a:p>
          <a:p>
            <a:pPr marL="285750" indent="-285750">
              <a:buFont typeface="Arial" panose="020B0604020202020204" pitchFamily="34" charset="0"/>
              <a:buChar char="•"/>
            </a:pPr>
            <a:r>
              <a:rPr lang="en-GB" dirty="0"/>
              <a:t>Compare optimized points with last COSY measurement of deuteron SCT</a:t>
            </a:r>
            <a:endParaRPr lang="en-GB" noProof="0" dirty="0"/>
          </a:p>
          <a:p>
            <a:pPr marL="285750" indent="-285750">
              <a:buFont typeface="Arial" panose="020B0604020202020204" pitchFamily="34" charset="0"/>
              <a:buChar char="•"/>
            </a:pPr>
            <a:r>
              <a:rPr lang="en-GB" noProof="0" dirty="0"/>
              <a:t>Comparisons with more models</a:t>
            </a:r>
          </a:p>
          <a:p>
            <a:pPr marL="285750" indent="-285750">
              <a:buFont typeface="Arial" panose="020B0604020202020204" pitchFamily="34" charset="0"/>
              <a:buChar char="•"/>
            </a:pPr>
            <a:r>
              <a:rPr lang="en-GB" noProof="0" dirty="0"/>
              <a:t>Optimizing future lattices</a:t>
            </a:r>
          </a:p>
          <a:p>
            <a:endParaRPr lang="en-GB" noProof="0" dirty="0"/>
          </a:p>
        </p:txBody>
      </p:sp>
      <p:pic>
        <p:nvPicPr>
          <p:cNvPr id="7" name="Picture Placeholder 6">
            <a:extLst>
              <a:ext uri="{FF2B5EF4-FFF2-40B4-BE49-F238E27FC236}">
                <a16:creationId xmlns:a16="http://schemas.microsoft.com/office/drawing/2014/main" id="{3E035B36-4086-3A42-835C-0F0BD900CE0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155591851"/>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E45C814-4BF8-C0DF-4D50-63D11B8942E7}"/>
              </a:ext>
            </a:extLst>
          </p:cNvPr>
          <p:cNvSpPr>
            <a:spLocks noGrp="1"/>
          </p:cNvSpPr>
          <p:nvPr>
            <p:ph type="pic" sz="quarter" idx="14"/>
          </p:nvPr>
        </p:nvSpPr>
        <p:spPr/>
        <p:txBody>
          <a:bodyPr/>
          <a:lstStyle/>
          <a:p>
            <a:endParaRPr lang="en-GB" noProof="0" dirty="0"/>
          </a:p>
        </p:txBody>
      </p:sp>
      <p:sp>
        <p:nvSpPr>
          <p:cNvPr id="3" name="Title 2">
            <a:extLst>
              <a:ext uri="{FF2B5EF4-FFF2-40B4-BE49-F238E27FC236}">
                <a16:creationId xmlns:a16="http://schemas.microsoft.com/office/drawing/2014/main" id="{C09FE307-5ED2-B72C-841C-CE3CCCBB7813}"/>
              </a:ext>
            </a:extLst>
          </p:cNvPr>
          <p:cNvSpPr>
            <a:spLocks noGrp="1"/>
          </p:cNvSpPr>
          <p:nvPr>
            <p:ph type="ctrTitle"/>
          </p:nvPr>
        </p:nvSpPr>
        <p:spPr>
          <a:xfrm>
            <a:off x="794862" y="3032684"/>
            <a:ext cx="5423058" cy="1547813"/>
          </a:xfrm>
        </p:spPr>
        <p:txBody>
          <a:bodyPr/>
          <a:lstStyle/>
          <a:p>
            <a:r>
              <a:rPr lang="en-GB" noProof="0" dirty="0"/>
              <a:t>Thank you for your attention</a:t>
            </a:r>
          </a:p>
        </p:txBody>
      </p:sp>
      <p:sp>
        <p:nvSpPr>
          <p:cNvPr id="4" name="Text Placeholder 3">
            <a:extLst>
              <a:ext uri="{FF2B5EF4-FFF2-40B4-BE49-F238E27FC236}">
                <a16:creationId xmlns:a16="http://schemas.microsoft.com/office/drawing/2014/main" id="{39219EE8-0AAB-AE70-C939-C148BF781917}"/>
              </a:ext>
            </a:extLst>
          </p:cNvPr>
          <p:cNvSpPr>
            <a:spLocks noGrp="1"/>
          </p:cNvSpPr>
          <p:nvPr>
            <p:ph type="body" sz="quarter" idx="11"/>
          </p:nvPr>
        </p:nvSpPr>
        <p:spPr>
          <a:xfrm>
            <a:off x="1010016" y="4741677"/>
            <a:ext cx="3756943" cy="252000"/>
          </a:xfrm>
        </p:spPr>
        <p:txBody>
          <a:bodyPr/>
          <a:lstStyle/>
          <a:p>
            <a:r>
              <a:rPr lang="en-GB" noProof="0" dirty="0"/>
              <a:t>Rahul Shankar</a:t>
            </a:r>
          </a:p>
        </p:txBody>
      </p:sp>
      <p:sp>
        <p:nvSpPr>
          <p:cNvPr id="5" name="Text Placeholder 4">
            <a:extLst>
              <a:ext uri="{FF2B5EF4-FFF2-40B4-BE49-F238E27FC236}">
                <a16:creationId xmlns:a16="http://schemas.microsoft.com/office/drawing/2014/main" id="{EBF9AF88-25B4-92F7-9757-4E50C38B71E3}"/>
              </a:ext>
            </a:extLst>
          </p:cNvPr>
          <p:cNvSpPr>
            <a:spLocks noGrp="1"/>
          </p:cNvSpPr>
          <p:nvPr>
            <p:ph type="body" sz="quarter" idx="12"/>
          </p:nvPr>
        </p:nvSpPr>
        <p:spPr>
          <a:xfrm>
            <a:off x="1304145" y="5147137"/>
            <a:ext cx="3462814" cy="252000"/>
          </a:xfrm>
        </p:spPr>
        <p:txBody>
          <a:bodyPr/>
          <a:lstStyle/>
          <a:p>
            <a:r>
              <a:rPr lang="en-GB" noProof="0" dirty="0">
                <a:hlinkClick r:id="rId2"/>
              </a:rPr>
              <a:t>shankar@fe.infn.it</a:t>
            </a:r>
            <a:endParaRPr lang="en-GB" noProof="0" dirty="0"/>
          </a:p>
        </p:txBody>
      </p:sp>
      <p:pic>
        <p:nvPicPr>
          <p:cNvPr id="7" name="Picture Placeholder 8">
            <a:extLst>
              <a:ext uri="{FF2B5EF4-FFF2-40B4-BE49-F238E27FC236}">
                <a16:creationId xmlns:a16="http://schemas.microsoft.com/office/drawing/2014/main" id="{1971A054-9A5F-43C6-74AF-909613A5D348}"/>
              </a:ext>
            </a:extLst>
          </p:cNvPr>
          <p:cNvPicPr>
            <a:picLocks noGrp="1" noChangeAspect="1"/>
          </p:cNvPicPr>
          <p:nvPr>
            <p:ph type="pic" sz="quarter" idx="13"/>
          </p:nvPr>
        </p:nvPicPr>
        <p:blipFill rotWithShape="1">
          <a:blip r:embed="rId3"/>
          <a:srcRect l="12442" t="229" r="38998" b="-229"/>
          <a:stretch/>
        </p:blipFill>
        <p:spPr>
          <a:xfrm flipH="1">
            <a:off x="7339007" y="14289"/>
            <a:ext cx="4851406" cy="6229142"/>
          </a:xfrm>
        </p:spPr>
      </p:pic>
      <p:sp>
        <p:nvSpPr>
          <p:cNvPr id="8" name="Title 3">
            <a:extLst>
              <a:ext uri="{FF2B5EF4-FFF2-40B4-BE49-F238E27FC236}">
                <a16:creationId xmlns:a16="http://schemas.microsoft.com/office/drawing/2014/main" id="{F2D014FB-4FA3-2165-8950-D17CDFCFF3EE}"/>
              </a:ext>
            </a:extLst>
          </p:cNvPr>
          <p:cNvSpPr txBox="1">
            <a:spLocks/>
          </p:cNvSpPr>
          <p:nvPr/>
        </p:nvSpPr>
        <p:spPr>
          <a:xfrm>
            <a:off x="7339007" y="-4355"/>
            <a:ext cx="4845991" cy="1498618"/>
          </a:xfrm>
          <a:prstGeom prst="rect">
            <a:avLst/>
          </a:prstGeom>
        </p:spPr>
        <p:txBody>
          <a:bodyPr vert="horz" lIns="0" tIns="0" rIns="0" bIns="0" rtlCol="0" anchor="b">
            <a:noAutofit/>
          </a:bodyPr>
          <a:lstStyle>
            <a:lvl1pPr algn="l" defTabSz="914400" rtl="0" eaLnBrk="1" latinLnBrk="0" hangingPunct="1">
              <a:lnSpc>
                <a:spcPts val="4000"/>
              </a:lnSpc>
              <a:spcBef>
                <a:spcPct val="0"/>
              </a:spcBef>
              <a:buNone/>
              <a:defRPr sz="4800" kern="1200" spc="-150">
                <a:solidFill>
                  <a:schemeClr val="bg1"/>
                </a:solidFill>
                <a:latin typeface="+mj-lt"/>
                <a:ea typeface="+mj-ea"/>
                <a:cs typeface="+mj-cs"/>
              </a:defRPr>
            </a:lvl1pPr>
          </a:lstStyle>
          <a:p>
            <a:r>
              <a:rPr lang="en-GB" sz="2400" noProof="0" dirty="0">
                <a:solidFill>
                  <a:srgbClr val="FFFFFF"/>
                </a:solidFill>
              </a:rPr>
              <a:t>Questions and comments</a:t>
            </a:r>
            <a:br>
              <a:rPr lang="en-GB" sz="2400" noProof="0" dirty="0">
                <a:solidFill>
                  <a:srgbClr val="FFFFFF"/>
                </a:solidFill>
              </a:rPr>
            </a:br>
            <a:r>
              <a:rPr lang="en-GB" sz="2400" noProof="0" dirty="0">
                <a:solidFill>
                  <a:srgbClr val="FFFFFF"/>
                </a:solidFill>
              </a:rPr>
              <a:t>really appreciated</a:t>
            </a:r>
            <a:br>
              <a:rPr lang="en-GB" sz="2400" noProof="0" dirty="0">
                <a:solidFill>
                  <a:srgbClr val="FFFFFF"/>
                </a:solidFill>
              </a:rPr>
            </a:br>
            <a:r>
              <a:rPr lang="en-GB" sz="2400" noProof="0" dirty="0">
                <a:solidFill>
                  <a:srgbClr val="FFFFFF"/>
                </a:solidFill>
              </a:rPr>
              <a:t>will be…</a:t>
            </a:r>
            <a:endParaRPr lang="en-GB" sz="2400" noProof="0" dirty="0"/>
          </a:p>
        </p:txBody>
      </p:sp>
    </p:spTree>
    <p:extLst>
      <p:ext uri="{BB962C8B-B14F-4D97-AF65-F5344CB8AC3E}">
        <p14:creationId xmlns:p14="http://schemas.microsoft.com/office/powerpoint/2010/main" val="41154439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18AD-B3D6-C596-A1D2-A02885B1F3F7}"/>
              </a:ext>
            </a:extLst>
          </p:cNvPr>
          <p:cNvSpPr>
            <a:spLocks noGrp="1"/>
          </p:cNvSpPr>
          <p:nvPr>
            <p:ph type="ctrTitle"/>
          </p:nvPr>
        </p:nvSpPr>
        <p:spPr/>
        <p:txBody>
          <a:bodyPr/>
          <a:lstStyle/>
          <a:p>
            <a:r>
              <a:rPr lang="en-GB" noProof="0" dirty="0"/>
              <a:t>Backup Slides</a:t>
            </a:r>
          </a:p>
        </p:txBody>
      </p:sp>
      <p:sp>
        <p:nvSpPr>
          <p:cNvPr id="3" name="Subtitle 2">
            <a:extLst>
              <a:ext uri="{FF2B5EF4-FFF2-40B4-BE49-F238E27FC236}">
                <a16:creationId xmlns:a16="http://schemas.microsoft.com/office/drawing/2014/main" id="{0FE9C533-77A6-75C5-E701-8FA0C5DD151F}"/>
              </a:ext>
            </a:extLst>
          </p:cNvPr>
          <p:cNvSpPr>
            <a:spLocks noGrp="1"/>
          </p:cNvSpPr>
          <p:nvPr>
            <p:ph type="subTitle" idx="1"/>
          </p:nvPr>
        </p:nvSpPr>
        <p:spPr/>
        <p:txBody>
          <a:bodyPr/>
          <a:lstStyle/>
          <a:p>
            <a:endParaRPr lang="en-GB" noProof="0" dirty="0"/>
          </a:p>
        </p:txBody>
      </p:sp>
      <p:sp>
        <p:nvSpPr>
          <p:cNvPr id="4" name="Picture Placeholder 3">
            <a:extLst>
              <a:ext uri="{FF2B5EF4-FFF2-40B4-BE49-F238E27FC236}">
                <a16:creationId xmlns:a16="http://schemas.microsoft.com/office/drawing/2014/main" id="{D6E5DD03-1529-93F1-0EBC-5D430250698F}"/>
              </a:ext>
            </a:extLst>
          </p:cNvPr>
          <p:cNvSpPr>
            <a:spLocks noGrp="1"/>
          </p:cNvSpPr>
          <p:nvPr>
            <p:ph type="pic" sz="quarter" idx="11"/>
          </p:nvPr>
        </p:nvSpPr>
        <p:spPr/>
        <p:txBody>
          <a:bodyPr/>
          <a:lstStyle/>
          <a:p>
            <a:endParaRPr lang="en-GB" noProof="0" dirty="0"/>
          </a:p>
        </p:txBody>
      </p:sp>
    </p:spTree>
    <p:extLst>
      <p:ext uri="{BB962C8B-B14F-4D97-AF65-F5344CB8AC3E}">
        <p14:creationId xmlns:p14="http://schemas.microsoft.com/office/powerpoint/2010/main" val="4185671324"/>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C53D-CD50-BBE4-0803-49FCD32217B1}"/>
              </a:ext>
            </a:extLst>
          </p:cNvPr>
          <p:cNvSpPr>
            <a:spLocks noGrp="1"/>
          </p:cNvSpPr>
          <p:nvPr>
            <p:ph type="title"/>
          </p:nvPr>
        </p:nvSpPr>
        <p:spPr/>
        <p:txBody>
          <a:bodyPr/>
          <a:lstStyle/>
          <a:p>
            <a:r>
              <a:rPr lang="en-GB" noProof="0" dirty="0"/>
              <a:t>In this presentation…</a:t>
            </a:r>
          </a:p>
        </p:txBody>
      </p:sp>
      <p:sp>
        <p:nvSpPr>
          <p:cNvPr id="3" name="Text Placeholder 2">
            <a:extLst>
              <a:ext uri="{FF2B5EF4-FFF2-40B4-BE49-F238E27FC236}">
                <a16:creationId xmlns:a16="http://schemas.microsoft.com/office/drawing/2014/main" id="{26C5F8F4-5AC3-E9E6-C1A9-13F87377910F}"/>
              </a:ext>
            </a:extLst>
          </p:cNvPr>
          <p:cNvSpPr>
            <a:spLocks noGrp="1"/>
          </p:cNvSpPr>
          <p:nvPr>
            <p:ph type="body" sz="quarter" idx="12"/>
          </p:nvPr>
        </p:nvSpPr>
        <p:spPr/>
        <p:txBody>
          <a:bodyPr/>
          <a:lstStyle/>
          <a:p>
            <a:endParaRPr lang="en-GB" noProof="0" dirty="0"/>
          </a:p>
        </p:txBody>
      </p:sp>
      <p:grpSp>
        <p:nvGrpSpPr>
          <p:cNvPr id="6" name="Group 5">
            <a:extLst>
              <a:ext uri="{FF2B5EF4-FFF2-40B4-BE49-F238E27FC236}">
                <a16:creationId xmlns:a16="http://schemas.microsoft.com/office/drawing/2014/main" id="{FACD8854-020D-533A-A22F-A3D3F5BE76B0}"/>
              </a:ext>
            </a:extLst>
          </p:cNvPr>
          <p:cNvGrpSpPr/>
          <p:nvPr/>
        </p:nvGrpSpPr>
        <p:grpSpPr>
          <a:xfrm>
            <a:off x="1889283" y="2166183"/>
            <a:ext cx="8413433" cy="3941293"/>
            <a:chOff x="1059366" y="2084999"/>
            <a:chExt cx="7025268" cy="3291003"/>
          </a:xfrm>
        </p:grpSpPr>
        <p:sp>
          <p:nvSpPr>
            <p:cNvPr id="7" name="Rounded Rectangle 1">
              <a:extLst>
                <a:ext uri="{FF2B5EF4-FFF2-40B4-BE49-F238E27FC236}">
                  <a16:creationId xmlns:a16="http://schemas.microsoft.com/office/drawing/2014/main" id="{A676742C-BB43-CE60-C45A-2B325259AA38}"/>
                </a:ext>
              </a:extLst>
            </p:cNvPr>
            <p:cNvSpPr/>
            <p:nvPr/>
          </p:nvSpPr>
          <p:spPr>
            <a:xfrm>
              <a:off x="1059366" y="3268422"/>
              <a:ext cx="1605775" cy="2107580"/>
            </a:xfrm>
            <a:custGeom>
              <a:avLst/>
              <a:gdLst/>
              <a:ahLst/>
              <a:cxnLst/>
              <a:rect l="0" t="0" r="0" b="0"/>
              <a:pathLst>
                <a:path w="1605775" h="2107580">
                  <a:moveTo>
                    <a:pt x="1605775" y="1806497"/>
                  </a:moveTo>
                  <a:cubicBezTo>
                    <a:pt x="1605775" y="1861947"/>
                    <a:pt x="1560864" y="1906858"/>
                    <a:pt x="1505414" y="1906858"/>
                  </a:cubicBezTo>
                  <a:lnTo>
                    <a:pt x="1086825" y="1906858"/>
                  </a:lnTo>
                  <a:cubicBezTo>
                    <a:pt x="1045510" y="2023779"/>
                    <a:pt x="933942" y="2107580"/>
                    <a:pt x="802887" y="2107580"/>
                  </a:cubicBezTo>
                  <a:cubicBezTo>
                    <a:pt x="671833" y="2107580"/>
                    <a:pt x="560265" y="2023779"/>
                    <a:pt x="518949" y="1906858"/>
                  </a:cubicBezTo>
                  <a:lnTo>
                    <a:pt x="100360" y="1906858"/>
                  </a:lnTo>
                  <a:cubicBezTo>
                    <a:pt x="44911" y="1906858"/>
                    <a:pt x="0" y="1861947"/>
                    <a:pt x="0" y="1806497"/>
                  </a:cubicBezTo>
                  <a:lnTo>
                    <a:pt x="0" y="100360"/>
                  </a:lnTo>
                  <a:cubicBezTo>
                    <a:pt x="0" y="44936"/>
                    <a:pt x="44936" y="0"/>
                    <a:pt x="100360" y="0"/>
                  </a:cubicBezTo>
                  <a:lnTo>
                    <a:pt x="1505414" y="0"/>
                  </a:lnTo>
                  <a:cubicBezTo>
                    <a:pt x="1560838" y="0"/>
                    <a:pt x="1605775" y="44936"/>
                    <a:pt x="1605775" y="100360"/>
                  </a:cubicBezTo>
                  <a:lnTo>
                    <a:pt x="1605775" y="1806497"/>
                  </a:lnTo>
                </a:path>
              </a:pathLst>
            </a:custGeom>
            <a:gradFill rotWithShape="1">
              <a:gsLst>
                <a:gs pos="0">
                  <a:srgbClr val="EFD80D"/>
                </a:gs>
                <a:gs pos="100000">
                  <a:srgbClr val="B8A926"/>
                </a:gs>
              </a:gsLst>
              <a:lin ang="5400000" scaled="1"/>
            </a:gradFill>
            <a:ln>
              <a:noFill/>
            </a:ln>
          </p:spPr>
          <p:txBody>
            <a:bodyPr rtlCol="0" anchor="ctr"/>
            <a:lstStyle/>
            <a:p>
              <a:pPr algn="ctr"/>
              <a:endParaRPr lang="en-GB" sz="2800" noProof="0" dirty="0"/>
            </a:p>
          </p:txBody>
        </p:sp>
        <p:sp>
          <p:nvSpPr>
            <p:cNvPr id="8" name="Rounded Rectangle 2">
              <a:extLst>
                <a:ext uri="{FF2B5EF4-FFF2-40B4-BE49-F238E27FC236}">
                  <a16:creationId xmlns:a16="http://schemas.microsoft.com/office/drawing/2014/main" id="{7C8D12C1-353E-575C-D9E8-204AC532A419}"/>
                </a:ext>
              </a:extLst>
            </p:cNvPr>
            <p:cNvSpPr/>
            <p:nvPr/>
          </p:nvSpPr>
          <p:spPr>
            <a:xfrm>
              <a:off x="1059366" y="3268422"/>
              <a:ext cx="1605775" cy="2107580"/>
            </a:xfrm>
            <a:custGeom>
              <a:avLst/>
              <a:gdLst/>
              <a:ahLst/>
              <a:cxnLst/>
              <a:rect l="0" t="0" r="0" b="0"/>
              <a:pathLst>
                <a:path w="1605775" h="2107580">
                  <a:moveTo>
                    <a:pt x="1605775" y="301082"/>
                  </a:moveTo>
                  <a:lnTo>
                    <a:pt x="1605775" y="91997"/>
                  </a:lnTo>
                  <a:cubicBezTo>
                    <a:pt x="1605775" y="41188"/>
                    <a:pt x="1564586" y="0"/>
                    <a:pt x="1513778" y="0"/>
                  </a:cubicBezTo>
                  <a:lnTo>
                    <a:pt x="1505414" y="0"/>
                  </a:lnTo>
                  <a:lnTo>
                    <a:pt x="1505414" y="301082"/>
                  </a:lnTo>
                  <a:moveTo>
                    <a:pt x="100360" y="301082"/>
                  </a:moveTo>
                  <a:lnTo>
                    <a:pt x="100360" y="0"/>
                  </a:lnTo>
                  <a:lnTo>
                    <a:pt x="91997" y="0"/>
                  </a:lnTo>
                  <a:cubicBezTo>
                    <a:pt x="41188" y="0"/>
                    <a:pt x="0" y="41188"/>
                    <a:pt x="0" y="91997"/>
                  </a:cubicBezTo>
                  <a:lnTo>
                    <a:pt x="0" y="301082"/>
                  </a:lnTo>
                  <a:moveTo>
                    <a:pt x="1605775" y="1405053"/>
                  </a:moveTo>
                  <a:lnTo>
                    <a:pt x="1605775" y="301082"/>
                  </a:lnTo>
                  <a:moveTo>
                    <a:pt x="1505414" y="301082"/>
                  </a:moveTo>
                  <a:lnTo>
                    <a:pt x="1505414" y="1405053"/>
                  </a:lnTo>
                  <a:moveTo>
                    <a:pt x="100360" y="1405053"/>
                  </a:moveTo>
                  <a:lnTo>
                    <a:pt x="100360" y="301082"/>
                  </a:lnTo>
                  <a:moveTo>
                    <a:pt x="0" y="301082"/>
                  </a:moveTo>
                  <a:lnTo>
                    <a:pt x="0" y="1405053"/>
                  </a:lnTo>
                  <a:moveTo>
                    <a:pt x="1505414" y="1405053"/>
                  </a:moveTo>
                  <a:lnTo>
                    <a:pt x="1505414" y="1706136"/>
                  </a:lnTo>
                  <a:lnTo>
                    <a:pt x="1086825" y="1706136"/>
                  </a:lnTo>
                  <a:cubicBezTo>
                    <a:pt x="1045510" y="1589216"/>
                    <a:pt x="933942" y="1505414"/>
                    <a:pt x="802887" y="1505414"/>
                  </a:cubicBezTo>
                  <a:cubicBezTo>
                    <a:pt x="671833" y="1505414"/>
                    <a:pt x="560265" y="1589216"/>
                    <a:pt x="518949" y="1706136"/>
                  </a:cubicBezTo>
                  <a:lnTo>
                    <a:pt x="100360" y="1706136"/>
                  </a:lnTo>
                  <a:lnTo>
                    <a:pt x="100360" y="1405053"/>
                  </a:lnTo>
                  <a:moveTo>
                    <a:pt x="0" y="1405053"/>
                  </a:moveTo>
                  <a:lnTo>
                    <a:pt x="0" y="1806497"/>
                  </a:lnTo>
                  <a:cubicBezTo>
                    <a:pt x="0" y="1861947"/>
                    <a:pt x="44911" y="1906858"/>
                    <a:pt x="100360" y="1906858"/>
                  </a:cubicBezTo>
                  <a:lnTo>
                    <a:pt x="518949" y="1906858"/>
                  </a:lnTo>
                  <a:cubicBezTo>
                    <a:pt x="560265" y="2023779"/>
                    <a:pt x="671833" y="2107580"/>
                    <a:pt x="802887" y="2107580"/>
                  </a:cubicBezTo>
                  <a:cubicBezTo>
                    <a:pt x="933942" y="2107580"/>
                    <a:pt x="1045510" y="2023779"/>
                    <a:pt x="1086825" y="1906858"/>
                  </a:cubicBezTo>
                  <a:lnTo>
                    <a:pt x="1505414" y="1906858"/>
                  </a:lnTo>
                  <a:cubicBezTo>
                    <a:pt x="1560864" y="1906858"/>
                    <a:pt x="1605775" y="1861947"/>
                    <a:pt x="1605775" y="1806497"/>
                  </a:cubicBezTo>
                  <a:lnTo>
                    <a:pt x="1605775" y="1405053"/>
                  </a:lnTo>
                </a:path>
              </a:pathLst>
            </a:custGeom>
            <a:noFill/>
            <a:ln w="12544">
              <a:solidFill>
                <a:srgbClr val="F4F4F4"/>
              </a:solidFill>
            </a:ln>
          </p:spPr>
          <p:txBody>
            <a:bodyPr rtlCol="0" anchor="ctr"/>
            <a:lstStyle/>
            <a:p>
              <a:pPr algn="ctr"/>
              <a:endParaRPr lang="en-GB" sz="2800" noProof="0" dirty="0"/>
            </a:p>
          </p:txBody>
        </p:sp>
        <p:sp>
          <p:nvSpPr>
            <p:cNvPr id="9" name="Rounded Rectangle 3">
              <a:extLst>
                <a:ext uri="{FF2B5EF4-FFF2-40B4-BE49-F238E27FC236}">
                  <a16:creationId xmlns:a16="http://schemas.microsoft.com/office/drawing/2014/main" id="{EF4E713E-FDFA-45B2-A5D2-7B184F19929C}"/>
                </a:ext>
              </a:extLst>
            </p:cNvPr>
            <p:cNvSpPr/>
            <p:nvPr/>
          </p:nvSpPr>
          <p:spPr>
            <a:xfrm>
              <a:off x="2865864" y="3268422"/>
              <a:ext cx="1605775" cy="2107580"/>
            </a:xfrm>
            <a:custGeom>
              <a:avLst/>
              <a:gdLst/>
              <a:ahLst/>
              <a:cxnLst/>
              <a:rect l="0" t="0" r="0" b="0"/>
              <a:pathLst>
                <a:path w="1605775" h="2107580">
                  <a:moveTo>
                    <a:pt x="1605775" y="1806497"/>
                  </a:moveTo>
                  <a:cubicBezTo>
                    <a:pt x="1605775" y="1861947"/>
                    <a:pt x="1560864" y="1906858"/>
                    <a:pt x="1505414" y="1906858"/>
                  </a:cubicBezTo>
                  <a:lnTo>
                    <a:pt x="1086825" y="1906858"/>
                  </a:lnTo>
                  <a:cubicBezTo>
                    <a:pt x="1045510" y="2023779"/>
                    <a:pt x="933942" y="2107580"/>
                    <a:pt x="802887" y="2107580"/>
                  </a:cubicBezTo>
                  <a:cubicBezTo>
                    <a:pt x="671833" y="2107580"/>
                    <a:pt x="560265" y="2023779"/>
                    <a:pt x="518949" y="1906858"/>
                  </a:cubicBezTo>
                  <a:lnTo>
                    <a:pt x="100360" y="1906858"/>
                  </a:lnTo>
                  <a:cubicBezTo>
                    <a:pt x="44911" y="1906858"/>
                    <a:pt x="0" y="1861947"/>
                    <a:pt x="0" y="1806497"/>
                  </a:cubicBezTo>
                  <a:lnTo>
                    <a:pt x="0" y="100360"/>
                  </a:lnTo>
                  <a:cubicBezTo>
                    <a:pt x="0" y="44936"/>
                    <a:pt x="44936" y="0"/>
                    <a:pt x="100360" y="0"/>
                  </a:cubicBezTo>
                  <a:lnTo>
                    <a:pt x="1505414" y="0"/>
                  </a:lnTo>
                  <a:cubicBezTo>
                    <a:pt x="1560838" y="0"/>
                    <a:pt x="1605775" y="44936"/>
                    <a:pt x="1605775" y="100360"/>
                  </a:cubicBezTo>
                  <a:lnTo>
                    <a:pt x="1605775" y="1806497"/>
                  </a:lnTo>
                </a:path>
              </a:pathLst>
            </a:custGeom>
            <a:gradFill rotWithShape="1">
              <a:gsLst>
                <a:gs pos="0">
                  <a:srgbClr val="DE8431"/>
                </a:gs>
                <a:gs pos="100000">
                  <a:srgbClr val="B27338"/>
                </a:gs>
              </a:gsLst>
              <a:lin ang="5400000" scaled="1"/>
            </a:gradFill>
            <a:ln>
              <a:noFill/>
            </a:ln>
          </p:spPr>
          <p:txBody>
            <a:bodyPr rtlCol="0" anchor="ctr"/>
            <a:lstStyle/>
            <a:p>
              <a:pPr algn="ctr"/>
              <a:endParaRPr lang="en-GB" sz="2800" noProof="0" dirty="0"/>
            </a:p>
          </p:txBody>
        </p:sp>
        <p:sp>
          <p:nvSpPr>
            <p:cNvPr id="10" name="Rounded Rectangle 4">
              <a:extLst>
                <a:ext uri="{FF2B5EF4-FFF2-40B4-BE49-F238E27FC236}">
                  <a16:creationId xmlns:a16="http://schemas.microsoft.com/office/drawing/2014/main" id="{5A875F6B-47F8-73E1-3F1C-95DFEC6374FA}"/>
                </a:ext>
              </a:extLst>
            </p:cNvPr>
            <p:cNvSpPr/>
            <p:nvPr/>
          </p:nvSpPr>
          <p:spPr>
            <a:xfrm>
              <a:off x="2865864" y="3268422"/>
              <a:ext cx="1605775" cy="2107580"/>
            </a:xfrm>
            <a:custGeom>
              <a:avLst/>
              <a:gdLst/>
              <a:ahLst/>
              <a:cxnLst/>
              <a:rect l="0" t="0" r="0" b="0"/>
              <a:pathLst>
                <a:path w="1605775" h="2107580">
                  <a:moveTo>
                    <a:pt x="1605775" y="301082"/>
                  </a:moveTo>
                  <a:lnTo>
                    <a:pt x="1605775" y="91997"/>
                  </a:lnTo>
                  <a:cubicBezTo>
                    <a:pt x="1605775" y="41188"/>
                    <a:pt x="1564586" y="0"/>
                    <a:pt x="1513778" y="0"/>
                  </a:cubicBezTo>
                  <a:lnTo>
                    <a:pt x="1505414" y="0"/>
                  </a:lnTo>
                  <a:lnTo>
                    <a:pt x="1505414" y="301082"/>
                  </a:lnTo>
                  <a:moveTo>
                    <a:pt x="100360" y="301082"/>
                  </a:moveTo>
                  <a:lnTo>
                    <a:pt x="100360" y="0"/>
                  </a:lnTo>
                  <a:lnTo>
                    <a:pt x="91997" y="0"/>
                  </a:lnTo>
                  <a:cubicBezTo>
                    <a:pt x="41188" y="0"/>
                    <a:pt x="0" y="41188"/>
                    <a:pt x="0" y="91997"/>
                  </a:cubicBezTo>
                  <a:lnTo>
                    <a:pt x="0" y="301082"/>
                  </a:lnTo>
                  <a:moveTo>
                    <a:pt x="1605775" y="1405053"/>
                  </a:moveTo>
                  <a:lnTo>
                    <a:pt x="1605775" y="301082"/>
                  </a:lnTo>
                  <a:moveTo>
                    <a:pt x="1505414" y="301082"/>
                  </a:moveTo>
                  <a:lnTo>
                    <a:pt x="1505414" y="1405053"/>
                  </a:lnTo>
                  <a:moveTo>
                    <a:pt x="100360" y="1405053"/>
                  </a:moveTo>
                  <a:lnTo>
                    <a:pt x="100360" y="301082"/>
                  </a:lnTo>
                  <a:moveTo>
                    <a:pt x="0" y="301082"/>
                  </a:moveTo>
                  <a:lnTo>
                    <a:pt x="0" y="1405053"/>
                  </a:lnTo>
                  <a:moveTo>
                    <a:pt x="1505414" y="1405053"/>
                  </a:moveTo>
                  <a:lnTo>
                    <a:pt x="1505414" y="1706136"/>
                  </a:lnTo>
                  <a:lnTo>
                    <a:pt x="1086825" y="1706136"/>
                  </a:lnTo>
                  <a:cubicBezTo>
                    <a:pt x="1045510" y="1589216"/>
                    <a:pt x="933942" y="1505414"/>
                    <a:pt x="802887" y="1505414"/>
                  </a:cubicBezTo>
                  <a:cubicBezTo>
                    <a:pt x="671833" y="1505414"/>
                    <a:pt x="560265" y="1589216"/>
                    <a:pt x="518949" y="1706136"/>
                  </a:cubicBezTo>
                  <a:lnTo>
                    <a:pt x="100360" y="1706136"/>
                  </a:lnTo>
                  <a:lnTo>
                    <a:pt x="100360" y="1405053"/>
                  </a:lnTo>
                  <a:moveTo>
                    <a:pt x="0" y="1405053"/>
                  </a:moveTo>
                  <a:lnTo>
                    <a:pt x="0" y="1806497"/>
                  </a:lnTo>
                  <a:cubicBezTo>
                    <a:pt x="0" y="1861947"/>
                    <a:pt x="44911" y="1906858"/>
                    <a:pt x="100360" y="1906858"/>
                  </a:cubicBezTo>
                  <a:lnTo>
                    <a:pt x="518949" y="1906858"/>
                  </a:lnTo>
                  <a:cubicBezTo>
                    <a:pt x="560265" y="2023779"/>
                    <a:pt x="671833" y="2107580"/>
                    <a:pt x="802887" y="2107580"/>
                  </a:cubicBezTo>
                  <a:cubicBezTo>
                    <a:pt x="933942" y="2107580"/>
                    <a:pt x="1045510" y="2023779"/>
                    <a:pt x="1086825" y="1906858"/>
                  </a:cubicBezTo>
                  <a:lnTo>
                    <a:pt x="1505414" y="1906858"/>
                  </a:lnTo>
                  <a:cubicBezTo>
                    <a:pt x="1560864" y="1906858"/>
                    <a:pt x="1605775" y="1861947"/>
                    <a:pt x="1605775" y="1806497"/>
                  </a:cubicBezTo>
                  <a:lnTo>
                    <a:pt x="1605775" y="1405053"/>
                  </a:lnTo>
                </a:path>
              </a:pathLst>
            </a:custGeom>
            <a:noFill/>
            <a:ln w="12544">
              <a:solidFill>
                <a:srgbClr val="F4F4F4"/>
              </a:solidFill>
            </a:ln>
          </p:spPr>
          <p:txBody>
            <a:bodyPr rtlCol="0" anchor="ctr"/>
            <a:lstStyle/>
            <a:p>
              <a:pPr algn="ctr"/>
              <a:endParaRPr lang="en-GB" sz="2800" noProof="0" dirty="0"/>
            </a:p>
          </p:txBody>
        </p:sp>
        <p:sp>
          <p:nvSpPr>
            <p:cNvPr id="11" name="Rounded Rectangle 5">
              <a:extLst>
                <a:ext uri="{FF2B5EF4-FFF2-40B4-BE49-F238E27FC236}">
                  <a16:creationId xmlns:a16="http://schemas.microsoft.com/office/drawing/2014/main" id="{9811CD66-7A1A-BA8F-AF5B-A0332867AE4A}"/>
                </a:ext>
              </a:extLst>
            </p:cNvPr>
            <p:cNvSpPr/>
            <p:nvPr/>
          </p:nvSpPr>
          <p:spPr>
            <a:xfrm>
              <a:off x="4672361" y="3268422"/>
              <a:ext cx="1605775" cy="2107580"/>
            </a:xfrm>
            <a:custGeom>
              <a:avLst/>
              <a:gdLst/>
              <a:ahLst/>
              <a:cxnLst/>
              <a:rect l="0" t="0" r="0" b="0"/>
              <a:pathLst>
                <a:path w="1605775" h="2107580">
                  <a:moveTo>
                    <a:pt x="1605775" y="1806497"/>
                  </a:moveTo>
                  <a:cubicBezTo>
                    <a:pt x="1605775" y="1861947"/>
                    <a:pt x="1560864" y="1906858"/>
                    <a:pt x="1505414" y="1906858"/>
                  </a:cubicBezTo>
                  <a:lnTo>
                    <a:pt x="1086825" y="1906858"/>
                  </a:lnTo>
                  <a:cubicBezTo>
                    <a:pt x="1045510" y="2023779"/>
                    <a:pt x="933942" y="2107580"/>
                    <a:pt x="802887" y="2107580"/>
                  </a:cubicBezTo>
                  <a:cubicBezTo>
                    <a:pt x="671833" y="2107580"/>
                    <a:pt x="560265" y="2023779"/>
                    <a:pt x="518949" y="1906858"/>
                  </a:cubicBezTo>
                  <a:lnTo>
                    <a:pt x="100360" y="1906858"/>
                  </a:lnTo>
                  <a:cubicBezTo>
                    <a:pt x="44911" y="1906858"/>
                    <a:pt x="0" y="1861947"/>
                    <a:pt x="0" y="1806497"/>
                  </a:cubicBezTo>
                  <a:lnTo>
                    <a:pt x="0" y="100360"/>
                  </a:lnTo>
                  <a:cubicBezTo>
                    <a:pt x="0" y="44936"/>
                    <a:pt x="44936" y="0"/>
                    <a:pt x="100360" y="0"/>
                  </a:cubicBezTo>
                  <a:lnTo>
                    <a:pt x="1505414" y="0"/>
                  </a:lnTo>
                  <a:cubicBezTo>
                    <a:pt x="1560838" y="0"/>
                    <a:pt x="1605775" y="44936"/>
                    <a:pt x="1605775" y="100360"/>
                  </a:cubicBezTo>
                  <a:lnTo>
                    <a:pt x="1605775" y="1806497"/>
                  </a:lnTo>
                </a:path>
              </a:pathLst>
            </a:custGeom>
            <a:gradFill rotWithShape="1">
              <a:gsLst>
                <a:gs pos="0">
                  <a:srgbClr val="E45752"/>
                </a:gs>
                <a:gs pos="100000">
                  <a:srgbClr val="C54A46"/>
                </a:gs>
              </a:gsLst>
              <a:lin ang="5400000" scaled="1"/>
            </a:gradFill>
            <a:ln>
              <a:noFill/>
            </a:ln>
          </p:spPr>
          <p:txBody>
            <a:bodyPr rtlCol="0" anchor="ctr"/>
            <a:lstStyle/>
            <a:p>
              <a:pPr algn="ctr"/>
              <a:endParaRPr lang="en-GB" sz="2800" noProof="0" dirty="0"/>
            </a:p>
          </p:txBody>
        </p:sp>
        <p:sp>
          <p:nvSpPr>
            <p:cNvPr id="12" name="Rounded Rectangle 6">
              <a:extLst>
                <a:ext uri="{FF2B5EF4-FFF2-40B4-BE49-F238E27FC236}">
                  <a16:creationId xmlns:a16="http://schemas.microsoft.com/office/drawing/2014/main" id="{70047C2A-25B5-A327-3016-4E469AD5C1F7}"/>
                </a:ext>
              </a:extLst>
            </p:cNvPr>
            <p:cNvSpPr/>
            <p:nvPr/>
          </p:nvSpPr>
          <p:spPr>
            <a:xfrm>
              <a:off x="4672361" y="3268422"/>
              <a:ext cx="1605775" cy="2107580"/>
            </a:xfrm>
            <a:custGeom>
              <a:avLst/>
              <a:gdLst/>
              <a:ahLst/>
              <a:cxnLst/>
              <a:rect l="0" t="0" r="0" b="0"/>
              <a:pathLst>
                <a:path w="1605775" h="2107580">
                  <a:moveTo>
                    <a:pt x="1605775" y="301082"/>
                  </a:moveTo>
                  <a:lnTo>
                    <a:pt x="1605775" y="91997"/>
                  </a:lnTo>
                  <a:cubicBezTo>
                    <a:pt x="1605775" y="41188"/>
                    <a:pt x="1564586" y="0"/>
                    <a:pt x="1513778" y="0"/>
                  </a:cubicBezTo>
                  <a:lnTo>
                    <a:pt x="1505414" y="0"/>
                  </a:lnTo>
                  <a:lnTo>
                    <a:pt x="1505414" y="301082"/>
                  </a:lnTo>
                  <a:moveTo>
                    <a:pt x="100360" y="301082"/>
                  </a:moveTo>
                  <a:lnTo>
                    <a:pt x="100360" y="0"/>
                  </a:lnTo>
                  <a:lnTo>
                    <a:pt x="91997" y="0"/>
                  </a:lnTo>
                  <a:cubicBezTo>
                    <a:pt x="41188" y="0"/>
                    <a:pt x="0" y="41188"/>
                    <a:pt x="0" y="91997"/>
                  </a:cubicBezTo>
                  <a:lnTo>
                    <a:pt x="0" y="301082"/>
                  </a:lnTo>
                  <a:moveTo>
                    <a:pt x="1605775" y="1405053"/>
                  </a:moveTo>
                  <a:lnTo>
                    <a:pt x="1605775" y="301082"/>
                  </a:lnTo>
                  <a:moveTo>
                    <a:pt x="1505414" y="301082"/>
                  </a:moveTo>
                  <a:lnTo>
                    <a:pt x="1505414" y="1405053"/>
                  </a:lnTo>
                  <a:moveTo>
                    <a:pt x="100360" y="1405053"/>
                  </a:moveTo>
                  <a:lnTo>
                    <a:pt x="100360" y="301082"/>
                  </a:lnTo>
                  <a:moveTo>
                    <a:pt x="0" y="301082"/>
                  </a:moveTo>
                  <a:lnTo>
                    <a:pt x="0" y="1405053"/>
                  </a:lnTo>
                  <a:moveTo>
                    <a:pt x="1505414" y="1405053"/>
                  </a:moveTo>
                  <a:lnTo>
                    <a:pt x="1505414" y="1706136"/>
                  </a:lnTo>
                  <a:lnTo>
                    <a:pt x="1086825" y="1706136"/>
                  </a:lnTo>
                  <a:cubicBezTo>
                    <a:pt x="1045510" y="1589216"/>
                    <a:pt x="933942" y="1505414"/>
                    <a:pt x="802887" y="1505414"/>
                  </a:cubicBezTo>
                  <a:cubicBezTo>
                    <a:pt x="671833" y="1505414"/>
                    <a:pt x="560265" y="1589216"/>
                    <a:pt x="518949" y="1706136"/>
                  </a:cubicBezTo>
                  <a:lnTo>
                    <a:pt x="100360" y="1706136"/>
                  </a:lnTo>
                  <a:lnTo>
                    <a:pt x="100360" y="1405053"/>
                  </a:lnTo>
                  <a:moveTo>
                    <a:pt x="0" y="1405053"/>
                  </a:moveTo>
                  <a:lnTo>
                    <a:pt x="0" y="1806497"/>
                  </a:lnTo>
                  <a:cubicBezTo>
                    <a:pt x="0" y="1861947"/>
                    <a:pt x="44911" y="1906858"/>
                    <a:pt x="100360" y="1906858"/>
                  </a:cubicBezTo>
                  <a:lnTo>
                    <a:pt x="518949" y="1906858"/>
                  </a:lnTo>
                  <a:cubicBezTo>
                    <a:pt x="560265" y="2023779"/>
                    <a:pt x="671833" y="2107580"/>
                    <a:pt x="802887" y="2107580"/>
                  </a:cubicBezTo>
                  <a:cubicBezTo>
                    <a:pt x="933942" y="2107580"/>
                    <a:pt x="1045510" y="2023779"/>
                    <a:pt x="1086825" y="1906858"/>
                  </a:cubicBezTo>
                  <a:lnTo>
                    <a:pt x="1505414" y="1906858"/>
                  </a:lnTo>
                  <a:cubicBezTo>
                    <a:pt x="1560864" y="1906858"/>
                    <a:pt x="1605775" y="1861947"/>
                    <a:pt x="1605775" y="1806497"/>
                  </a:cubicBezTo>
                  <a:lnTo>
                    <a:pt x="1605775" y="1405053"/>
                  </a:lnTo>
                </a:path>
              </a:pathLst>
            </a:custGeom>
            <a:noFill/>
            <a:ln w="12544">
              <a:solidFill>
                <a:srgbClr val="F4F4F4"/>
              </a:solidFill>
            </a:ln>
          </p:spPr>
          <p:txBody>
            <a:bodyPr rtlCol="0" anchor="ctr"/>
            <a:lstStyle/>
            <a:p>
              <a:pPr algn="ctr"/>
              <a:endParaRPr lang="en-GB" sz="2800" noProof="0" dirty="0"/>
            </a:p>
          </p:txBody>
        </p:sp>
        <p:sp>
          <p:nvSpPr>
            <p:cNvPr id="13" name="Rounded Rectangle 7">
              <a:extLst>
                <a:ext uri="{FF2B5EF4-FFF2-40B4-BE49-F238E27FC236}">
                  <a16:creationId xmlns:a16="http://schemas.microsoft.com/office/drawing/2014/main" id="{B103F2FE-73B7-6AC3-ED20-4F4604F098DD}"/>
                </a:ext>
              </a:extLst>
            </p:cNvPr>
            <p:cNvSpPr/>
            <p:nvPr/>
          </p:nvSpPr>
          <p:spPr>
            <a:xfrm>
              <a:off x="6478859" y="3268422"/>
              <a:ext cx="1605775" cy="2107580"/>
            </a:xfrm>
            <a:custGeom>
              <a:avLst/>
              <a:gdLst/>
              <a:ahLst/>
              <a:cxnLst/>
              <a:rect l="0" t="0" r="0" b="0"/>
              <a:pathLst>
                <a:path w="1605775" h="2107580">
                  <a:moveTo>
                    <a:pt x="1605775" y="1806497"/>
                  </a:moveTo>
                  <a:cubicBezTo>
                    <a:pt x="1605775" y="1861947"/>
                    <a:pt x="1560864" y="1906858"/>
                    <a:pt x="1505414" y="1906858"/>
                  </a:cubicBezTo>
                  <a:lnTo>
                    <a:pt x="1086825" y="1906858"/>
                  </a:lnTo>
                  <a:cubicBezTo>
                    <a:pt x="1045510" y="2023779"/>
                    <a:pt x="933942" y="2107580"/>
                    <a:pt x="802887" y="2107580"/>
                  </a:cubicBezTo>
                  <a:cubicBezTo>
                    <a:pt x="671833" y="2107580"/>
                    <a:pt x="560265" y="2023779"/>
                    <a:pt x="518949" y="1906858"/>
                  </a:cubicBezTo>
                  <a:lnTo>
                    <a:pt x="100360" y="1906858"/>
                  </a:lnTo>
                  <a:cubicBezTo>
                    <a:pt x="44911" y="1906858"/>
                    <a:pt x="0" y="1861947"/>
                    <a:pt x="0" y="1806497"/>
                  </a:cubicBezTo>
                  <a:lnTo>
                    <a:pt x="0" y="100360"/>
                  </a:lnTo>
                  <a:cubicBezTo>
                    <a:pt x="0" y="44936"/>
                    <a:pt x="44936" y="0"/>
                    <a:pt x="100360" y="0"/>
                  </a:cubicBezTo>
                  <a:lnTo>
                    <a:pt x="1505414" y="0"/>
                  </a:lnTo>
                  <a:cubicBezTo>
                    <a:pt x="1560838" y="0"/>
                    <a:pt x="1605775" y="44936"/>
                    <a:pt x="1605775" y="100360"/>
                  </a:cubicBezTo>
                  <a:lnTo>
                    <a:pt x="1605775" y="1806497"/>
                  </a:lnTo>
                </a:path>
              </a:pathLst>
            </a:custGeom>
            <a:gradFill rotWithShape="1">
              <a:gsLst>
                <a:gs pos="0">
                  <a:srgbClr val="DD57A8"/>
                </a:gs>
                <a:gs pos="100000">
                  <a:srgbClr val="BF4A90"/>
                </a:gs>
              </a:gsLst>
              <a:lin ang="5400000" scaled="1"/>
            </a:gradFill>
            <a:ln>
              <a:noFill/>
            </a:ln>
          </p:spPr>
          <p:txBody>
            <a:bodyPr rtlCol="0" anchor="ctr"/>
            <a:lstStyle/>
            <a:p>
              <a:pPr algn="ctr"/>
              <a:endParaRPr lang="en-GB" sz="2800" noProof="0" dirty="0"/>
            </a:p>
          </p:txBody>
        </p:sp>
        <p:sp>
          <p:nvSpPr>
            <p:cNvPr id="14" name="Rounded Rectangle 8">
              <a:extLst>
                <a:ext uri="{FF2B5EF4-FFF2-40B4-BE49-F238E27FC236}">
                  <a16:creationId xmlns:a16="http://schemas.microsoft.com/office/drawing/2014/main" id="{BCC09D12-58B3-21B1-8AE8-89204185549A}"/>
                </a:ext>
              </a:extLst>
            </p:cNvPr>
            <p:cNvSpPr/>
            <p:nvPr/>
          </p:nvSpPr>
          <p:spPr>
            <a:xfrm>
              <a:off x="6478859" y="3268422"/>
              <a:ext cx="1605775" cy="2107580"/>
            </a:xfrm>
            <a:custGeom>
              <a:avLst/>
              <a:gdLst/>
              <a:ahLst/>
              <a:cxnLst/>
              <a:rect l="0" t="0" r="0" b="0"/>
              <a:pathLst>
                <a:path w="1605775" h="2107580">
                  <a:moveTo>
                    <a:pt x="1605775" y="301082"/>
                  </a:moveTo>
                  <a:lnTo>
                    <a:pt x="1605775" y="91997"/>
                  </a:lnTo>
                  <a:cubicBezTo>
                    <a:pt x="1605775" y="41188"/>
                    <a:pt x="1564586" y="0"/>
                    <a:pt x="1513778" y="0"/>
                  </a:cubicBezTo>
                  <a:lnTo>
                    <a:pt x="1505414" y="0"/>
                  </a:lnTo>
                  <a:lnTo>
                    <a:pt x="1505414" y="301082"/>
                  </a:lnTo>
                  <a:moveTo>
                    <a:pt x="100360" y="301082"/>
                  </a:moveTo>
                  <a:lnTo>
                    <a:pt x="100360" y="0"/>
                  </a:lnTo>
                  <a:lnTo>
                    <a:pt x="91997" y="0"/>
                  </a:lnTo>
                  <a:cubicBezTo>
                    <a:pt x="41188" y="0"/>
                    <a:pt x="0" y="41188"/>
                    <a:pt x="0" y="91997"/>
                  </a:cubicBezTo>
                  <a:lnTo>
                    <a:pt x="0" y="301082"/>
                  </a:lnTo>
                  <a:moveTo>
                    <a:pt x="1605775" y="1405053"/>
                  </a:moveTo>
                  <a:lnTo>
                    <a:pt x="1605775" y="301082"/>
                  </a:lnTo>
                  <a:moveTo>
                    <a:pt x="1505414" y="301082"/>
                  </a:moveTo>
                  <a:lnTo>
                    <a:pt x="1505414" y="1405053"/>
                  </a:lnTo>
                  <a:moveTo>
                    <a:pt x="100360" y="1405053"/>
                  </a:moveTo>
                  <a:lnTo>
                    <a:pt x="100360" y="301082"/>
                  </a:lnTo>
                  <a:moveTo>
                    <a:pt x="0" y="301082"/>
                  </a:moveTo>
                  <a:lnTo>
                    <a:pt x="0" y="1405053"/>
                  </a:lnTo>
                  <a:moveTo>
                    <a:pt x="1505414" y="1405053"/>
                  </a:moveTo>
                  <a:lnTo>
                    <a:pt x="1505414" y="1706136"/>
                  </a:lnTo>
                  <a:lnTo>
                    <a:pt x="1086825" y="1706136"/>
                  </a:lnTo>
                  <a:cubicBezTo>
                    <a:pt x="1045510" y="1589216"/>
                    <a:pt x="933942" y="1505414"/>
                    <a:pt x="802887" y="1505414"/>
                  </a:cubicBezTo>
                  <a:cubicBezTo>
                    <a:pt x="671833" y="1505414"/>
                    <a:pt x="560265" y="1589216"/>
                    <a:pt x="518949" y="1706136"/>
                  </a:cubicBezTo>
                  <a:lnTo>
                    <a:pt x="100360" y="1706136"/>
                  </a:lnTo>
                  <a:lnTo>
                    <a:pt x="100360" y="1405053"/>
                  </a:lnTo>
                  <a:moveTo>
                    <a:pt x="0" y="1405053"/>
                  </a:moveTo>
                  <a:lnTo>
                    <a:pt x="0" y="1806497"/>
                  </a:lnTo>
                  <a:cubicBezTo>
                    <a:pt x="0" y="1861947"/>
                    <a:pt x="44911" y="1906858"/>
                    <a:pt x="100360" y="1906858"/>
                  </a:cubicBezTo>
                  <a:lnTo>
                    <a:pt x="518949" y="1906858"/>
                  </a:lnTo>
                  <a:cubicBezTo>
                    <a:pt x="560265" y="2023779"/>
                    <a:pt x="671833" y="2107580"/>
                    <a:pt x="802887" y="2107580"/>
                  </a:cubicBezTo>
                  <a:cubicBezTo>
                    <a:pt x="933942" y="2107580"/>
                    <a:pt x="1045510" y="2023779"/>
                    <a:pt x="1086825" y="1906858"/>
                  </a:cubicBezTo>
                  <a:lnTo>
                    <a:pt x="1505414" y="1906858"/>
                  </a:lnTo>
                  <a:cubicBezTo>
                    <a:pt x="1560864" y="1906858"/>
                    <a:pt x="1605775" y="1861947"/>
                    <a:pt x="1605775" y="1806497"/>
                  </a:cubicBezTo>
                  <a:lnTo>
                    <a:pt x="1605775" y="1405053"/>
                  </a:lnTo>
                </a:path>
              </a:pathLst>
            </a:custGeom>
            <a:noFill/>
            <a:ln w="12544">
              <a:solidFill>
                <a:srgbClr val="F4F4F4"/>
              </a:solidFill>
            </a:ln>
          </p:spPr>
          <p:txBody>
            <a:bodyPr rtlCol="0" anchor="ctr"/>
            <a:lstStyle/>
            <a:p>
              <a:pPr algn="ctr"/>
              <a:endParaRPr lang="en-GB" sz="2800" noProof="0" dirty="0"/>
            </a:p>
          </p:txBody>
        </p:sp>
        <p:sp>
          <p:nvSpPr>
            <p:cNvPr id="15" name="TextBox 14">
              <a:extLst>
                <a:ext uri="{FF2B5EF4-FFF2-40B4-BE49-F238E27FC236}">
                  <a16:creationId xmlns:a16="http://schemas.microsoft.com/office/drawing/2014/main" id="{B6D09718-1471-254E-7740-7198B23B5730}"/>
                </a:ext>
              </a:extLst>
            </p:cNvPr>
            <p:cNvSpPr txBox="1"/>
            <p:nvPr/>
          </p:nvSpPr>
          <p:spPr>
            <a:xfrm>
              <a:off x="1510206" y="3422309"/>
              <a:ext cx="704060" cy="154197"/>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Introduction</a:t>
              </a:r>
            </a:p>
          </p:txBody>
        </p:sp>
        <p:sp>
          <p:nvSpPr>
            <p:cNvPr id="16" name="TextBox 15">
              <a:extLst>
                <a:ext uri="{FF2B5EF4-FFF2-40B4-BE49-F238E27FC236}">
                  <a16:creationId xmlns:a16="http://schemas.microsoft.com/office/drawing/2014/main" id="{70B2EC55-CC72-9607-4EC8-B787074E9A5E}"/>
                </a:ext>
              </a:extLst>
            </p:cNvPr>
            <p:cNvSpPr txBox="1"/>
            <p:nvPr/>
          </p:nvSpPr>
          <p:spPr>
            <a:xfrm>
              <a:off x="3321367" y="3422309"/>
              <a:ext cx="694691" cy="308394"/>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Theoretical
Background</a:t>
              </a:r>
            </a:p>
          </p:txBody>
        </p:sp>
        <p:sp>
          <p:nvSpPr>
            <p:cNvPr id="17" name="TextBox 16">
              <a:extLst>
                <a:ext uri="{FF2B5EF4-FFF2-40B4-BE49-F238E27FC236}">
                  <a16:creationId xmlns:a16="http://schemas.microsoft.com/office/drawing/2014/main" id="{1956DC35-0238-AD24-9C53-53DDC6000D2A}"/>
                </a:ext>
              </a:extLst>
            </p:cNvPr>
            <p:cNvSpPr txBox="1"/>
            <p:nvPr/>
          </p:nvSpPr>
          <p:spPr>
            <a:xfrm>
              <a:off x="5184130" y="3422309"/>
              <a:ext cx="582256" cy="308394"/>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Spin Tune
Model</a:t>
              </a:r>
            </a:p>
          </p:txBody>
        </p:sp>
        <p:sp>
          <p:nvSpPr>
            <p:cNvPr id="18" name="TextBox 17">
              <a:extLst>
                <a:ext uri="{FF2B5EF4-FFF2-40B4-BE49-F238E27FC236}">
                  <a16:creationId xmlns:a16="http://schemas.microsoft.com/office/drawing/2014/main" id="{B31D4F6B-7683-8108-FD76-298FDFCDE704}"/>
                </a:ext>
              </a:extLst>
            </p:cNvPr>
            <p:cNvSpPr txBox="1"/>
            <p:nvPr/>
          </p:nvSpPr>
          <p:spPr>
            <a:xfrm>
              <a:off x="6836689" y="3422309"/>
              <a:ext cx="890114" cy="308394"/>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Conclusion and
Future Scope</a:t>
              </a:r>
            </a:p>
          </p:txBody>
        </p:sp>
        <p:sp>
          <p:nvSpPr>
            <p:cNvPr id="19" name="TextBox 18">
              <a:extLst>
                <a:ext uri="{FF2B5EF4-FFF2-40B4-BE49-F238E27FC236}">
                  <a16:creationId xmlns:a16="http://schemas.microsoft.com/office/drawing/2014/main" id="{8BE23734-C58C-AECD-97F6-EFFE36E24CF8}"/>
                </a:ext>
              </a:extLst>
            </p:cNvPr>
            <p:cNvSpPr txBox="1"/>
            <p:nvPr/>
          </p:nvSpPr>
          <p:spPr>
            <a:xfrm>
              <a:off x="1293382" y="3673211"/>
              <a:ext cx="1137739" cy="616789"/>
            </a:xfrm>
            <a:prstGeom prst="rect">
              <a:avLst/>
            </a:prstGeom>
            <a:noFill/>
            <a:ln>
              <a:noFill/>
            </a:ln>
          </p:spPr>
          <p:txBody>
            <a:bodyPr wrap="none" lIns="0" tIns="0" rIns="0" bIns="0" anchor="t">
              <a:spAutoFit/>
            </a:bodyPr>
            <a:lstStyle/>
            <a:p>
              <a:pPr algn="ctr"/>
              <a:r>
                <a:rPr lang="en-GB" sz="1200" b="0" noProof="0" dirty="0">
                  <a:solidFill>
                    <a:srgbClr val="F4F4F4"/>
                  </a:solidFill>
                  <a:latin typeface="Roboto"/>
                </a:rPr>
                <a:t>Electric Dipole
Moments, EDM
measurement using
Storage Rings,</a:t>
              </a:r>
            </a:p>
          </p:txBody>
        </p:sp>
        <p:sp>
          <p:nvSpPr>
            <p:cNvPr id="20" name="TextBox 19">
              <a:extLst>
                <a:ext uri="{FF2B5EF4-FFF2-40B4-BE49-F238E27FC236}">
                  <a16:creationId xmlns:a16="http://schemas.microsoft.com/office/drawing/2014/main" id="{5C599BD7-C1B6-5501-ABB1-ACBB90B664E6}"/>
                </a:ext>
              </a:extLst>
            </p:cNvPr>
            <p:cNvSpPr txBox="1"/>
            <p:nvPr/>
          </p:nvSpPr>
          <p:spPr>
            <a:xfrm>
              <a:off x="2981386" y="3873933"/>
              <a:ext cx="1374657" cy="770986"/>
            </a:xfrm>
            <a:prstGeom prst="rect">
              <a:avLst/>
            </a:prstGeom>
            <a:noFill/>
            <a:ln>
              <a:noFill/>
            </a:ln>
          </p:spPr>
          <p:txBody>
            <a:bodyPr wrap="none" lIns="0" tIns="0" rIns="0" bIns="0" anchor="t">
              <a:spAutoFit/>
            </a:bodyPr>
            <a:lstStyle/>
            <a:p>
              <a:pPr algn="ctr"/>
              <a:r>
                <a:rPr lang="en-GB" sz="1200" b="0" noProof="0" dirty="0">
                  <a:solidFill>
                    <a:srgbClr val="F4F4F4"/>
                  </a:solidFill>
                  <a:latin typeface="Roboto"/>
                </a:rPr>
                <a:t>Spin Tune, Spin
Coherence Time, COSY, </a:t>
              </a:r>
            </a:p>
            <a:p>
              <a:pPr algn="ctr"/>
              <a:r>
                <a:rPr lang="en-GB" sz="1200" b="0" noProof="0" dirty="0">
                  <a:solidFill>
                    <a:srgbClr val="F4F4F4"/>
                  </a:solidFill>
                  <a:latin typeface="Roboto"/>
                </a:rPr>
                <a:t>Prototype and</a:t>
              </a:r>
              <a:br>
                <a:rPr lang="en-GB" sz="1200" b="0" noProof="0" dirty="0">
                  <a:solidFill>
                    <a:srgbClr val="F4F4F4"/>
                  </a:solidFill>
                  <a:latin typeface="Roboto"/>
                </a:rPr>
              </a:br>
              <a:r>
                <a:rPr lang="en-GB" sz="1200" b="0" noProof="0" dirty="0">
                  <a:solidFill>
                    <a:srgbClr val="F4F4F4"/>
                  </a:solidFill>
                  <a:latin typeface="Roboto"/>
                </a:rPr>
                <a:t>Hybrid</a:t>
              </a:r>
              <a:r>
                <a:rPr lang="en-GB" sz="1200" noProof="0" dirty="0">
                  <a:solidFill>
                    <a:srgbClr val="F4F4F4"/>
                  </a:solidFill>
                  <a:latin typeface="Roboto"/>
                </a:rPr>
                <a:t> </a:t>
              </a:r>
              <a:r>
                <a:rPr lang="en-GB" sz="1200" b="0" noProof="0" dirty="0">
                  <a:solidFill>
                    <a:srgbClr val="F4F4F4"/>
                  </a:solidFill>
                  <a:latin typeface="Roboto"/>
                </a:rPr>
                <a:t>Storage</a:t>
              </a:r>
              <a:br>
                <a:rPr lang="en-GB" sz="1200" b="0" noProof="0" dirty="0">
                  <a:solidFill>
                    <a:srgbClr val="F4F4F4"/>
                  </a:solidFill>
                  <a:latin typeface="Roboto"/>
                </a:rPr>
              </a:br>
              <a:r>
                <a:rPr lang="en-GB" sz="1200" b="0" noProof="0" dirty="0">
                  <a:solidFill>
                    <a:srgbClr val="F4F4F4"/>
                  </a:solidFill>
                  <a:latin typeface="Roboto"/>
                </a:rPr>
                <a:t>Rings.</a:t>
              </a:r>
            </a:p>
          </p:txBody>
        </p:sp>
        <p:sp>
          <p:nvSpPr>
            <p:cNvPr id="21" name="TextBox 20">
              <a:extLst>
                <a:ext uri="{FF2B5EF4-FFF2-40B4-BE49-F238E27FC236}">
                  <a16:creationId xmlns:a16="http://schemas.microsoft.com/office/drawing/2014/main" id="{59A14A57-D6BC-B731-3605-B60131256CEB}"/>
                </a:ext>
              </a:extLst>
            </p:cNvPr>
            <p:cNvSpPr txBox="1"/>
            <p:nvPr/>
          </p:nvSpPr>
          <p:spPr>
            <a:xfrm>
              <a:off x="5052922" y="3873933"/>
              <a:ext cx="844604" cy="616789"/>
            </a:xfrm>
            <a:prstGeom prst="rect">
              <a:avLst/>
            </a:prstGeom>
            <a:noFill/>
            <a:ln>
              <a:noFill/>
            </a:ln>
          </p:spPr>
          <p:txBody>
            <a:bodyPr wrap="none" lIns="0" tIns="0" rIns="0" bIns="0" anchor="t">
              <a:spAutoFit/>
            </a:bodyPr>
            <a:lstStyle/>
            <a:p>
              <a:pPr algn="ctr"/>
              <a:r>
                <a:rPr lang="en-GB" sz="1200" b="0" noProof="0" dirty="0">
                  <a:solidFill>
                    <a:srgbClr val="F4F4F4"/>
                  </a:solidFill>
                  <a:latin typeface="Roboto"/>
                </a:rPr>
                <a:t>Without &amp; With
Longitudinal
Focusing, SCT
Optimisation.</a:t>
              </a:r>
            </a:p>
          </p:txBody>
        </p:sp>
        <p:sp>
          <p:nvSpPr>
            <p:cNvPr id="22" name="TextBox 21">
              <a:extLst>
                <a:ext uri="{FF2B5EF4-FFF2-40B4-BE49-F238E27FC236}">
                  <a16:creationId xmlns:a16="http://schemas.microsoft.com/office/drawing/2014/main" id="{403290A9-A1BD-18C4-B2D4-D1CE0DBAD05E}"/>
                </a:ext>
              </a:extLst>
            </p:cNvPr>
            <p:cNvSpPr txBox="1"/>
            <p:nvPr/>
          </p:nvSpPr>
          <p:spPr>
            <a:xfrm>
              <a:off x="6688114" y="3899023"/>
              <a:ext cx="1187265" cy="462592"/>
            </a:xfrm>
            <a:prstGeom prst="rect">
              <a:avLst/>
            </a:prstGeom>
            <a:noFill/>
            <a:ln>
              <a:noFill/>
            </a:ln>
          </p:spPr>
          <p:txBody>
            <a:bodyPr wrap="none" lIns="0" tIns="0" rIns="0" bIns="0" anchor="t">
              <a:spAutoFit/>
            </a:bodyPr>
            <a:lstStyle/>
            <a:p>
              <a:pPr algn="ctr"/>
              <a:r>
                <a:rPr lang="en-GB" sz="1200" b="0" noProof="0" dirty="0">
                  <a:solidFill>
                    <a:srgbClr val="F4F4F4"/>
                  </a:solidFill>
                  <a:latin typeface="Roboto"/>
                </a:rPr>
                <a:t>Summary of findings
and future research
directions.</a:t>
              </a:r>
            </a:p>
          </p:txBody>
        </p:sp>
        <p:sp>
          <p:nvSpPr>
            <p:cNvPr id="23" name="TextBox 22">
              <a:extLst>
                <a:ext uri="{FF2B5EF4-FFF2-40B4-BE49-F238E27FC236}">
                  <a16:creationId xmlns:a16="http://schemas.microsoft.com/office/drawing/2014/main" id="{7FFD83F1-7CCA-79EE-6633-83F675683C90}"/>
                </a:ext>
              </a:extLst>
            </p:cNvPr>
            <p:cNvSpPr txBox="1"/>
            <p:nvPr/>
          </p:nvSpPr>
          <p:spPr>
            <a:xfrm>
              <a:off x="1825479" y="4995321"/>
              <a:ext cx="73619" cy="154197"/>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1</a:t>
              </a:r>
            </a:p>
          </p:txBody>
        </p:sp>
        <p:sp>
          <p:nvSpPr>
            <p:cNvPr id="24" name="TextBox 23">
              <a:extLst>
                <a:ext uri="{FF2B5EF4-FFF2-40B4-BE49-F238E27FC236}">
                  <a16:creationId xmlns:a16="http://schemas.microsoft.com/office/drawing/2014/main" id="{BBED4376-35FA-13C2-1909-ECD7A4DEAC8B}"/>
                </a:ext>
              </a:extLst>
            </p:cNvPr>
            <p:cNvSpPr txBox="1"/>
            <p:nvPr/>
          </p:nvSpPr>
          <p:spPr>
            <a:xfrm>
              <a:off x="3631977" y="4995321"/>
              <a:ext cx="73619" cy="154197"/>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2</a:t>
              </a:r>
            </a:p>
          </p:txBody>
        </p:sp>
        <p:sp>
          <p:nvSpPr>
            <p:cNvPr id="25" name="TextBox 24">
              <a:extLst>
                <a:ext uri="{FF2B5EF4-FFF2-40B4-BE49-F238E27FC236}">
                  <a16:creationId xmlns:a16="http://schemas.microsoft.com/office/drawing/2014/main" id="{2188D4DB-66BE-E8F9-93E7-83A5FF767AA5}"/>
                </a:ext>
              </a:extLst>
            </p:cNvPr>
            <p:cNvSpPr txBox="1"/>
            <p:nvPr/>
          </p:nvSpPr>
          <p:spPr>
            <a:xfrm>
              <a:off x="5438475" y="4995321"/>
              <a:ext cx="73619" cy="154197"/>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3</a:t>
              </a:r>
            </a:p>
          </p:txBody>
        </p:sp>
        <p:sp>
          <p:nvSpPr>
            <p:cNvPr id="26" name="TextBox 25">
              <a:extLst>
                <a:ext uri="{FF2B5EF4-FFF2-40B4-BE49-F238E27FC236}">
                  <a16:creationId xmlns:a16="http://schemas.microsoft.com/office/drawing/2014/main" id="{C261E5EB-9417-BBC0-5FAB-1161CB398020}"/>
                </a:ext>
              </a:extLst>
            </p:cNvPr>
            <p:cNvSpPr txBox="1"/>
            <p:nvPr/>
          </p:nvSpPr>
          <p:spPr>
            <a:xfrm>
              <a:off x="7244972" y="4995321"/>
              <a:ext cx="73619" cy="154197"/>
            </a:xfrm>
            <a:prstGeom prst="rect">
              <a:avLst/>
            </a:prstGeom>
            <a:noFill/>
            <a:ln>
              <a:noFill/>
            </a:ln>
          </p:spPr>
          <p:txBody>
            <a:bodyPr wrap="none" lIns="0" tIns="0" rIns="0" bIns="0" anchor="t">
              <a:spAutoFit/>
            </a:bodyPr>
            <a:lstStyle/>
            <a:p>
              <a:pPr algn="ctr"/>
              <a:r>
                <a:rPr lang="en-GB" sz="1200" b="1" noProof="0" dirty="0">
                  <a:solidFill>
                    <a:srgbClr val="F4F4F4"/>
                  </a:solidFill>
                  <a:latin typeface="Roboto"/>
                </a:rPr>
                <a:t>4</a:t>
              </a:r>
            </a:p>
          </p:txBody>
        </p:sp>
        <p:sp>
          <p:nvSpPr>
            <p:cNvPr id="27" name="Rounded Rectangle 22">
              <a:extLst>
                <a:ext uri="{FF2B5EF4-FFF2-40B4-BE49-F238E27FC236}">
                  <a16:creationId xmlns:a16="http://schemas.microsoft.com/office/drawing/2014/main" id="{EC87C6A6-B8FC-8DA0-D38D-722D74B86897}"/>
                </a:ext>
              </a:extLst>
            </p:cNvPr>
            <p:cNvSpPr/>
            <p:nvPr/>
          </p:nvSpPr>
          <p:spPr>
            <a:xfrm>
              <a:off x="1381358" y="2084999"/>
              <a:ext cx="961792" cy="961792"/>
            </a:xfrm>
            <a:custGeom>
              <a:avLst/>
              <a:gdLst/>
              <a:ahLst/>
              <a:cxnLst/>
              <a:rect l="0" t="0" r="0" b="0"/>
              <a:pathLst>
                <a:path w="961792" h="961792">
                  <a:moveTo>
                    <a:pt x="0" y="418170"/>
                  </a:moveTo>
                  <a:cubicBezTo>
                    <a:pt x="0" y="649120"/>
                    <a:pt x="187221" y="836341"/>
                    <a:pt x="418170" y="836341"/>
                  </a:cubicBezTo>
                  <a:cubicBezTo>
                    <a:pt x="649120" y="836341"/>
                    <a:pt x="836341" y="649120"/>
                    <a:pt x="836341" y="418170"/>
                  </a:cubicBezTo>
                  <a:cubicBezTo>
                    <a:pt x="836341" y="187221"/>
                    <a:pt x="649120" y="0"/>
                    <a:pt x="418170" y="0"/>
                  </a:cubicBezTo>
                  <a:cubicBezTo>
                    <a:pt x="187221" y="0"/>
                    <a:pt x="0" y="187221"/>
                    <a:pt x="0" y="418170"/>
                  </a:cubicBezTo>
                  <a:close/>
                  <a:moveTo>
                    <a:pt x="961792" y="961792"/>
                  </a:moveTo>
                  <a:lnTo>
                    <a:pt x="713859" y="713859"/>
                  </a:lnTo>
                </a:path>
              </a:pathLst>
            </a:custGeom>
            <a:noFill/>
            <a:ln w="12544">
              <a:solidFill>
                <a:srgbClr val="F4F4F4"/>
              </a:solidFill>
            </a:ln>
          </p:spPr>
          <p:txBody>
            <a:bodyPr rtlCol="0" anchor="ctr"/>
            <a:lstStyle/>
            <a:p>
              <a:pPr algn="ctr"/>
              <a:endParaRPr lang="en-GB" sz="2800" noProof="0" dirty="0"/>
            </a:p>
          </p:txBody>
        </p:sp>
        <p:sp>
          <p:nvSpPr>
            <p:cNvPr id="28" name="Rounded Rectangle 23">
              <a:extLst>
                <a:ext uri="{FF2B5EF4-FFF2-40B4-BE49-F238E27FC236}">
                  <a16:creationId xmlns:a16="http://schemas.microsoft.com/office/drawing/2014/main" id="{AE7BAD7B-64AB-3A48-16E9-5C67AA3B4A82}"/>
                </a:ext>
              </a:extLst>
            </p:cNvPr>
            <p:cNvSpPr/>
            <p:nvPr/>
          </p:nvSpPr>
          <p:spPr>
            <a:xfrm>
              <a:off x="3208806" y="2085041"/>
              <a:ext cx="919934" cy="962001"/>
            </a:xfrm>
            <a:custGeom>
              <a:avLst/>
              <a:gdLst/>
              <a:ahLst/>
              <a:cxnLst/>
              <a:rect l="0" t="0" r="0" b="0"/>
              <a:pathLst>
                <a:path w="919934" h="962001">
                  <a:moveTo>
                    <a:pt x="146317" y="302002"/>
                  </a:moveTo>
                  <a:cubicBezTo>
                    <a:pt x="104924" y="296528"/>
                    <a:pt x="63244" y="293498"/>
                    <a:pt x="21493" y="292928"/>
                  </a:cubicBezTo>
                  <a:cubicBezTo>
                    <a:pt x="9793" y="292788"/>
                    <a:pt x="183" y="302137"/>
                    <a:pt x="0" y="313837"/>
                  </a:cubicBezTo>
                  <a:lnTo>
                    <a:pt x="0" y="794733"/>
                  </a:lnTo>
                  <a:cubicBezTo>
                    <a:pt x="0" y="806280"/>
                    <a:pt x="9361" y="815642"/>
                    <a:pt x="20908" y="815642"/>
                  </a:cubicBezTo>
                  <a:cubicBezTo>
                    <a:pt x="359626" y="821203"/>
                    <a:pt x="459987" y="962001"/>
                    <a:pt x="459987" y="962001"/>
                  </a:cubicBezTo>
                  <a:moveTo>
                    <a:pt x="857208" y="294308"/>
                  </a:moveTo>
                  <a:cubicBezTo>
                    <a:pt x="870589" y="293639"/>
                    <a:pt x="884389" y="293137"/>
                    <a:pt x="898607" y="292928"/>
                  </a:cubicBezTo>
                  <a:cubicBezTo>
                    <a:pt x="904224" y="292816"/>
                    <a:pt x="909650" y="294969"/>
                    <a:pt x="913662" y="298902"/>
                  </a:cubicBezTo>
                  <a:cubicBezTo>
                    <a:pt x="917674" y="302836"/>
                    <a:pt x="919934" y="308218"/>
                    <a:pt x="919933" y="313837"/>
                  </a:cubicBezTo>
                  <a:lnTo>
                    <a:pt x="919933" y="794733"/>
                  </a:lnTo>
                  <a:cubicBezTo>
                    <a:pt x="919933" y="806280"/>
                    <a:pt x="910572" y="815642"/>
                    <a:pt x="899025" y="815642"/>
                  </a:cubicBezTo>
                  <a:cubicBezTo>
                    <a:pt x="560306" y="821203"/>
                    <a:pt x="459945" y="962001"/>
                    <a:pt x="459945" y="962001"/>
                  </a:cubicBezTo>
                  <a:lnTo>
                    <a:pt x="459945" y="502013"/>
                  </a:lnTo>
                  <a:moveTo>
                    <a:pt x="731756" y="0"/>
                  </a:moveTo>
                  <a:lnTo>
                    <a:pt x="731756" y="167268"/>
                  </a:lnTo>
                  <a:moveTo>
                    <a:pt x="815391" y="83634"/>
                  </a:moveTo>
                  <a:lnTo>
                    <a:pt x="648122" y="83634"/>
                  </a:lnTo>
                  <a:moveTo>
                    <a:pt x="278961" y="216277"/>
                  </a:moveTo>
                  <a:lnTo>
                    <a:pt x="397220" y="334536"/>
                  </a:lnTo>
                  <a:moveTo>
                    <a:pt x="397220" y="216277"/>
                  </a:moveTo>
                  <a:lnTo>
                    <a:pt x="278961" y="334536"/>
                  </a:lnTo>
                  <a:moveTo>
                    <a:pt x="543580" y="334536"/>
                  </a:moveTo>
                  <a:lnTo>
                    <a:pt x="710848" y="334536"/>
                  </a:lnTo>
                  <a:moveTo>
                    <a:pt x="627214" y="240448"/>
                  </a:moveTo>
                  <a:cubicBezTo>
                    <a:pt x="621440" y="240448"/>
                    <a:pt x="616760" y="245128"/>
                    <a:pt x="616760" y="250902"/>
                  </a:cubicBezTo>
                  <a:moveTo>
                    <a:pt x="637668" y="250860"/>
                  </a:moveTo>
                  <a:cubicBezTo>
                    <a:pt x="637668" y="245086"/>
                    <a:pt x="632987" y="240406"/>
                    <a:pt x="627214" y="240406"/>
                  </a:cubicBezTo>
                  <a:moveTo>
                    <a:pt x="627214" y="261356"/>
                  </a:moveTo>
                  <a:cubicBezTo>
                    <a:pt x="632987" y="261356"/>
                    <a:pt x="637668" y="256676"/>
                    <a:pt x="637668" y="250902"/>
                  </a:cubicBezTo>
                  <a:moveTo>
                    <a:pt x="616760" y="250860"/>
                  </a:moveTo>
                  <a:cubicBezTo>
                    <a:pt x="616760" y="256634"/>
                    <a:pt x="621440" y="261314"/>
                    <a:pt x="627214" y="261314"/>
                  </a:cubicBezTo>
                  <a:moveTo>
                    <a:pt x="616760" y="418170"/>
                  </a:moveTo>
                  <a:cubicBezTo>
                    <a:pt x="616760" y="412396"/>
                    <a:pt x="621440" y="407716"/>
                    <a:pt x="627214" y="407716"/>
                  </a:cubicBezTo>
                  <a:moveTo>
                    <a:pt x="627214" y="407674"/>
                  </a:moveTo>
                  <a:cubicBezTo>
                    <a:pt x="632987" y="407674"/>
                    <a:pt x="637668" y="412355"/>
                    <a:pt x="637668" y="418128"/>
                  </a:cubicBezTo>
                  <a:moveTo>
                    <a:pt x="627214" y="428625"/>
                  </a:moveTo>
                  <a:cubicBezTo>
                    <a:pt x="632987" y="428625"/>
                    <a:pt x="637668" y="423944"/>
                    <a:pt x="637668" y="418170"/>
                  </a:cubicBezTo>
                  <a:moveTo>
                    <a:pt x="616760" y="418128"/>
                  </a:moveTo>
                  <a:cubicBezTo>
                    <a:pt x="616760" y="423902"/>
                    <a:pt x="621440" y="428583"/>
                    <a:pt x="627214" y="428583"/>
                  </a:cubicBezTo>
                  <a:moveTo>
                    <a:pt x="146317" y="62725"/>
                  </a:moveTo>
                  <a:lnTo>
                    <a:pt x="188135" y="125451"/>
                  </a:lnTo>
                  <a:lnTo>
                    <a:pt x="229952" y="0"/>
                  </a:lnTo>
                  <a:lnTo>
                    <a:pt x="376311" y="0"/>
                  </a:lnTo>
                </a:path>
              </a:pathLst>
            </a:custGeom>
            <a:noFill/>
            <a:ln w="12544">
              <a:solidFill>
                <a:srgbClr val="F4F4F4"/>
              </a:solidFill>
            </a:ln>
          </p:spPr>
          <p:txBody>
            <a:bodyPr rtlCol="0" anchor="ctr"/>
            <a:lstStyle/>
            <a:p>
              <a:pPr algn="ctr"/>
              <a:endParaRPr lang="en-GB" sz="2800" noProof="0" dirty="0"/>
            </a:p>
          </p:txBody>
        </p:sp>
        <p:sp>
          <p:nvSpPr>
            <p:cNvPr id="29" name="Rounded Rectangle 24">
              <a:extLst>
                <a:ext uri="{FF2B5EF4-FFF2-40B4-BE49-F238E27FC236}">
                  <a16:creationId xmlns:a16="http://schemas.microsoft.com/office/drawing/2014/main" id="{F5044C9B-CB49-0792-C966-FB4B7F7168C7}"/>
                </a:ext>
              </a:extLst>
            </p:cNvPr>
            <p:cNvSpPr/>
            <p:nvPr/>
          </p:nvSpPr>
          <p:spPr>
            <a:xfrm>
              <a:off x="4994353" y="2084999"/>
              <a:ext cx="961792" cy="961792"/>
            </a:xfrm>
            <a:custGeom>
              <a:avLst/>
              <a:gdLst/>
              <a:ahLst/>
              <a:cxnLst/>
              <a:rect l="0" t="0" r="0" b="0"/>
              <a:pathLst>
                <a:path w="961792" h="961792">
                  <a:moveTo>
                    <a:pt x="334536" y="480896"/>
                  </a:moveTo>
                  <a:cubicBezTo>
                    <a:pt x="334536" y="561728"/>
                    <a:pt x="400064" y="627256"/>
                    <a:pt x="480896" y="627256"/>
                  </a:cubicBezTo>
                  <a:cubicBezTo>
                    <a:pt x="561728" y="627256"/>
                    <a:pt x="627256" y="561728"/>
                    <a:pt x="627256" y="480896"/>
                  </a:cubicBezTo>
                  <a:cubicBezTo>
                    <a:pt x="627256" y="400064"/>
                    <a:pt x="561728" y="334536"/>
                    <a:pt x="480896" y="334536"/>
                  </a:cubicBezTo>
                  <a:cubicBezTo>
                    <a:pt x="400064" y="334536"/>
                    <a:pt x="334536" y="400064"/>
                    <a:pt x="334536" y="480896"/>
                  </a:cubicBezTo>
                  <a:moveTo>
                    <a:pt x="480896" y="167268"/>
                  </a:moveTo>
                  <a:lnTo>
                    <a:pt x="480896" y="0"/>
                  </a:lnTo>
                  <a:cubicBezTo>
                    <a:pt x="215304" y="0"/>
                    <a:pt x="0" y="215304"/>
                    <a:pt x="0" y="480896"/>
                  </a:cubicBezTo>
                  <a:lnTo>
                    <a:pt x="167268" y="480896"/>
                  </a:lnTo>
                  <a:cubicBezTo>
                    <a:pt x="167268" y="307684"/>
                    <a:pt x="307684" y="167268"/>
                    <a:pt x="480896" y="167268"/>
                  </a:cubicBezTo>
                  <a:close/>
                  <a:moveTo>
                    <a:pt x="480896" y="794524"/>
                  </a:moveTo>
                  <a:lnTo>
                    <a:pt x="480896" y="961792"/>
                  </a:lnTo>
                  <a:cubicBezTo>
                    <a:pt x="746488" y="961792"/>
                    <a:pt x="961792" y="746488"/>
                    <a:pt x="961792" y="480896"/>
                  </a:cubicBezTo>
                  <a:lnTo>
                    <a:pt x="794524" y="480896"/>
                  </a:lnTo>
                  <a:cubicBezTo>
                    <a:pt x="794524" y="654108"/>
                    <a:pt x="654108" y="794524"/>
                    <a:pt x="480896" y="794524"/>
                  </a:cubicBezTo>
                  <a:close/>
                </a:path>
              </a:pathLst>
            </a:custGeom>
            <a:noFill/>
            <a:ln w="12544">
              <a:solidFill>
                <a:srgbClr val="F4F4F4"/>
              </a:solidFill>
            </a:ln>
          </p:spPr>
          <p:txBody>
            <a:bodyPr rtlCol="0" anchor="ctr"/>
            <a:lstStyle/>
            <a:p>
              <a:pPr algn="ctr"/>
              <a:endParaRPr lang="en-GB" sz="2800" noProof="0" dirty="0"/>
            </a:p>
          </p:txBody>
        </p:sp>
        <p:sp>
          <p:nvSpPr>
            <p:cNvPr id="30" name="Rounded Rectangle 25">
              <a:extLst>
                <a:ext uri="{FF2B5EF4-FFF2-40B4-BE49-F238E27FC236}">
                  <a16:creationId xmlns:a16="http://schemas.microsoft.com/office/drawing/2014/main" id="{8B74EE14-BEB3-E19A-EDA0-8C00F68436B5}"/>
                </a:ext>
              </a:extLst>
            </p:cNvPr>
            <p:cNvSpPr/>
            <p:nvPr/>
          </p:nvSpPr>
          <p:spPr>
            <a:xfrm>
              <a:off x="6800851" y="2084999"/>
              <a:ext cx="962608" cy="961792"/>
            </a:xfrm>
            <a:custGeom>
              <a:avLst/>
              <a:gdLst/>
              <a:ahLst/>
              <a:cxnLst/>
              <a:rect l="0" t="0" r="0" b="0"/>
              <a:pathLst>
                <a:path w="962608" h="961792">
                  <a:moveTo>
                    <a:pt x="757307" y="0"/>
                  </a:moveTo>
                  <a:cubicBezTo>
                    <a:pt x="682002" y="465"/>
                    <a:pt x="613465" y="43564"/>
                    <a:pt x="580420" y="111233"/>
                  </a:cubicBezTo>
                  <a:cubicBezTo>
                    <a:pt x="554292" y="92231"/>
                    <a:pt x="522821" y="81985"/>
                    <a:pt x="490514" y="81961"/>
                  </a:cubicBezTo>
                  <a:cubicBezTo>
                    <a:pt x="448740" y="82292"/>
                    <a:pt x="408814" y="99234"/>
                    <a:pt x="379551" y="129047"/>
                  </a:cubicBezTo>
                  <a:cubicBezTo>
                    <a:pt x="350287" y="158860"/>
                    <a:pt x="334090" y="199093"/>
                    <a:pt x="334536" y="240866"/>
                  </a:cubicBezTo>
                  <a:cubicBezTo>
                    <a:pt x="334066" y="283591"/>
                    <a:pt x="351005" y="324667"/>
                    <a:pt x="381453" y="354642"/>
                  </a:cubicBezTo>
                  <a:cubicBezTo>
                    <a:pt x="411902" y="384617"/>
                    <a:pt x="453238" y="400910"/>
                    <a:pt x="495950" y="399771"/>
                  </a:cubicBezTo>
                  <a:cubicBezTo>
                    <a:pt x="520187" y="436275"/>
                    <a:pt x="558873" y="460679"/>
                    <a:pt x="602257" y="466831"/>
                  </a:cubicBezTo>
                  <a:cubicBezTo>
                    <a:pt x="645641" y="472983"/>
                    <a:pt x="689586" y="460297"/>
                    <a:pt x="723017" y="431970"/>
                  </a:cubicBezTo>
                  <a:cubicBezTo>
                    <a:pt x="736780" y="434765"/>
                    <a:pt x="750790" y="436166"/>
                    <a:pt x="764834" y="436152"/>
                  </a:cubicBezTo>
                  <a:cubicBezTo>
                    <a:pt x="882758" y="436152"/>
                    <a:pt x="960119" y="338718"/>
                    <a:pt x="960119" y="218285"/>
                  </a:cubicBezTo>
                  <a:cubicBezTo>
                    <a:pt x="962608" y="162328"/>
                    <a:pt x="942540" y="107713"/>
                    <a:pt x="904415" y="66679"/>
                  </a:cubicBezTo>
                  <a:cubicBezTo>
                    <a:pt x="866290" y="25646"/>
                    <a:pt x="813295" y="1625"/>
                    <a:pt x="757307" y="0"/>
                  </a:cubicBezTo>
                  <a:close/>
                  <a:moveTo>
                    <a:pt x="31362" y="407716"/>
                  </a:moveTo>
                  <a:cubicBezTo>
                    <a:pt x="31362" y="459680"/>
                    <a:pt x="73487" y="501804"/>
                    <a:pt x="125451" y="501804"/>
                  </a:cubicBezTo>
                  <a:cubicBezTo>
                    <a:pt x="177414" y="501804"/>
                    <a:pt x="219539" y="459680"/>
                    <a:pt x="219539" y="407716"/>
                  </a:cubicBezTo>
                  <a:cubicBezTo>
                    <a:pt x="219539" y="355752"/>
                    <a:pt x="177414" y="313628"/>
                    <a:pt x="125451" y="313628"/>
                  </a:cubicBezTo>
                  <a:cubicBezTo>
                    <a:pt x="73487" y="313628"/>
                    <a:pt x="31362" y="355752"/>
                    <a:pt x="31362" y="407716"/>
                  </a:cubicBezTo>
                  <a:moveTo>
                    <a:pt x="125451" y="543621"/>
                  </a:moveTo>
                  <a:cubicBezTo>
                    <a:pt x="56166" y="543621"/>
                    <a:pt x="0" y="599788"/>
                    <a:pt x="0" y="669073"/>
                  </a:cubicBezTo>
                  <a:lnTo>
                    <a:pt x="0" y="752707"/>
                  </a:lnTo>
                  <a:lnTo>
                    <a:pt x="62725" y="752707"/>
                  </a:lnTo>
                  <a:lnTo>
                    <a:pt x="83634" y="961792"/>
                  </a:lnTo>
                  <a:lnTo>
                    <a:pt x="167268" y="961792"/>
                  </a:lnTo>
                  <a:lnTo>
                    <a:pt x="188176" y="752707"/>
                  </a:lnTo>
                  <a:lnTo>
                    <a:pt x="250902" y="752707"/>
                  </a:lnTo>
                  <a:lnTo>
                    <a:pt x="250902" y="669073"/>
                  </a:lnTo>
                  <a:cubicBezTo>
                    <a:pt x="250902" y="599788"/>
                    <a:pt x="194736" y="543621"/>
                    <a:pt x="125451" y="543621"/>
                  </a:cubicBezTo>
                  <a:close/>
                  <a:moveTo>
                    <a:pt x="344990" y="606347"/>
                  </a:moveTo>
                  <a:cubicBezTo>
                    <a:pt x="350764" y="606347"/>
                    <a:pt x="355445" y="611028"/>
                    <a:pt x="355445" y="616801"/>
                  </a:cubicBezTo>
                  <a:cubicBezTo>
                    <a:pt x="355445" y="622575"/>
                    <a:pt x="350764" y="627256"/>
                    <a:pt x="344990" y="627256"/>
                  </a:cubicBezTo>
                  <a:cubicBezTo>
                    <a:pt x="339217" y="627256"/>
                    <a:pt x="334536" y="622575"/>
                    <a:pt x="334536" y="616801"/>
                  </a:cubicBezTo>
                  <a:cubicBezTo>
                    <a:pt x="334536" y="611028"/>
                    <a:pt x="339217" y="606347"/>
                    <a:pt x="344990" y="606347"/>
                  </a:cubicBezTo>
                  <a:moveTo>
                    <a:pt x="648164" y="250902"/>
                  </a:moveTo>
                  <a:cubicBezTo>
                    <a:pt x="653938" y="250902"/>
                    <a:pt x="658618" y="255582"/>
                    <a:pt x="658618" y="261356"/>
                  </a:cubicBezTo>
                  <a:cubicBezTo>
                    <a:pt x="658618" y="267130"/>
                    <a:pt x="653938" y="271810"/>
                    <a:pt x="648164" y="271810"/>
                  </a:cubicBezTo>
                  <a:cubicBezTo>
                    <a:pt x="642390" y="271810"/>
                    <a:pt x="637710" y="267130"/>
                    <a:pt x="637710" y="261356"/>
                  </a:cubicBezTo>
                  <a:cubicBezTo>
                    <a:pt x="637710" y="255582"/>
                    <a:pt x="642390" y="250902"/>
                    <a:pt x="648164" y="250902"/>
                  </a:cubicBezTo>
                  <a:moveTo>
                    <a:pt x="784070" y="250902"/>
                  </a:moveTo>
                  <a:cubicBezTo>
                    <a:pt x="789843" y="250902"/>
                    <a:pt x="794524" y="255582"/>
                    <a:pt x="794524" y="261356"/>
                  </a:cubicBezTo>
                  <a:cubicBezTo>
                    <a:pt x="794524" y="267130"/>
                    <a:pt x="789843" y="271810"/>
                    <a:pt x="784070" y="271810"/>
                  </a:cubicBezTo>
                  <a:cubicBezTo>
                    <a:pt x="778296" y="271810"/>
                    <a:pt x="773615" y="267130"/>
                    <a:pt x="773615" y="261356"/>
                  </a:cubicBezTo>
                  <a:cubicBezTo>
                    <a:pt x="773615" y="255582"/>
                    <a:pt x="778296" y="250902"/>
                    <a:pt x="784070" y="250902"/>
                  </a:cubicBezTo>
                  <a:moveTo>
                    <a:pt x="512259" y="250902"/>
                  </a:moveTo>
                  <a:cubicBezTo>
                    <a:pt x="518032" y="250902"/>
                    <a:pt x="522713" y="255582"/>
                    <a:pt x="522713" y="261356"/>
                  </a:cubicBezTo>
                  <a:cubicBezTo>
                    <a:pt x="522713" y="267130"/>
                    <a:pt x="518032" y="271810"/>
                    <a:pt x="512259" y="271810"/>
                  </a:cubicBezTo>
                  <a:cubicBezTo>
                    <a:pt x="506485" y="271810"/>
                    <a:pt x="501804" y="267130"/>
                    <a:pt x="501804" y="261356"/>
                  </a:cubicBezTo>
                  <a:cubicBezTo>
                    <a:pt x="501804" y="255582"/>
                    <a:pt x="506485" y="250902"/>
                    <a:pt x="512259" y="250902"/>
                  </a:cubicBezTo>
                  <a:moveTo>
                    <a:pt x="397262" y="522713"/>
                  </a:moveTo>
                  <a:cubicBezTo>
                    <a:pt x="397262" y="545808"/>
                    <a:pt x="415984" y="564530"/>
                    <a:pt x="439079" y="564530"/>
                  </a:cubicBezTo>
                  <a:cubicBezTo>
                    <a:pt x="462174" y="564530"/>
                    <a:pt x="480896" y="545808"/>
                    <a:pt x="480896" y="522713"/>
                  </a:cubicBezTo>
                  <a:cubicBezTo>
                    <a:pt x="480896" y="499618"/>
                    <a:pt x="462174" y="480896"/>
                    <a:pt x="439079" y="480896"/>
                  </a:cubicBezTo>
                  <a:cubicBezTo>
                    <a:pt x="415984" y="480896"/>
                    <a:pt x="397262" y="499618"/>
                    <a:pt x="397262" y="522713"/>
                  </a:cubicBezTo>
                </a:path>
              </a:pathLst>
            </a:custGeom>
            <a:noFill/>
            <a:ln w="12544">
              <a:solidFill>
                <a:srgbClr val="F4F4F4"/>
              </a:solidFill>
            </a:ln>
          </p:spPr>
          <p:txBody>
            <a:bodyPr rtlCol="0" anchor="ctr"/>
            <a:lstStyle/>
            <a:p>
              <a:pPr algn="ctr"/>
              <a:endParaRPr lang="en-GB" sz="2800" noProof="0" dirty="0"/>
            </a:p>
          </p:txBody>
        </p:sp>
      </p:grpSp>
      <p:sp>
        <p:nvSpPr>
          <p:cNvPr id="34" name="Picture Placeholder 33">
            <a:extLst>
              <a:ext uri="{FF2B5EF4-FFF2-40B4-BE49-F238E27FC236}">
                <a16:creationId xmlns:a16="http://schemas.microsoft.com/office/drawing/2014/main" id="{BD2FE35E-0E51-631C-88F6-DBF2EA086BEA}"/>
              </a:ext>
            </a:extLst>
          </p:cNvPr>
          <p:cNvSpPr>
            <a:spLocks noGrp="1"/>
          </p:cNvSpPr>
          <p:nvPr>
            <p:ph type="pic" sz="quarter" idx="11"/>
          </p:nvPr>
        </p:nvSpPr>
        <p:spPr/>
        <p:txBody>
          <a:bodyPr/>
          <a:lstStyle/>
          <a:p>
            <a:endParaRPr lang="en-GB" noProof="0" dirty="0"/>
          </a:p>
        </p:txBody>
      </p:sp>
    </p:spTree>
    <p:extLst>
      <p:ext uri="{BB962C8B-B14F-4D97-AF65-F5344CB8AC3E}">
        <p14:creationId xmlns:p14="http://schemas.microsoft.com/office/powerpoint/2010/main" val="766412855"/>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DBF456E-BB37-D509-20FF-D9830248FD2B}"/>
                  </a:ext>
                </a:extLst>
              </p:cNvPr>
              <p:cNvSpPr txBox="1"/>
              <p:nvPr/>
            </p:nvSpPr>
            <p:spPr>
              <a:xfrm>
                <a:off x="5194723" y="960734"/>
                <a:ext cx="6666276"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000" i="1" noProof="0" smtClean="0">
                              <a:solidFill>
                                <a:schemeClr val="bg1"/>
                              </a:solidFill>
                              <a:latin typeface="Cambria Math" panose="02040503050406030204" pitchFamily="18" charset="0"/>
                            </a:rPr>
                          </m:ctrlPr>
                        </m:fPr>
                        <m:num>
                          <m:r>
                            <a:rPr lang="en-GB" sz="2000" noProof="0" smtClean="0">
                              <a:solidFill>
                                <a:schemeClr val="bg1"/>
                              </a:solidFill>
                              <a:latin typeface="Cambria Math" panose="02040503050406030204" pitchFamily="18" charset="0"/>
                            </a:rPr>
                            <m:t>ⅆ</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𝑠</m:t>
                              </m:r>
                            </m:e>
                          </m:acc>
                        </m:num>
                        <m:den>
                          <m:r>
                            <a:rPr lang="en-GB" sz="2000" i="0" noProof="0" smtClean="0">
                              <a:solidFill>
                                <a:schemeClr val="bg1"/>
                              </a:solidFill>
                              <a:latin typeface="Cambria Math" panose="02040503050406030204" pitchFamily="18" charset="0"/>
                            </a:rPr>
                            <m:t>ⅆ</m:t>
                          </m:r>
                          <m:r>
                            <a:rPr lang="en-GB" sz="2000" i="1" noProof="0" smtClean="0">
                              <a:solidFill>
                                <a:schemeClr val="bg1"/>
                              </a:solidFill>
                              <a:latin typeface="Cambria Math" panose="02040503050406030204" pitchFamily="18" charset="0"/>
                            </a:rPr>
                            <m:t>𝑡</m:t>
                          </m:r>
                        </m:den>
                      </m:f>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1" noProof="0" smtClean="0">
                              <a:solidFill>
                                <a:schemeClr val="bg1"/>
                              </a:solidFill>
                              <a:latin typeface="Cambria Math" panose="02040503050406030204" pitchFamily="18" charset="0"/>
                            </a:rPr>
                            <m:t>𝑞</m:t>
                          </m:r>
                        </m:num>
                        <m:den>
                          <m:r>
                            <a:rPr lang="en-GB" sz="2000" i="1" noProof="0" smtClean="0">
                              <a:solidFill>
                                <a:schemeClr val="bg1"/>
                              </a:solidFill>
                              <a:latin typeface="Cambria Math" panose="02040503050406030204" pitchFamily="18" charset="0"/>
                            </a:rPr>
                            <m:t>𝑚</m:t>
                          </m:r>
                        </m:den>
                      </m:f>
                      <m:d>
                        <m:dPr>
                          <m:begChr m:val="["/>
                          <m:endChr m:val="]"/>
                          <m:ctrlPr>
                            <a:rPr lang="en-GB" sz="2000" i="1" noProof="0" smtClean="0">
                              <a:solidFill>
                                <a:schemeClr val="bg1"/>
                              </a:solidFill>
                              <a:latin typeface="Cambria Math" panose="02040503050406030204" pitchFamily="18" charset="0"/>
                            </a:rPr>
                          </m:ctrlPr>
                        </m:dPr>
                        <m:e>
                          <m:r>
                            <a:rPr lang="en-GB" sz="2000" i="1" noProof="0" smtClean="0">
                              <a:solidFill>
                                <a:srgbClr val="00B0F0"/>
                              </a:solidFill>
                              <a:latin typeface="Cambria Math" panose="02040503050406030204" pitchFamily="18" charset="0"/>
                            </a:rPr>
                            <m:t>𝐺</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𝐵</m:t>
                              </m:r>
                            </m:e>
                          </m:acc>
                          <m:r>
                            <a:rPr lang="en-GB" sz="2000" i="0" noProof="0" smtClean="0">
                              <a:solidFill>
                                <a:schemeClr val="bg1"/>
                              </a:solidFill>
                              <a:latin typeface="Cambria Math" panose="02040503050406030204" pitchFamily="18" charset="0"/>
                            </a:rPr>
                            <m:t>+</m:t>
                          </m:r>
                          <m:d>
                            <m:dPr>
                              <m:ctrlPr>
                                <a:rPr lang="en-GB" sz="2000" i="1" noProof="0" smtClean="0">
                                  <a:solidFill>
                                    <a:schemeClr val="bg1"/>
                                  </a:solidFill>
                                  <a:latin typeface="Cambria Math" panose="02040503050406030204" pitchFamily="18" charset="0"/>
                                </a:rPr>
                              </m:ctrlPr>
                            </m:dPr>
                            <m:e>
                              <m:r>
                                <a:rPr lang="en-GB" sz="2000" i="1" noProof="0" smtClean="0">
                                  <a:solidFill>
                                    <a:srgbClr val="00B0F0"/>
                                  </a:solidFill>
                                  <a:latin typeface="Cambria Math" panose="02040503050406030204" pitchFamily="18" charset="0"/>
                                </a:rPr>
                                <m:t>𝐺</m:t>
                              </m:r>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0" noProof="0" smtClean="0">
                                      <a:solidFill>
                                        <a:schemeClr val="bg1"/>
                                      </a:solidFill>
                                      <a:latin typeface="Cambria Math" panose="02040503050406030204" pitchFamily="18" charset="0"/>
                                    </a:rPr>
                                    <m:t>1</m:t>
                                  </m:r>
                                </m:num>
                                <m:den>
                                  <m:sSup>
                                    <m:sSupPr>
                                      <m:ctrlPr>
                                        <a:rPr lang="en-GB" sz="2000" i="1" noProof="0" smtClean="0">
                                          <a:solidFill>
                                            <a:schemeClr val="bg1"/>
                                          </a:solidFill>
                                          <a:latin typeface="Cambria Math" panose="02040503050406030204" pitchFamily="18" charset="0"/>
                                        </a:rPr>
                                      </m:ctrlPr>
                                    </m:sSupPr>
                                    <m:e>
                                      <m:r>
                                        <a:rPr lang="en-GB" sz="2000" i="1" noProof="0" smtClean="0">
                                          <a:solidFill>
                                            <a:schemeClr val="bg1"/>
                                          </a:solidFill>
                                          <a:latin typeface="Cambria Math" panose="02040503050406030204" pitchFamily="18" charset="0"/>
                                        </a:rPr>
                                        <m:t>𝛾</m:t>
                                      </m:r>
                                    </m:e>
                                    <m:sup>
                                      <m:r>
                                        <a:rPr lang="en-GB" sz="2000" i="0" noProof="0" smtClean="0">
                                          <a:solidFill>
                                            <a:schemeClr val="bg1"/>
                                          </a:solidFill>
                                          <a:latin typeface="Cambria Math" panose="02040503050406030204" pitchFamily="18" charset="0"/>
                                        </a:rPr>
                                        <m:t>2</m:t>
                                      </m:r>
                                    </m:sup>
                                  </m:sSup>
                                  <m:r>
                                    <a:rPr lang="en-GB" sz="2000" i="0" noProof="0" smtClean="0">
                                      <a:solidFill>
                                        <a:schemeClr val="bg1"/>
                                      </a:solidFill>
                                      <a:latin typeface="Cambria Math" panose="02040503050406030204" pitchFamily="18" charset="0"/>
                                    </a:rPr>
                                    <m:t>−1</m:t>
                                  </m:r>
                                </m:den>
                              </m:f>
                            </m:e>
                          </m:d>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𝑣</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𝐸</m:t>
                              </m:r>
                            </m:e>
                          </m:acc>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1" noProof="0" smtClean="0">
                                  <a:solidFill>
                                    <a:srgbClr val="FF0000"/>
                                  </a:solidFill>
                                  <a:latin typeface="Cambria Math" panose="02040503050406030204" pitchFamily="18" charset="0"/>
                                </a:rPr>
                                <m:t>𝜂</m:t>
                              </m:r>
                            </m:num>
                            <m:den>
                              <m:r>
                                <a:rPr lang="en-GB" sz="2000" i="0" noProof="0" smtClean="0">
                                  <a:solidFill>
                                    <a:schemeClr val="bg1"/>
                                  </a:solidFill>
                                  <a:latin typeface="Cambria Math" panose="02040503050406030204" pitchFamily="18" charset="0"/>
                                </a:rPr>
                                <m:t>2</m:t>
                              </m:r>
                            </m:den>
                          </m:f>
                          <m:d>
                            <m:dPr>
                              <m:ctrlPr>
                                <a:rPr lang="en-GB" sz="2000" i="1" noProof="0" smtClean="0">
                                  <a:solidFill>
                                    <a:schemeClr val="bg1"/>
                                  </a:solidFill>
                                  <a:latin typeface="Cambria Math" panose="02040503050406030204" pitchFamily="18" charset="0"/>
                                </a:rPr>
                              </m:ctrlPr>
                            </m:dPr>
                            <m:e>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𝐸</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𝑣</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𝐵</m:t>
                                  </m:r>
                                </m:e>
                              </m:acc>
                            </m:e>
                          </m:d>
                        </m:e>
                      </m:d>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𝑠</m:t>
                          </m:r>
                        </m:e>
                      </m:acc>
                    </m:oMath>
                  </m:oMathPara>
                </a14:m>
                <a:endParaRPr lang="en-GB" sz="2000" noProof="0" dirty="0"/>
              </a:p>
            </p:txBody>
          </p:sp>
        </mc:Choice>
        <mc:Fallback xmlns="">
          <p:sp>
            <p:nvSpPr>
              <p:cNvPr id="10" name="TextBox 9">
                <a:extLst>
                  <a:ext uri="{FF2B5EF4-FFF2-40B4-BE49-F238E27FC236}">
                    <a16:creationId xmlns:a16="http://schemas.microsoft.com/office/drawing/2014/main" id="{8DBF456E-BB37-D509-20FF-D9830248FD2B}"/>
                  </a:ext>
                </a:extLst>
              </p:cNvPr>
              <p:cNvSpPr txBox="1">
                <a:spLocks noRot="1" noChangeAspect="1" noMove="1" noResize="1" noEditPoints="1" noAdjustHandles="1" noChangeArrowheads="1" noChangeShapeType="1" noTextEdit="1"/>
              </p:cNvSpPr>
              <p:nvPr/>
            </p:nvSpPr>
            <p:spPr>
              <a:xfrm>
                <a:off x="5194723" y="960734"/>
                <a:ext cx="6666276" cy="783869"/>
              </a:xfrm>
              <a:prstGeom prst="rect">
                <a:avLst/>
              </a:prstGeom>
              <a:blipFill>
                <a:blip r:embed="rId3"/>
                <a:stretch>
                  <a:fillRect t="-7937"/>
                </a:stretch>
              </a:blipFill>
            </p:spPr>
            <p:txBody>
              <a:bodyPr/>
              <a:lstStyle/>
              <a:p>
                <a:r>
                  <a:rPr lang="en-IT">
                    <a:noFill/>
                  </a:rPr>
                  <a:t> </a:t>
                </a:r>
              </a:p>
            </p:txBody>
          </p:sp>
        </mc:Fallback>
      </mc:AlternateContent>
      <p:sp>
        <p:nvSpPr>
          <p:cNvPr id="22" name="Content Placeholder 21">
            <a:extLst>
              <a:ext uri="{FF2B5EF4-FFF2-40B4-BE49-F238E27FC236}">
                <a16:creationId xmlns:a16="http://schemas.microsoft.com/office/drawing/2014/main" id="{011FB756-5570-7399-2D58-ABA380964BC5}"/>
              </a:ext>
            </a:extLst>
          </p:cNvPr>
          <p:cNvSpPr>
            <a:spLocks noGrp="1"/>
          </p:cNvSpPr>
          <p:nvPr>
            <p:ph sz="half" idx="1"/>
          </p:nvPr>
        </p:nvSpPr>
        <p:spPr/>
        <p:txBody>
          <a:bodyPr/>
          <a:lstStyle/>
          <a:p>
            <a:endParaRPr lang="en-GB" noProof="0" dirty="0"/>
          </a:p>
          <a:p>
            <a:endParaRPr lang="en-GB" noProof="0" dirty="0"/>
          </a:p>
          <a:p>
            <a:endParaRPr lang="en-GB" noProof="0" dirty="0"/>
          </a:p>
          <a:p>
            <a:r>
              <a:rPr lang="en-GB" noProof="0" dirty="0"/>
              <a:t>Spin always aligned with momentum:</a:t>
            </a:r>
          </a:p>
          <a:p>
            <a:pPr lvl="1">
              <a:buFont typeface="Arial" panose="020B0604020202020204" pitchFamily="34" charset="0"/>
              <a:buChar char="→"/>
            </a:pPr>
            <a:r>
              <a:rPr lang="en-GB" b="1" noProof="0" dirty="0"/>
              <a:t>“Frozen Spin”</a:t>
            </a:r>
          </a:p>
          <a:p>
            <a:r>
              <a:rPr lang="en-GB" noProof="0" dirty="0"/>
              <a:t>Invariant Spin Axis is now in the radial axis, meaning the </a:t>
            </a:r>
            <a:r>
              <a:rPr lang="en-GB" noProof="0" dirty="0" err="1"/>
              <a:t>precessing</a:t>
            </a:r>
            <a:r>
              <a:rPr lang="en-GB" noProof="0" dirty="0"/>
              <a:t> spins will result in a </a:t>
            </a:r>
            <a:r>
              <a:rPr lang="en-GB" b="1" noProof="0" dirty="0"/>
              <a:t>build-up of vertical polarization</a:t>
            </a:r>
            <a:r>
              <a:rPr lang="en-GB" noProof="0" dirty="0"/>
              <a:t>.</a:t>
            </a:r>
            <a:endParaRPr lang="en-GB" b="1" noProof="0"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82606A0-3E74-6074-4D27-2612F39C5918}"/>
                  </a:ext>
                </a:extLst>
              </p:cNvPr>
              <p:cNvSpPr>
                <a:spLocks noGrp="1"/>
              </p:cNvSpPr>
              <p:nvPr>
                <p:ph type="ctrTitle"/>
              </p:nvPr>
            </p:nvSpPr>
            <p:spPr/>
            <p:txBody>
              <a:bodyPr/>
              <a:lstStyle/>
              <a:p>
                <a:r>
                  <a:rPr lang="en-GB" noProof="0" dirty="0"/>
                  <a:t>Measuring EDM from </a:t>
                </a:r>
                <a14:m>
                  <m:oMath xmlns:m="http://schemas.openxmlformats.org/officeDocument/2006/math">
                    <m:sSub>
                      <m:sSubPr>
                        <m:ctrlPr>
                          <a:rPr lang="en-GB" sz="3600" i="1" noProof="0" smtClean="0">
                            <a:solidFill>
                              <a:schemeClr val="bg1"/>
                            </a:solidFill>
                            <a:latin typeface="Cambria Math" panose="02040503050406030204" pitchFamily="18" charset="0"/>
                          </a:rPr>
                        </m:ctrlPr>
                      </m:sSubPr>
                      <m:e>
                        <m:acc>
                          <m:accPr>
                            <m:chr m:val="⃗"/>
                            <m:ctrlPr>
                              <a:rPr lang="en-GB" sz="3600" i="1" noProof="0" smtClean="0">
                                <a:solidFill>
                                  <a:schemeClr val="bg1"/>
                                </a:solidFill>
                                <a:latin typeface="Cambria Math" panose="02040503050406030204" pitchFamily="18" charset="0"/>
                              </a:rPr>
                            </m:ctrlPr>
                          </m:accPr>
                          <m:e>
                            <m:r>
                              <a:rPr lang="en-GB" sz="3600" i="1" noProof="0" smtClean="0">
                                <a:solidFill>
                                  <a:schemeClr val="bg1"/>
                                </a:solidFill>
                                <a:latin typeface="Cambria Math" panose="02040503050406030204" pitchFamily="18" charset="0"/>
                              </a:rPr>
                              <m:t>𝛺</m:t>
                            </m:r>
                          </m:e>
                        </m:acc>
                      </m:e>
                      <m:sub>
                        <m:r>
                          <a:rPr lang="en-GB" sz="3600" b="0" i="1" noProof="0" smtClean="0">
                            <a:solidFill>
                              <a:schemeClr val="bg1"/>
                            </a:solidFill>
                            <a:latin typeface="Cambria Math" panose="02040503050406030204" pitchFamily="18" charset="0"/>
                          </a:rPr>
                          <m:t>𝑐</m:t>
                        </m:r>
                      </m:sub>
                    </m:sSub>
                  </m:oMath>
                </a14:m>
                <a:endParaRPr lang="en-GB" noProof="0" dirty="0"/>
              </a:p>
            </p:txBody>
          </p:sp>
        </mc:Choice>
        <mc:Fallback xmlns="">
          <p:sp>
            <p:nvSpPr>
              <p:cNvPr id="2" name="Title 1">
                <a:extLst>
                  <a:ext uri="{FF2B5EF4-FFF2-40B4-BE49-F238E27FC236}">
                    <a16:creationId xmlns:a16="http://schemas.microsoft.com/office/drawing/2014/main" id="{F82606A0-3E74-6074-4D27-2612F39C5918}"/>
                  </a:ext>
                </a:extLst>
              </p:cNvPr>
              <p:cNvSpPr>
                <a:spLocks noGrp="1" noRot="1" noChangeAspect="1" noMove="1" noResize="1" noEditPoints="1" noAdjustHandles="1" noChangeArrowheads="1" noChangeShapeType="1" noTextEdit="1"/>
              </p:cNvSpPr>
              <p:nvPr>
                <p:ph type="ctrTitle"/>
              </p:nvPr>
            </p:nvSpPr>
            <p:spPr>
              <a:blipFill>
                <a:blip r:embed="rId4"/>
                <a:stretch>
                  <a:fillRect l="-10738" b="-20238"/>
                </a:stretch>
              </a:blipFill>
            </p:spPr>
            <p:txBody>
              <a:bodyPr/>
              <a:lstStyle/>
              <a:p>
                <a:r>
                  <a:rPr lang="en-IT">
                    <a:noFill/>
                  </a:rPr>
                  <a:t> </a:t>
                </a:r>
              </a:p>
            </p:txBody>
          </p:sp>
        </mc:Fallback>
      </mc:AlternateContent>
      <p:sp>
        <p:nvSpPr>
          <p:cNvPr id="5" name="Slide Number Placeholder 4">
            <a:extLst>
              <a:ext uri="{FF2B5EF4-FFF2-40B4-BE49-F238E27FC236}">
                <a16:creationId xmlns:a16="http://schemas.microsoft.com/office/drawing/2014/main" id="{2202B034-F996-962C-2F92-583640DA82FF}"/>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39</a:t>
            </a:fld>
            <a:endParaRPr lang="en-GB" noProof="0" dirty="0"/>
          </a:p>
        </p:txBody>
      </p:sp>
      <p:grpSp>
        <p:nvGrpSpPr>
          <p:cNvPr id="25" name="Group 24">
            <a:extLst>
              <a:ext uri="{FF2B5EF4-FFF2-40B4-BE49-F238E27FC236}">
                <a16:creationId xmlns:a16="http://schemas.microsoft.com/office/drawing/2014/main" id="{22B6C296-9830-C341-88EC-DBEAA688A966}"/>
              </a:ext>
            </a:extLst>
          </p:cNvPr>
          <p:cNvGrpSpPr/>
          <p:nvPr/>
        </p:nvGrpSpPr>
        <p:grpSpPr>
          <a:xfrm>
            <a:off x="6633212" y="1697254"/>
            <a:ext cx="4419235" cy="868595"/>
            <a:chOff x="6436442" y="5204383"/>
            <a:chExt cx="4419235" cy="868595"/>
          </a:xfrm>
        </p:grpSpPr>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EA1BFA84-885A-4814-C0EA-17515EB31B96}"/>
                    </a:ext>
                  </a:extLst>
                </p14:cNvPr>
                <p14:cNvContentPartPr/>
                <p14:nvPr/>
              </p14:nvContentPartPr>
              <p14:xfrm>
                <a:off x="6436442" y="5204383"/>
                <a:ext cx="2652163" cy="302073"/>
              </p14:xfrm>
            </p:contentPart>
          </mc:Choice>
          <mc:Fallback xmlns="">
            <p:pic>
              <p:nvPicPr>
                <p:cNvPr id="26" name="Ink 25">
                  <a:extLst>
                    <a:ext uri="{FF2B5EF4-FFF2-40B4-BE49-F238E27FC236}">
                      <a16:creationId xmlns:a16="http://schemas.microsoft.com/office/drawing/2014/main" id="{EA1BFA84-885A-4814-C0EA-17515EB31B96}"/>
                    </a:ext>
                  </a:extLst>
                </p:cNvPr>
                <p:cNvPicPr/>
                <p:nvPr/>
              </p:nvPicPr>
              <p:blipFill>
                <a:blip r:embed="rId6"/>
                <a:stretch>
                  <a:fillRect/>
                </a:stretch>
              </p:blipFill>
              <p:spPr>
                <a:xfrm>
                  <a:off x="6427442" y="5195382"/>
                  <a:ext cx="2669803" cy="3197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a16="http://schemas.microsoft.com/office/drawing/2014/main" id="{66A10DB6-CDC3-2EB3-F5A1-1C778F025ABB}"/>
                    </a:ext>
                  </a:extLst>
                </p14:cNvPr>
                <p14:cNvContentPartPr/>
                <p14:nvPr/>
              </p14:nvContentPartPr>
              <p14:xfrm>
                <a:off x="9412797" y="5281984"/>
                <a:ext cx="1442880" cy="169692"/>
              </p14:xfrm>
            </p:contentPart>
          </mc:Choice>
          <mc:Fallback xmlns="">
            <p:pic>
              <p:nvPicPr>
                <p:cNvPr id="29" name="Ink 28">
                  <a:extLst>
                    <a:ext uri="{FF2B5EF4-FFF2-40B4-BE49-F238E27FC236}">
                      <a16:creationId xmlns:a16="http://schemas.microsoft.com/office/drawing/2014/main" id="{66A10DB6-CDC3-2EB3-F5A1-1C778F025ABB}"/>
                    </a:ext>
                  </a:extLst>
                </p:cNvPr>
                <p:cNvPicPr/>
                <p:nvPr/>
              </p:nvPicPr>
              <p:blipFill>
                <a:blip r:embed="rId8"/>
                <a:stretch>
                  <a:fillRect/>
                </a:stretch>
              </p:blipFill>
              <p:spPr>
                <a:xfrm>
                  <a:off x="9403795" y="5272958"/>
                  <a:ext cx="1460524" cy="187383"/>
                </a:xfrm>
                <a:prstGeom prst="rect">
                  <a:avLst/>
                </a:prstGeom>
              </p:spPr>
            </p:pic>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66FB443-F04A-3DF3-7A12-15172745AF9B}"/>
                    </a:ext>
                  </a:extLst>
                </p:cNvPr>
                <p:cNvSpPr txBox="1"/>
                <p:nvPr/>
              </p:nvSpPr>
              <p:spPr>
                <a:xfrm>
                  <a:off x="7209982" y="5576752"/>
                  <a:ext cx="1411990" cy="496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noProof="0" smtClean="0">
                                <a:solidFill>
                                  <a:srgbClr val="00B0F0"/>
                                </a:solidFill>
                                <a:latin typeface="Cambria Math" panose="02040503050406030204" pitchFamily="18" charset="0"/>
                              </a:rPr>
                            </m:ctrlPr>
                          </m:sSubPr>
                          <m:e>
                            <m:d>
                              <m:dPr>
                                <m:begChr m:val="["/>
                                <m:endChr m:val="]"/>
                                <m:ctrlPr>
                                  <a:rPr lang="en-GB" sz="2400" i="1" noProof="0" smtClean="0">
                                    <a:solidFill>
                                      <a:srgbClr val="00B0F0"/>
                                    </a:solidFill>
                                    <a:latin typeface="Cambria Math" panose="02040503050406030204" pitchFamily="18" charset="0"/>
                                  </a:rPr>
                                </m:ctrlPr>
                              </m:dPr>
                              <m:e>
                                <m:sSub>
                                  <m:sSubPr>
                                    <m:ctrlPr>
                                      <a:rPr lang="en-GB" sz="2400" i="1" noProof="0" smtClean="0">
                                        <a:solidFill>
                                          <a:srgbClr val="00B0F0"/>
                                        </a:solidFill>
                                        <a:latin typeface="Cambria Math" panose="02040503050406030204" pitchFamily="18" charset="0"/>
                                      </a:rPr>
                                    </m:ctrlPr>
                                  </m:sSubPr>
                                  <m:e>
                                    <m:acc>
                                      <m:accPr>
                                        <m:chr m:val="⃗"/>
                                        <m:ctrlPr>
                                          <a:rPr lang="en-GB" sz="2400" i="1" noProof="0" smtClean="0">
                                            <a:solidFill>
                                              <a:srgbClr val="00B0F0"/>
                                            </a:solidFill>
                                            <a:latin typeface="Cambria Math" panose="02040503050406030204" pitchFamily="18" charset="0"/>
                                          </a:rPr>
                                        </m:ctrlPr>
                                      </m:accPr>
                                      <m:e>
                                        <m:r>
                                          <a:rPr lang="en-GB" sz="2400" i="1" noProof="0" smtClean="0">
                                            <a:solidFill>
                                              <a:srgbClr val="00B0F0"/>
                                            </a:solidFill>
                                            <a:latin typeface="Cambria Math" panose="02040503050406030204" pitchFamily="18" charset="0"/>
                                          </a:rPr>
                                          <m:t>𝛺</m:t>
                                        </m:r>
                                      </m:e>
                                    </m:acc>
                                  </m:e>
                                  <m:sub>
                                    <m:r>
                                      <a:rPr lang="en-GB" sz="2400" i="1" noProof="0" smtClean="0">
                                        <a:solidFill>
                                          <a:srgbClr val="00B0F0"/>
                                        </a:solidFill>
                                        <a:latin typeface="Cambria Math" panose="02040503050406030204" pitchFamily="18" charset="0"/>
                                      </a:rPr>
                                      <m:t>𝑀𝐷𝑀</m:t>
                                    </m:r>
                                  </m:sub>
                                </m:sSub>
                              </m:e>
                            </m:d>
                          </m:e>
                          <m:sub>
                            <m:r>
                              <a:rPr lang="en-GB" sz="2400" i="1" noProof="0" smtClean="0">
                                <a:solidFill>
                                  <a:srgbClr val="00B0F0"/>
                                </a:solidFill>
                                <a:latin typeface="Cambria Math" panose="02040503050406030204" pitchFamily="18" charset="0"/>
                              </a:rPr>
                              <m:t>𝑟𝑒𝑙</m:t>
                            </m:r>
                          </m:sub>
                        </m:sSub>
                      </m:oMath>
                    </m:oMathPara>
                  </a14:m>
                  <a:endParaRPr lang="en-GB" sz="2400" noProof="0" dirty="0">
                    <a:solidFill>
                      <a:srgbClr val="00B0F0"/>
                    </a:solidFill>
                  </a:endParaRPr>
                </a:p>
              </p:txBody>
            </p:sp>
          </mc:Choice>
          <mc:Fallback xmlns="">
            <p:sp>
              <p:nvSpPr>
                <p:cNvPr id="30" name="TextBox 29">
                  <a:extLst>
                    <a:ext uri="{FF2B5EF4-FFF2-40B4-BE49-F238E27FC236}">
                      <a16:creationId xmlns:a16="http://schemas.microsoft.com/office/drawing/2014/main" id="{C66FB443-F04A-3DF3-7A12-15172745AF9B}"/>
                    </a:ext>
                  </a:extLst>
                </p:cNvPr>
                <p:cNvSpPr txBox="1">
                  <a:spLocks noRot="1" noChangeAspect="1" noMove="1" noResize="1" noEditPoints="1" noAdjustHandles="1" noChangeArrowheads="1" noChangeShapeType="1" noTextEdit="1"/>
                </p:cNvSpPr>
                <p:nvPr/>
              </p:nvSpPr>
              <p:spPr>
                <a:xfrm>
                  <a:off x="7209982" y="5576752"/>
                  <a:ext cx="1411990" cy="496226"/>
                </a:xfrm>
                <a:prstGeom prst="rect">
                  <a:avLst/>
                </a:prstGeom>
                <a:blipFill>
                  <a:blip r:embed="rId9"/>
                  <a:stretch>
                    <a:fillRect r="-893" b="-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E9DBFB-9539-83CB-4FAB-E7821189CE84}"/>
                    </a:ext>
                  </a:extLst>
                </p:cNvPr>
                <p:cNvSpPr txBox="1"/>
                <p:nvPr/>
              </p:nvSpPr>
              <p:spPr>
                <a:xfrm>
                  <a:off x="9805343" y="5476792"/>
                  <a:ext cx="657788" cy="5088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400" i="1" noProof="0" smtClean="0">
                                <a:solidFill>
                                  <a:srgbClr val="FF0000"/>
                                </a:solidFill>
                                <a:latin typeface="Cambria Math" panose="02040503050406030204" pitchFamily="18" charset="0"/>
                              </a:rPr>
                            </m:ctrlPr>
                          </m:sSubPr>
                          <m:e>
                            <m:acc>
                              <m:accPr>
                                <m:chr m:val="⃗"/>
                                <m:ctrlPr>
                                  <a:rPr lang="en-GB" sz="2400" i="1" noProof="0" smtClean="0">
                                    <a:solidFill>
                                      <a:srgbClr val="FF0000"/>
                                    </a:solidFill>
                                    <a:latin typeface="Cambria Math" panose="02040503050406030204" pitchFamily="18" charset="0"/>
                                  </a:rPr>
                                </m:ctrlPr>
                              </m:accPr>
                              <m:e>
                                <m:r>
                                  <a:rPr lang="en-GB" sz="2400" i="1" noProof="0" smtClean="0">
                                    <a:solidFill>
                                      <a:srgbClr val="FF0000"/>
                                    </a:solidFill>
                                    <a:latin typeface="Cambria Math" panose="02040503050406030204" pitchFamily="18" charset="0"/>
                                  </a:rPr>
                                  <m:t>𝛺</m:t>
                                </m:r>
                              </m:e>
                            </m:acc>
                          </m:e>
                          <m:sub>
                            <m:r>
                              <a:rPr lang="en-GB" sz="2400" i="1" noProof="0" smtClean="0">
                                <a:solidFill>
                                  <a:srgbClr val="FF0000"/>
                                </a:solidFill>
                                <a:latin typeface="Cambria Math" panose="02040503050406030204" pitchFamily="18" charset="0"/>
                              </a:rPr>
                              <m:t>𝐸𝐷𝑀</m:t>
                            </m:r>
                          </m:sub>
                        </m:sSub>
                      </m:oMath>
                    </m:oMathPara>
                  </a14:m>
                  <a:endParaRPr lang="en-GB" sz="2400" noProof="0" dirty="0">
                    <a:solidFill>
                      <a:srgbClr val="FF0000"/>
                    </a:solidFill>
                  </a:endParaRPr>
                </a:p>
              </p:txBody>
            </p:sp>
          </mc:Choice>
          <mc:Fallback xmlns="">
            <p:sp>
              <p:nvSpPr>
                <p:cNvPr id="31" name="TextBox 30">
                  <a:extLst>
                    <a:ext uri="{FF2B5EF4-FFF2-40B4-BE49-F238E27FC236}">
                      <a16:creationId xmlns:a16="http://schemas.microsoft.com/office/drawing/2014/main" id="{C7E9DBFB-9539-83CB-4FAB-E7821189CE84}"/>
                    </a:ext>
                  </a:extLst>
                </p:cNvPr>
                <p:cNvSpPr txBox="1">
                  <a:spLocks noRot="1" noChangeAspect="1" noMove="1" noResize="1" noEditPoints="1" noAdjustHandles="1" noChangeArrowheads="1" noChangeShapeType="1" noTextEdit="1"/>
                </p:cNvSpPr>
                <p:nvPr/>
              </p:nvSpPr>
              <p:spPr>
                <a:xfrm>
                  <a:off x="9805343" y="5476792"/>
                  <a:ext cx="657788" cy="508857"/>
                </a:xfrm>
                <a:prstGeom prst="rect">
                  <a:avLst/>
                </a:prstGeom>
                <a:blipFill>
                  <a:blip r:embed="rId10"/>
                  <a:stretch>
                    <a:fillRect l="-1887" r="-30189" b="-2439"/>
                  </a:stretch>
                </a:blipFill>
              </p:spPr>
              <p:txBody>
                <a:bodyPr/>
                <a:lstStyle/>
                <a:p>
                  <a:r>
                    <a:rPr lang="en-IT">
                      <a:noFill/>
                    </a:rPr>
                    <a:t> </a:t>
                  </a:r>
                </a:p>
              </p:txBody>
            </p:sp>
          </mc:Fallback>
        </mc:AlternateContent>
      </p:grpSp>
      <p:grpSp>
        <p:nvGrpSpPr>
          <p:cNvPr id="15" name="Group 14">
            <a:extLst>
              <a:ext uri="{FF2B5EF4-FFF2-40B4-BE49-F238E27FC236}">
                <a16:creationId xmlns:a16="http://schemas.microsoft.com/office/drawing/2014/main" id="{BBAB6CFF-FF95-7784-CCC0-0E2A05E9275B}"/>
              </a:ext>
            </a:extLst>
          </p:cNvPr>
          <p:cNvGrpSpPr/>
          <p:nvPr/>
        </p:nvGrpSpPr>
        <p:grpSpPr>
          <a:xfrm>
            <a:off x="6563847" y="925799"/>
            <a:ext cx="3097800" cy="1314000"/>
            <a:chOff x="6591837" y="1118944"/>
            <a:chExt cx="3097800" cy="1314000"/>
          </a:xfrm>
        </p:grpSpPr>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3E45CC27-73C0-26B3-1B1B-236B7E8DC67D}"/>
                    </a:ext>
                  </a:extLst>
                </p14:cNvPr>
                <p14:cNvContentPartPr/>
                <p14:nvPr/>
              </p14:nvContentPartPr>
              <p14:xfrm>
                <a:off x="6591837" y="1118944"/>
                <a:ext cx="2822400" cy="1102320"/>
              </p14:xfrm>
            </p:contentPart>
          </mc:Choice>
          <mc:Fallback xmlns="">
            <p:pic>
              <p:nvPicPr>
                <p:cNvPr id="3" name="Ink 2">
                  <a:extLst>
                    <a:ext uri="{FF2B5EF4-FFF2-40B4-BE49-F238E27FC236}">
                      <a16:creationId xmlns:a16="http://schemas.microsoft.com/office/drawing/2014/main" id="{3E45CC27-73C0-26B3-1B1B-236B7E8DC67D}"/>
                    </a:ext>
                  </a:extLst>
                </p:cNvPr>
                <p:cNvPicPr/>
                <p:nvPr/>
              </p:nvPicPr>
              <p:blipFill>
                <a:blip r:embed="rId12"/>
                <a:stretch>
                  <a:fillRect/>
                </a:stretch>
              </p:blipFill>
              <p:spPr>
                <a:xfrm>
                  <a:off x="6582837" y="1109944"/>
                  <a:ext cx="2840040" cy="1119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BE27759F-F410-125A-B4A3-3E21E0633B27}"/>
                    </a:ext>
                  </a:extLst>
                </p14:cNvPr>
                <p14:cNvContentPartPr/>
                <p14:nvPr/>
              </p14:nvContentPartPr>
              <p14:xfrm>
                <a:off x="9324957" y="2167624"/>
                <a:ext cx="149400" cy="171000"/>
              </p14:xfrm>
            </p:contentPart>
          </mc:Choice>
          <mc:Fallback xmlns="">
            <p:pic>
              <p:nvPicPr>
                <p:cNvPr id="12" name="Ink 11">
                  <a:extLst>
                    <a:ext uri="{FF2B5EF4-FFF2-40B4-BE49-F238E27FC236}">
                      <a16:creationId xmlns:a16="http://schemas.microsoft.com/office/drawing/2014/main" id="{BE27759F-F410-125A-B4A3-3E21E0633B27}"/>
                    </a:ext>
                  </a:extLst>
                </p:cNvPr>
                <p:cNvPicPr/>
                <p:nvPr/>
              </p:nvPicPr>
              <p:blipFill>
                <a:blip r:embed="rId14"/>
                <a:stretch>
                  <a:fillRect/>
                </a:stretch>
              </p:blipFill>
              <p:spPr>
                <a:xfrm>
                  <a:off x="9315957" y="2158605"/>
                  <a:ext cx="167040" cy="18867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0B14572F-74DA-779C-EB0C-7C843E55059D}"/>
                    </a:ext>
                  </a:extLst>
                </p14:cNvPr>
                <p14:cNvContentPartPr/>
                <p14:nvPr/>
              </p14:nvContentPartPr>
              <p14:xfrm>
                <a:off x="9561117" y="2310904"/>
                <a:ext cx="128520" cy="122040"/>
              </p14:xfrm>
            </p:contentPart>
          </mc:Choice>
          <mc:Fallback xmlns="">
            <p:pic>
              <p:nvPicPr>
                <p:cNvPr id="14" name="Ink 13">
                  <a:extLst>
                    <a:ext uri="{FF2B5EF4-FFF2-40B4-BE49-F238E27FC236}">
                      <a16:creationId xmlns:a16="http://schemas.microsoft.com/office/drawing/2014/main" id="{0B14572F-74DA-779C-EB0C-7C843E55059D}"/>
                    </a:ext>
                  </a:extLst>
                </p:cNvPr>
                <p:cNvPicPr/>
                <p:nvPr/>
              </p:nvPicPr>
              <p:blipFill>
                <a:blip r:embed="rId16"/>
                <a:stretch>
                  <a:fillRect/>
                </a:stretch>
              </p:blipFill>
              <p:spPr>
                <a:xfrm>
                  <a:off x="9552117" y="2301904"/>
                  <a:ext cx="146160" cy="139680"/>
                </a:xfrm>
                <a:prstGeom prst="rect">
                  <a:avLst/>
                </a:prstGeom>
              </p:spPr>
            </p:pic>
          </mc:Fallback>
        </mc:AlternateContent>
      </p:grpSp>
      <mc:AlternateContent xmlns:mc="http://schemas.openxmlformats.org/markup-compatibility/2006" xmlns:a14="http://schemas.microsoft.com/office/drawing/2010/main">
        <mc:Choice Requires="a14">
          <p:sp>
            <p:nvSpPr>
              <p:cNvPr id="9" name="Text Placeholder 3">
                <a:extLst>
                  <a:ext uri="{FF2B5EF4-FFF2-40B4-BE49-F238E27FC236}">
                    <a16:creationId xmlns:a16="http://schemas.microsoft.com/office/drawing/2014/main" id="{68E301CF-22EC-9004-5113-87703B08D1E5}"/>
                  </a:ext>
                </a:extLst>
              </p:cNvPr>
              <p:cNvSpPr>
                <a:spLocks noGrp="1"/>
              </p:cNvSpPr>
              <p:nvPr>
                <p:ph type="body" sz="quarter" idx="10"/>
              </p:nvPr>
            </p:nvSpPr>
            <p:spPr>
              <a:xfrm>
                <a:off x="215900" y="3005138"/>
                <a:ext cx="3759200" cy="3114675"/>
              </a:xfrm>
            </p:spPr>
            <p:txBody>
              <a:bodyPr/>
              <a:lstStyle/>
              <a:p>
                <a:r>
                  <a:rPr lang="en-GB" noProof="0" dirty="0"/>
                  <a:t>How do we increase our precision?</a:t>
                </a:r>
              </a:p>
              <a:p>
                <a:pPr lvl="1">
                  <a:buFont typeface="Arial" panose="020B0604020202020204" pitchFamily="34" charset="0"/>
                  <a:buChar char="→"/>
                </a:pPr>
                <a:r>
                  <a:rPr lang="en-GB" noProof="0" dirty="0"/>
                  <a:t>In a combined electric and magnetic ring, use special combinations of </a:t>
                </a:r>
                <a14:m>
                  <m:oMath xmlns:m="http://schemas.openxmlformats.org/officeDocument/2006/math">
                    <m:acc>
                      <m:accPr>
                        <m:chr m:val="⃗"/>
                        <m:ctrlPr>
                          <a:rPr lang="en-GB" i="1" noProof="0" smtClean="0">
                            <a:latin typeface="Cambria Math" panose="02040503050406030204" pitchFamily="18" charset="0"/>
                          </a:rPr>
                        </m:ctrlPr>
                      </m:accPr>
                      <m:e>
                        <m:r>
                          <a:rPr lang="en-GB" b="0" i="1" noProof="0" smtClean="0">
                            <a:latin typeface="Cambria Math" panose="02040503050406030204" pitchFamily="18" charset="0"/>
                          </a:rPr>
                          <m:t>𝐸</m:t>
                        </m:r>
                      </m:e>
                    </m:acc>
                  </m:oMath>
                </a14:m>
                <a:r>
                  <a:rPr lang="en-GB" noProof="0" dirty="0"/>
                  <a:t> and </a:t>
                </a:r>
                <a14:m>
                  <m:oMath xmlns:m="http://schemas.openxmlformats.org/officeDocument/2006/math">
                    <m:acc>
                      <m:accPr>
                        <m:chr m:val="⃗"/>
                        <m:ctrlPr>
                          <a:rPr lang="en-GB" i="1" noProof="0" smtClean="0">
                            <a:latin typeface="Cambria Math" panose="02040503050406030204" pitchFamily="18" charset="0"/>
                          </a:rPr>
                        </m:ctrlPr>
                      </m:accPr>
                      <m:e>
                        <m:r>
                          <a:rPr lang="en-GB" b="0" i="1" noProof="0" smtClean="0">
                            <a:latin typeface="Cambria Math" panose="02040503050406030204" pitchFamily="18" charset="0"/>
                          </a:rPr>
                          <m:t>𝐵</m:t>
                        </m:r>
                      </m:e>
                    </m:acc>
                  </m:oMath>
                </a14:m>
                <a:r>
                  <a:rPr lang="en-GB" noProof="0" dirty="0"/>
                  <a:t>.</a:t>
                </a:r>
              </a:p>
              <a:p>
                <a:pPr lvl="1"/>
                <a:endParaRPr lang="en-GB" noProof="0" dirty="0"/>
              </a:p>
            </p:txBody>
          </p:sp>
        </mc:Choice>
        <mc:Fallback xmlns="">
          <p:sp>
            <p:nvSpPr>
              <p:cNvPr id="9" name="Text Placeholder 3">
                <a:extLst>
                  <a:ext uri="{FF2B5EF4-FFF2-40B4-BE49-F238E27FC236}">
                    <a16:creationId xmlns:a16="http://schemas.microsoft.com/office/drawing/2014/main" id="{68E301CF-22EC-9004-5113-87703B08D1E5}"/>
                  </a:ext>
                </a:extLst>
              </p:cNvPr>
              <p:cNvSpPr>
                <a:spLocks noGrp="1" noRot="1" noChangeAspect="1" noMove="1" noResize="1" noEditPoints="1" noAdjustHandles="1" noChangeArrowheads="1" noChangeShapeType="1" noTextEdit="1"/>
              </p:cNvSpPr>
              <p:nvPr>
                <p:ph type="body" sz="quarter" idx="10"/>
              </p:nvPr>
            </p:nvSpPr>
            <p:spPr>
              <a:xfrm>
                <a:off x="215900" y="3005138"/>
                <a:ext cx="3759200" cy="3114675"/>
              </a:xfrm>
              <a:blipFill>
                <a:blip r:embed="rId17"/>
                <a:stretch>
                  <a:fillRect l="-5051" t="-1220" r="-134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D9BB2B-F5B4-B982-7288-6F41B350B450}"/>
                  </a:ext>
                </a:extLst>
              </p:cNvPr>
              <p:cNvSpPr txBox="1"/>
              <p:nvPr/>
            </p:nvSpPr>
            <p:spPr>
              <a:xfrm>
                <a:off x="5932061" y="1927305"/>
                <a:ext cx="1263572" cy="647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noProof="0" smtClean="0">
                              <a:solidFill>
                                <a:schemeClr val="bg1"/>
                              </a:solidFill>
                              <a:latin typeface="Cambria Math" panose="02040503050406030204" pitchFamily="18" charset="0"/>
                            </a:rPr>
                          </m:ctrlPr>
                        </m:sSubPr>
                        <m:e>
                          <m:acc>
                            <m:accPr>
                              <m:chr m:val="⃗"/>
                              <m:ctrlPr>
                                <a:rPr lang="en-GB" sz="3200" i="1" noProof="0" smtClean="0">
                                  <a:solidFill>
                                    <a:schemeClr val="bg1"/>
                                  </a:solidFill>
                                  <a:latin typeface="Cambria Math" panose="02040503050406030204" pitchFamily="18" charset="0"/>
                                </a:rPr>
                              </m:ctrlPr>
                            </m:accPr>
                            <m:e>
                              <m:r>
                                <a:rPr lang="en-GB" sz="3200" i="1" noProof="0" smtClean="0">
                                  <a:solidFill>
                                    <a:schemeClr val="bg1"/>
                                  </a:solidFill>
                                  <a:latin typeface="Cambria Math" panose="02040503050406030204" pitchFamily="18" charset="0"/>
                                </a:rPr>
                                <m:t>𝛺</m:t>
                              </m:r>
                            </m:e>
                          </m:acc>
                        </m:e>
                        <m:sub>
                          <m:r>
                            <a:rPr lang="en-GB" sz="3200" b="0" i="1" noProof="0" smtClean="0">
                              <a:solidFill>
                                <a:schemeClr val="bg1"/>
                              </a:solidFill>
                              <a:latin typeface="Cambria Math" panose="02040503050406030204" pitchFamily="18" charset="0"/>
                            </a:rPr>
                            <m:t>𝑐</m:t>
                          </m:r>
                        </m:sub>
                      </m:sSub>
                      <m:r>
                        <a:rPr lang="en-GB" sz="3200" b="0" i="1" noProof="0" smtClean="0">
                          <a:solidFill>
                            <a:schemeClr val="bg1"/>
                          </a:solidFill>
                          <a:latin typeface="Cambria Math" panose="02040503050406030204" pitchFamily="18" charset="0"/>
                        </a:rPr>
                        <m:t>=</m:t>
                      </m:r>
                    </m:oMath>
                  </m:oMathPara>
                </a14:m>
                <a:endParaRPr lang="en-GB" sz="3200" noProof="0" dirty="0"/>
              </a:p>
            </p:txBody>
          </p:sp>
        </mc:Choice>
        <mc:Fallback xmlns="">
          <p:sp>
            <p:nvSpPr>
              <p:cNvPr id="13" name="TextBox 12">
                <a:extLst>
                  <a:ext uri="{FF2B5EF4-FFF2-40B4-BE49-F238E27FC236}">
                    <a16:creationId xmlns:a16="http://schemas.microsoft.com/office/drawing/2014/main" id="{50D9BB2B-F5B4-B982-7288-6F41B350B450}"/>
                  </a:ext>
                </a:extLst>
              </p:cNvPr>
              <p:cNvSpPr txBox="1">
                <a:spLocks noRot="1" noChangeAspect="1" noMove="1" noResize="1" noEditPoints="1" noAdjustHandles="1" noChangeArrowheads="1" noChangeShapeType="1" noTextEdit="1"/>
              </p:cNvSpPr>
              <p:nvPr/>
            </p:nvSpPr>
            <p:spPr>
              <a:xfrm>
                <a:off x="5932061" y="1927305"/>
                <a:ext cx="1263572" cy="647870"/>
              </a:xfrm>
              <a:prstGeom prst="rect">
                <a:avLst/>
              </a:prstGeom>
              <a:blipFill>
                <a:blip r:embed="rId18"/>
                <a:stretch>
                  <a:fillRect b="-384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298916-7174-92F8-A985-42173D9F1CED}"/>
                  </a:ext>
                </a:extLst>
              </p:cNvPr>
              <p:cNvSpPr txBox="1"/>
              <p:nvPr/>
            </p:nvSpPr>
            <p:spPr>
              <a:xfrm>
                <a:off x="8772078" y="1999729"/>
                <a:ext cx="1263572"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3200" i="1" noProof="0" smtClean="0">
                          <a:solidFill>
                            <a:schemeClr val="bg1"/>
                          </a:solidFill>
                          <a:latin typeface="Cambria Math" panose="02040503050406030204" pitchFamily="18" charset="0"/>
                        </a:rPr>
                        <m:t>+</m:t>
                      </m:r>
                    </m:oMath>
                  </m:oMathPara>
                </a14:m>
                <a:endParaRPr lang="en-GB" sz="3200" noProof="0" dirty="0">
                  <a:solidFill>
                    <a:schemeClr val="bg1"/>
                  </a:solidFill>
                </a:endParaRPr>
              </a:p>
            </p:txBody>
          </p:sp>
        </mc:Choice>
        <mc:Fallback xmlns="">
          <p:sp>
            <p:nvSpPr>
              <p:cNvPr id="16" name="TextBox 15">
                <a:extLst>
                  <a:ext uri="{FF2B5EF4-FFF2-40B4-BE49-F238E27FC236}">
                    <a16:creationId xmlns:a16="http://schemas.microsoft.com/office/drawing/2014/main" id="{08298916-7174-92F8-A985-42173D9F1CED}"/>
                  </a:ext>
                </a:extLst>
              </p:cNvPr>
              <p:cNvSpPr txBox="1">
                <a:spLocks noRot="1" noChangeAspect="1" noMove="1" noResize="1" noEditPoints="1" noAdjustHandles="1" noChangeArrowheads="1" noChangeShapeType="1" noTextEdit="1"/>
              </p:cNvSpPr>
              <p:nvPr/>
            </p:nvSpPr>
            <p:spPr>
              <a:xfrm>
                <a:off x="8772078" y="1999729"/>
                <a:ext cx="1263572" cy="584775"/>
              </a:xfrm>
              <a:prstGeom prst="rect">
                <a:avLst/>
              </a:prstGeom>
              <a:blipFill>
                <a:blip r:embed="rId19"/>
                <a:stretch>
                  <a:fillRect/>
                </a:stretch>
              </a:blipFill>
            </p:spPr>
            <p:txBody>
              <a:bodyPr/>
              <a:lstStyle/>
              <a:p>
                <a:r>
                  <a:rPr lang="en-IT">
                    <a:noFill/>
                  </a:rPr>
                  <a:t> </a:t>
                </a:r>
              </a:p>
            </p:txBody>
          </p:sp>
        </mc:Fallback>
      </mc:AlternateContent>
      <p:pic>
        <p:nvPicPr>
          <p:cNvPr id="17" name="Picture Placeholder 16">
            <a:extLst>
              <a:ext uri="{FF2B5EF4-FFF2-40B4-BE49-F238E27FC236}">
                <a16:creationId xmlns:a16="http://schemas.microsoft.com/office/drawing/2014/main" id="{E6C8516C-5C0D-FA5F-4AC6-F3C098EE2B00}"/>
              </a:ext>
            </a:extLst>
          </p:cNvPr>
          <p:cNvPicPr>
            <a:picLocks noGrp="1" noChangeAspect="1"/>
          </p:cNvPicPr>
          <p:nvPr>
            <p:ph type="pic" sz="quarter" idx="11"/>
          </p:nvPr>
        </p:nvPicPr>
        <p:blipFill>
          <a:blip r:embed="rId20">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27056713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par>
                          <p:cTn id="7" fill="hold">
                            <p:stCondLst>
                              <p:cond delay="0"/>
                            </p:stCondLst>
                            <p:childTnLst>
                              <p:par>
                                <p:cTn id="8" presetID="63"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ight saber in the dark&#10;&#10;AI-generated content may be incorrect.">
            <a:extLst>
              <a:ext uri="{FF2B5EF4-FFF2-40B4-BE49-F238E27FC236}">
                <a16:creationId xmlns:a16="http://schemas.microsoft.com/office/drawing/2014/main" id="{7CA43AC5-73F8-2919-EFEA-ED284BF7862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p:sp>
        <p:nvSpPr>
          <p:cNvPr id="5" name="Title 4">
            <a:extLst>
              <a:ext uri="{FF2B5EF4-FFF2-40B4-BE49-F238E27FC236}">
                <a16:creationId xmlns:a16="http://schemas.microsoft.com/office/drawing/2014/main" id="{56EB9E3F-FBFD-708F-9A1A-4F435133B4B5}"/>
              </a:ext>
            </a:extLst>
          </p:cNvPr>
          <p:cNvSpPr>
            <a:spLocks noGrp="1"/>
          </p:cNvSpPr>
          <p:nvPr>
            <p:ph type="ctrTitle"/>
          </p:nvPr>
        </p:nvSpPr>
        <p:spPr/>
        <p:txBody>
          <a:bodyPr/>
          <a:lstStyle/>
          <a:p>
            <a:r>
              <a:rPr lang="en-GB" noProof="0" dirty="0"/>
              <a:t>Electric Dipole Moments</a:t>
            </a:r>
          </a:p>
        </p:txBody>
      </p:sp>
      <p:pic>
        <p:nvPicPr>
          <p:cNvPr id="449" name="Picture 448">
            <a:extLst>
              <a:ext uri="{FF2B5EF4-FFF2-40B4-BE49-F238E27FC236}">
                <a16:creationId xmlns:a16="http://schemas.microsoft.com/office/drawing/2014/main" id="{FA8F356D-6036-C84E-46EA-525C97013D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81040" y="1001682"/>
            <a:ext cx="5885509" cy="5848376"/>
          </a:xfrm>
          <a:prstGeom prst="rect">
            <a:avLst/>
          </a:prstGeom>
        </p:spPr>
      </p:pic>
      <mc:AlternateContent xmlns:mc="http://schemas.openxmlformats.org/markup-compatibility/2006" xmlns:a14="http://schemas.microsoft.com/office/drawing/2010/main">
        <mc:Choice Requires="a14">
          <p:sp>
            <p:nvSpPr>
              <p:cNvPr id="6" name="Text Placeholder 3">
                <a:extLst>
                  <a:ext uri="{FF2B5EF4-FFF2-40B4-BE49-F238E27FC236}">
                    <a16:creationId xmlns:a16="http://schemas.microsoft.com/office/drawing/2014/main" id="{D6D826E0-C822-AF2E-BFA3-155161831F4F}"/>
                  </a:ext>
                </a:extLst>
              </p:cNvPr>
              <p:cNvSpPr>
                <a:spLocks noGrp="1"/>
              </p:cNvSpPr>
              <p:nvPr>
                <p:ph type="body" sz="quarter" idx="10"/>
              </p:nvPr>
            </p:nvSpPr>
            <p:spPr>
              <a:xfrm>
                <a:off x="215900" y="3005138"/>
                <a:ext cx="3759200" cy="3114675"/>
              </a:xfrm>
            </p:spPr>
            <p:txBody>
              <a:bodyPr/>
              <a:lstStyle/>
              <a:p>
                <a:r>
                  <a:rPr lang="en-GB" sz="2400" noProof="0" dirty="0"/>
                  <a:t>EDMs violate both </a:t>
                </a:r>
                <a14:m>
                  <m:oMath xmlns:m="http://schemas.openxmlformats.org/officeDocument/2006/math">
                    <m:r>
                      <a:rPr lang="en-GB" sz="2400" i="1" noProof="0" smtClean="0">
                        <a:latin typeface="Cambria Math" panose="02040503050406030204" pitchFamily="18" charset="0"/>
                        <a:ea typeface="Cambria Math" panose="02040503050406030204" pitchFamily="18" charset="0"/>
                      </a:rPr>
                      <m:t>𝒫</m:t>
                    </m:r>
                  </m:oMath>
                </a14:m>
                <a:r>
                  <a:rPr lang="en-GB" sz="2400" noProof="0" dirty="0"/>
                  <a:t> and </a:t>
                </a:r>
                <a14:m>
                  <m:oMath xmlns:m="http://schemas.openxmlformats.org/officeDocument/2006/math">
                    <m:r>
                      <a:rPr lang="en-GB" sz="2400" i="1" noProof="0" smtClean="0">
                        <a:latin typeface="Cambria Math" panose="02040503050406030204" pitchFamily="18" charset="0"/>
                        <a:ea typeface="Cambria Math" panose="02040503050406030204" pitchFamily="18" charset="0"/>
                      </a:rPr>
                      <m:t>𝒯</m:t>
                    </m:r>
                  </m:oMath>
                </a14:m>
                <a:r>
                  <a:rPr lang="en-GB" sz="2400" noProof="0" dirty="0"/>
                  <a:t> symmetries (equivalent to a violation of </a:t>
                </a:r>
                <a14:m>
                  <m:oMath xmlns:m="http://schemas.openxmlformats.org/officeDocument/2006/math">
                    <m:r>
                      <a:rPr lang="en-GB" sz="2400" i="1" noProof="0" smtClean="0">
                        <a:latin typeface="Cambria Math" panose="02040503050406030204" pitchFamily="18" charset="0"/>
                        <a:ea typeface="Cambria Math" panose="02040503050406030204" pitchFamily="18" charset="0"/>
                      </a:rPr>
                      <m:t>𝒞𝒫</m:t>
                    </m:r>
                  </m:oMath>
                </a14:m>
                <a:r>
                  <a:rPr lang="en-GB" sz="2400" noProof="0" dirty="0"/>
                  <a:t>).</a:t>
                </a:r>
              </a:p>
            </p:txBody>
          </p:sp>
        </mc:Choice>
        <mc:Fallback xmlns="">
          <p:sp>
            <p:nvSpPr>
              <p:cNvPr id="6" name="Text Placeholder 3">
                <a:extLst>
                  <a:ext uri="{FF2B5EF4-FFF2-40B4-BE49-F238E27FC236}">
                    <a16:creationId xmlns:a16="http://schemas.microsoft.com/office/drawing/2014/main" id="{D6D826E0-C822-AF2E-BFA3-155161831F4F}"/>
                  </a:ext>
                </a:extLst>
              </p:cNvPr>
              <p:cNvSpPr>
                <a:spLocks noGrp="1" noRot="1" noChangeAspect="1" noMove="1" noResize="1" noEditPoints="1" noAdjustHandles="1" noChangeArrowheads="1" noChangeShapeType="1" noTextEdit="1"/>
              </p:cNvSpPr>
              <p:nvPr>
                <p:ph type="body" sz="quarter" idx="10"/>
              </p:nvPr>
            </p:nvSpPr>
            <p:spPr>
              <a:xfrm>
                <a:off x="215900" y="3005138"/>
                <a:ext cx="3759200" cy="3114675"/>
              </a:xfrm>
              <a:blipFill>
                <a:blip r:embed="rId5"/>
                <a:stretch>
                  <a:fillRect l="-4377" t="-813" r="-673"/>
                </a:stretch>
              </a:blipFill>
            </p:spPr>
            <p:txBody>
              <a:bodyPr/>
              <a:lstStyle/>
              <a:p>
                <a:r>
                  <a:rPr lang="en-IT">
                    <a:noFill/>
                  </a:rPr>
                  <a:t> </a:t>
                </a:r>
              </a:p>
            </p:txBody>
          </p:sp>
        </mc:Fallback>
      </mc:AlternateContent>
    </p:spTree>
    <p:extLst>
      <p:ext uri="{BB962C8B-B14F-4D97-AF65-F5344CB8AC3E}">
        <p14:creationId xmlns:p14="http://schemas.microsoft.com/office/powerpoint/2010/main" val="27134071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1821F3C-91FF-2B7D-CAA4-932AD513DC85}"/>
                  </a:ext>
                </a:extLst>
              </p:cNvPr>
              <p:cNvSpPr txBox="1"/>
              <p:nvPr/>
            </p:nvSpPr>
            <p:spPr>
              <a:xfrm>
                <a:off x="5194723" y="960734"/>
                <a:ext cx="6666276"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000" i="1" noProof="0" smtClean="0">
                              <a:solidFill>
                                <a:schemeClr val="bg1"/>
                              </a:solidFill>
                              <a:latin typeface="Cambria Math" panose="02040503050406030204" pitchFamily="18" charset="0"/>
                            </a:rPr>
                          </m:ctrlPr>
                        </m:fPr>
                        <m:num>
                          <m:r>
                            <a:rPr lang="en-GB" sz="2000" noProof="0" smtClean="0">
                              <a:solidFill>
                                <a:schemeClr val="bg1"/>
                              </a:solidFill>
                              <a:latin typeface="Cambria Math" panose="02040503050406030204" pitchFamily="18" charset="0"/>
                            </a:rPr>
                            <m:t>ⅆ</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𝑠</m:t>
                              </m:r>
                            </m:e>
                          </m:acc>
                        </m:num>
                        <m:den>
                          <m:r>
                            <a:rPr lang="en-GB" sz="2000" i="0" noProof="0" smtClean="0">
                              <a:solidFill>
                                <a:schemeClr val="bg1"/>
                              </a:solidFill>
                              <a:latin typeface="Cambria Math" panose="02040503050406030204" pitchFamily="18" charset="0"/>
                            </a:rPr>
                            <m:t>ⅆ</m:t>
                          </m:r>
                          <m:r>
                            <a:rPr lang="en-GB" sz="2000" i="1" noProof="0" smtClean="0">
                              <a:solidFill>
                                <a:schemeClr val="bg1"/>
                              </a:solidFill>
                              <a:latin typeface="Cambria Math" panose="02040503050406030204" pitchFamily="18" charset="0"/>
                            </a:rPr>
                            <m:t>𝑡</m:t>
                          </m:r>
                        </m:den>
                      </m:f>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1" noProof="0" smtClean="0">
                              <a:solidFill>
                                <a:schemeClr val="bg1"/>
                              </a:solidFill>
                              <a:latin typeface="Cambria Math" panose="02040503050406030204" pitchFamily="18" charset="0"/>
                            </a:rPr>
                            <m:t>𝑞</m:t>
                          </m:r>
                        </m:num>
                        <m:den>
                          <m:r>
                            <a:rPr lang="en-GB" sz="2000" i="1" noProof="0" smtClean="0">
                              <a:solidFill>
                                <a:schemeClr val="bg1"/>
                              </a:solidFill>
                              <a:latin typeface="Cambria Math" panose="02040503050406030204" pitchFamily="18" charset="0"/>
                            </a:rPr>
                            <m:t>𝑚</m:t>
                          </m:r>
                        </m:den>
                      </m:f>
                      <m:d>
                        <m:dPr>
                          <m:begChr m:val="["/>
                          <m:endChr m:val="]"/>
                          <m:ctrlPr>
                            <a:rPr lang="en-GB" sz="2000" i="1" noProof="0" smtClean="0">
                              <a:solidFill>
                                <a:schemeClr val="bg1"/>
                              </a:solidFill>
                              <a:latin typeface="Cambria Math" panose="02040503050406030204" pitchFamily="18" charset="0"/>
                            </a:rPr>
                          </m:ctrlPr>
                        </m:dPr>
                        <m:e>
                          <m:r>
                            <a:rPr lang="en-GB" sz="2000" i="1" noProof="0" smtClean="0">
                              <a:solidFill>
                                <a:srgbClr val="00B0F0"/>
                              </a:solidFill>
                              <a:latin typeface="Cambria Math" panose="02040503050406030204" pitchFamily="18" charset="0"/>
                            </a:rPr>
                            <m:t>𝐺</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𝐵</m:t>
                              </m:r>
                            </m:e>
                          </m:acc>
                          <m:r>
                            <a:rPr lang="en-GB" sz="2000" i="0" noProof="0" smtClean="0">
                              <a:solidFill>
                                <a:schemeClr val="bg1"/>
                              </a:solidFill>
                              <a:latin typeface="Cambria Math" panose="02040503050406030204" pitchFamily="18" charset="0"/>
                            </a:rPr>
                            <m:t>+</m:t>
                          </m:r>
                          <m:d>
                            <m:dPr>
                              <m:ctrlPr>
                                <a:rPr lang="en-GB" sz="2000" i="1" noProof="0" smtClean="0">
                                  <a:solidFill>
                                    <a:schemeClr val="bg1"/>
                                  </a:solidFill>
                                  <a:latin typeface="Cambria Math" panose="02040503050406030204" pitchFamily="18" charset="0"/>
                                </a:rPr>
                              </m:ctrlPr>
                            </m:dPr>
                            <m:e>
                              <m:r>
                                <a:rPr lang="en-GB" sz="2000" i="1" noProof="0" smtClean="0">
                                  <a:solidFill>
                                    <a:srgbClr val="00B0F0"/>
                                  </a:solidFill>
                                  <a:latin typeface="Cambria Math" panose="02040503050406030204" pitchFamily="18" charset="0"/>
                                </a:rPr>
                                <m:t>𝐺</m:t>
                              </m:r>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0" noProof="0" smtClean="0">
                                      <a:solidFill>
                                        <a:schemeClr val="bg1"/>
                                      </a:solidFill>
                                      <a:latin typeface="Cambria Math" panose="02040503050406030204" pitchFamily="18" charset="0"/>
                                    </a:rPr>
                                    <m:t>1</m:t>
                                  </m:r>
                                </m:num>
                                <m:den>
                                  <m:sSup>
                                    <m:sSupPr>
                                      <m:ctrlPr>
                                        <a:rPr lang="en-GB" sz="2000" i="1" noProof="0" smtClean="0">
                                          <a:solidFill>
                                            <a:schemeClr val="bg1"/>
                                          </a:solidFill>
                                          <a:latin typeface="Cambria Math" panose="02040503050406030204" pitchFamily="18" charset="0"/>
                                        </a:rPr>
                                      </m:ctrlPr>
                                    </m:sSupPr>
                                    <m:e>
                                      <m:r>
                                        <a:rPr lang="en-GB" sz="2000" i="1" noProof="0" smtClean="0">
                                          <a:solidFill>
                                            <a:schemeClr val="bg1"/>
                                          </a:solidFill>
                                          <a:latin typeface="Cambria Math" panose="02040503050406030204" pitchFamily="18" charset="0"/>
                                        </a:rPr>
                                        <m:t>𝛾</m:t>
                                      </m:r>
                                    </m:e>
                                    <m:sup>
                                      <m:r>
                                        <a:rPr lang="en-GB" sz="2000" i="0" noProof="0" smtClean="0">
                                          <a:solidFill>
                                            <a:schemeClr val="bg1"/>
                                          </a:solidFill>
                                          <a:latin typeface="Cambria Math" panose="02040503050406030204" pitchFamily="18" charset="0"/>
                                        </a:rPr>
                                        <m:t>2</m:t>
                                      </m:r>
                                    </m:sup>
                                  </m:sSup>
                                  <m:r>
                                    <a:rPr lang="en-GB" sz="2000" i="0" noProof="0" smtClean="0">
                                      <a:solidFill>
                                        <a:schemeClr val="bg1"/>
                                      </a:solidFill>
                                      <a:latin typeface="Cambria Math" panose="02040503050406030204" pitchFamily="18" charset="0"/>
                                    </a:rPr>
                                    <m:t>−1</m:t>
                                  </m:r>
                                </m:den>
                              </m:f>
                            </m:e>
                          </m:d>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𝑣</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𝐸</m:t>
                              </m:r>
                            </m:e>
                          </m:acc>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1" noProof="0" smtClean="0">
                                  <a:solidFill>
                                    <a:srgbClr val="FF0000"/>
                                  </a:solidFill>
                                  <a:latin typeface="Cambria Math" panose="02040503050406030204" pitchFamily="18" charset="0"/>
                                </a:rPr>
                                <m:t>𝜂</m:t>
                              </m:r>
                            </m:num>
                            <m:den>
                              <m:r>
                                <a:rPr lang="en-GB" sz="2000" i="0" noProof="0" smtClean="0">
                                  <a:solidFill>
                                    <a:schemeClr val="bg1"/>
                                  </a:solidFill>
                                  <a:latin typeface="Cambria Math" panose="02040503050406030204" pitchFamily="18" charset="0"/>
                                </a:rPr>
                                <m:t>2</m:t>
                              </m:r>
                            </m:den>
                          </m:f>
                          <m:d>
                            <m:dPr>
                              <m:ctrlPr>
                                <a:rPr lang="en-GB" sz="2000" i="1" noProof="0" smtClean="0">
                                  <a:solidFill>
                                    <a:schemeClr val="bg1"/>
                                  </a:solidFill>
                                  <a:latin typeface="Cambria Math" panose="02040503050406030204" pitchFamily="18" charset="0"/>
                                </a:rPr>
                              </m:ctrlPr>
                            </m:dPr>
                            <m:e>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𝐸</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𝑣</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𝐵</m:t>
                                  </m:r>
                                </m:e>
                              </m:acc>
                            </m:e>
                          </m:d>
                        </m:e>
                      </m:d>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𝑠</m:t>
                          </m:r>
                        </m:e>
                      </m:acc>
                    </m:oMath>
                  </m:oMathPara>
                </a14:m>
                <a:endParaRPr lang="en-GB" sz="2000" noProof="0" dirty="0"/>
              </a:p>
            </p:txBody>
          </p:sp>
        </mc:Choice>
        <mc:Fallback xmlns="">
          <p:sp>
            <p:nvSpPr>
              <p:cNvPr id="18" name="TextBox 17">
                <a:extLst>
                  <a:ext uri="{FF2B5EF4-FFF2-40B4-BE49-F238E27FC236}">
                    <a16:creationId xmlns:a16="http://schemas.microsoft.com/office/drawing/2014/main" id="{A1821F3C-91FF-2B7D-CAA4-932AD513DC85}"/>
                  </a:ext>
                </a:extLst>
              </p:cNvPr>
              <p:cNvSpPr txBox="1">
                <a:spLocks noRot="1" noChangeAspect="1" noMove="1" noResize="1" noEditPoints="1" noAdjustHandles="1" noChangeArrowheads="1" noChangeShapeType="1" noTextEdit="1"/>
              </p:cNvSpPr>
              <p:nvPr/>
            </p:nvSpPr>
            <p:spPr>
              <a:xfrm>
                <a:off x="5194723" y="960734"/>
                <a:ext cx="6666276" cy="783869"/>
              </a:xfrm>
              <a:prstGeom prst="rect">
                <a:avLst/>
              </a:prstGeom>
              <a:blipFill>
                <a:blip r:embed="rId3"/>
                <a:stretch>
                  <a:fillRect t="-793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Content Placeholder 21">
                <a:extLst>
                  <a:ext uri="{FF2B5EF4-FFF2-40B4-BE49-F238E27FC236}">
                    <a16:creationId xmlns:a16="http://schemas.microsoft.com/office/drawing/2014/main" id="{011FB756-5570-7399-2D58-ABA380964BC5}"/>
                  </a:ext>
                </a:extLst>
              </p:cNvPr>
              <p:cNvSpPr>
                <a:spLocks noGrp="1"/>
              </p:cNvSpPr>
              <p:nvPr>
                <p:ph sz="half" idx="1"/>
              </p:nvPr>
            </p:nvSpPr>
            <p:spPr/>
            <p:txBody>
              <a:bodyPr/>
              <a:lstStyle/>
              <a:p>
                <a:endParaRPr lang="en-GB" noProof="0" dirty="0"/>
              </a:p>
              <a:p>
                <a:endParaRPr lang="en-GB" noProof="0" dirty="0"/>
              </a:p>
              <a:p>
                <a:endParaRPr lang="en-GB" noProof="0" dirty="0"/>
              </a:p>
              <a:p>
                <a:r>
                  <a:rPr lang="en-GB" noProof="0" dirty="0"/>
                  <a:t>“Frozen Spin” with </a:t>
                </a:r>
                <a14:m>
                  <m:oMath xmlns:m="http://schemas.openxmlformats.org/officeDocument/2006/math">
                    <m:r>
                      <a:rPr lang="en-GB" noProof="0" smtClean="0">
                        <a:latin typeface="Cambria Math" panose="02040503050406030204" pitchFamily="18" charset="0"/>
                      </a:rPr>
                      <m:t>𝐺</m:t>
                    </m:r>
                    <m:r>
                      <a:rPr lang="en-GB" noProof="0" smtClean="0">
                        <a:latin typeface="Cambria Math" panose="02040503050406030204" pitchFamily="18" charset="0"/>
                      </a:rPr>
                      <m:t>=</m:t>
                    </m:r>
                    <m:f>
                      <m:fPr>
                        <m:ctrlPr>
                          <a:rPr lang="en-GB" i="1" noProof="0" smtClean="0">
                            <a:latin typeface="Cambria Math" panose="02040503050406030204" pitchFamily="18" charset="0"/>
                          </a:rPr>
                        </m:ctrlPr>
                      </m:fPr>
                      <m:num>
                        <m:r>
                          <a:rPr lang="en-GB" noProof="0" smtClean="0">
                            <a:latin typeface="Cambria Math" panose="02040503050406030204" pitchFamily="18" charset="0"/>
                          </a:rPr>
                          <m:t>1</m:t>
                        </m:r>
                      </m:num>
                      <m:den>
                        <m:sSup>
                          <m:sSupPr>
                            <m:ctrlPr>
                              <a:rPr lang="en-GB" i="1" noProof="0" smtClean="0">
                                <a:latin typeface="Cambria Math" panose="02040503050406030204" pitchFamily="18" charset="0"/>
                              </a:rPr>
                            </m:ctrlPr>
                          </m:sSupPr>
                          <m:e>
                            <m:r>
                              <a:rPr lang="en-GB" noProof="0" smtClean="0">
                                <a:latin typeface="Cambria Math" panose="02040503050406030204" pitchFamily="18" charset="0"/>
                              </a:rPr>
                              <m:t>𝛾</m:t>
                            </m:r>
                          </m:e>
                          <m:sup>
                            <m:r>
                              <a:rPr lang="en-GB" noProof="0" smtClean="0">
                                <a:latin typeface="Cambria Math" panose="02040503050406030204" pitchFamily="18" charset="0"/>
                              </a:rPr>
                              <m:t>2</m:t>
                            </m:r>
                          </m:sup>
                        </m:sSup>
                        <m:r>
                          <a:rPr lang="en-GB" noProof="0" smtClean="0">
                            <a:latin typeface="Cambria Math" panose="02040503050406030204" pitchFamily="18" charset="0"/>
                          </a:rPr>
                          <m:t>−1</m:t>
                        </m:r>
                      </m:den>
                    </m:f>
                  </m:oMath>
                </a14:m>
                <a:endParaRPr lang="en-GB" noProof="0" dirty="0"/>
              </a:p>
              <a:p>
                <a:r>
                  <a:rPr lang="en-GB" noProof="0" dirty="0"/>
                  <a:t>With </a:t>
                </a:r>
                <a14:m>
                  <m:oMath xmlns:m="http://schemas.openxmlformats.org/officeDocument/2006/math">
                    <m:r>
                      <a:rPr lang="en-GB" noProof="0" smtClean="0">
                        <a:latin typeface="Cambria Math" panose="02040503050406030204" pitchFamily="18" charset="0"/>
                      </a:rPr>
                      <m:t>𝐺</m:t>
                    </m:r>
                    <m:r>
                      <a:rPr lang="en-GB" noProof="0" smtClean="0">
                        <a:latin typeface="Cambria Math" panose="02040503050406030204" pitchFamily="18" charset="0"/>
                      </a:rPr>
                      <m:t>≈1.79</m:t>
                    </m:r>
                  </m:oMath>
                </a14:m>
                <a:r>
                  <a:rPr lang="en-GB" noProof="0" dirty="0"/>
                  <a:t> for protons, the “magic” momentum is </a:t>
                </a:r>
                <a14:m>
                  <m:oMath xmlns:m="http://schemas.openxmlformats.org/officeDocument/2006/math">
                    <m:r>
                      <a:rPr lang="en-GB" b="0" i="0" noProof="0" smtClean="0">
                        <a:latin typeface="Cambria Math" panose="02040503050406030204" pitchFamily="18" charset="0"/>
                      </a:rPr>
                      <m:t>700.7</m:t>
                    </m:r>
                    <m:r>
                      <a:rPr lang="en-GB" noProof="0" smtClean="0">
                        <a:latin typeface="Cambria Math" panose="02040503050406030204" pitchFamily="18" charset="0"/>
                      </a:rPr>
                      <m:t> </m:t>
                    </m:r>
                    <m:f>
                      <m:fPr>
                        <m:type m:val="lin"/>
                        <m:ctrlPr>
                          <a:rPr lang="en-GB" i="1" noProof="0" smtClean="0">
                            <a:latin typeface="Cambria Math" panose="02040503050406030204" pitchFamily="18" charset="0"/>
                          </a:rPr>
                        </m:ctrlPr>
                      </m:fPr>
                      <m:num>
                        <m:r>
                          <a:rPr lang="en-GB" noProof="0" smtClean="0">
                            <a:latin typeface="Cambria Math" panose="02040503050406030204" pitchFamily="18" charset="0"/>
                          </a:rPr>
                          <m:t>𝑀𝑒𝑉</m:t>
                        </m:r>
                      </m:num>
                      <m:den>
                        <m:r>
                          <a:rPr lang="en-GB" noProof="0" smtClean="0">
                            <a:latin typeface="Cambria Math" panose="02040503050406030204" pitchFamily="18" charset="0"/>
                          </a:rPr>
                          <m:t>𝑐</m:t>
                        </m:r>
                      </m:den>
                    </m:f>
                  </m:oMath>
                </a14:m>
                <a:r>
                  <a:rPr lang="en-GB" noProof="0" dirty="0"/>
                  <a:t>.</a:t>
                </a:r>
              </a:p>
              <a:p>
                <a:r>
                  <a:rPr lang="en-GB" noProof="0" dirty="0"/>
                  <a:t>Minimum systematic errors, maximum precision!</a:t>
                </a:r>
              </a:p>
            </p:txBody>
          </p:sp>
        </mc:Choice>
        <mc:Fallback xmlns="">
          <p:sp>
            <p:nvSpPr>
              <p:cNvPr id="22" name="Content Placeholder 21">
                <a:extLst>
                  <a:ext uri="{FF2B5EF4-FFF2-40B4-BE49-F238E27FC236}">
                    <a16:creationId xmlns:a16="http://schemas.microsoft.com/office/drawing/2014/main" id="{011FB756-5570-7399-2D58-ABA380964BC5}"/>
                  </a:ext>
                </a:extLst>
              </p:cNvPr>
              <p:cNvSpPr>
                <a:spLocks noGrp="1" noRot="1" noChangeAspect="1" noMove="1" noResize="1" noEditPoints="1" noAdjustHandles="1" noChangeArrowheads="1" noChangeShapeType="1" noTextEdit="1"/>
              </p:cNvSpPr>
              <p:nvPr>
                <p:ph sz="half" idx="1"/>
              </p:nvPr>
            </p:nvSpPr>
            <p:spPr>
              <a:blipFill>
                <a:blip r:embed="rId4"/>
                <a:stretch>
                  <a:fillRect l="-2717"/>
                </a:stretch>
              </a:blipFill>
            </p:spPr>
            <p:txBody>
              <a:bodyPr/>
              <a:lstStyle/>
              <a:p>
                <a:r>
                  <a:rPr lang="en-IT">
                    <a:noFill/>
                  </a:rPr>
                  <a:t> </a:t>
                </a:r>
              </a:p>
            </p:txBody>
          </p:sp>
        </mc:Fallback>
      </mc:AlternateContent>
      <p:sp>
        <p:nvSpPr>
          <p:cNvPr id="4" name="Text Placeholder 3">
            <a:extLst>
              <a:ext uri="{FF2B5EF4-FFF2-40B4-BE49-F238E27FC236}">
                <a16:creationId xmlns:a16="http://schemas.microsoft.com/office/drawing/2014/main" id="{9C6DBECD-44B4-323D-C85E-1F917BD8B750}"/>
              </a:ext>
            </a:extLst>
          </p:cNvPr>
          <p:cNvSpPr>
            <a:spLocks noGrp="1"/>
          </p:cNvSpPr>
          <p:nvPr>
            <p:ph type="body" sz="quarter" idx="10"/>
          </p:nvPr>
        </p:nvSpPr>
        <p:spPr/>
        <p:txBody>
          <a:bodyPr/>
          <a:lstStyle/>
          <a:p>
            <a:r>
              <a:rPr lang="en-GB" noProof="0" dirty="0"/>
              <a:t>What are our options?</a:t>
            </a:r>
          </a:p>
          <a:p>
            <a:pPr lvl="1">
              <a:buFont typeface="Arial" panose="020B0604020202020204" pitchFamily="34" charset="0"/>
              <a:buChar char="→"/>
            </a:pPr>
            <a:r>
              <a:rPr lang="en-GB" noProof="0" dirty="0"/>
              <a:t>In a pure electric ring, use the magic momentum.</a:t>
            </a:r>
          </a:p>
          <a:p>
            <a:endParaRPr lang="en-GB" noProof="0"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82606A0-3E74-6074-4D27-2612F39C5918}"/>
                  </a:ext>
                </a:extLst>
              </p:cNvPr>
              <p:cNvSpPr>
                <a:spLocks noGrp="1"/>
              </p:cNvSpPr>
              <p:nvPr>
                <p:ph type="ctrTitle"/>
              </p:nvPr>
            </p:nvSpPr>
            <p:spPr/>
            <p:txBody>
              <a:bodyPr/>
              <a:lstStyle/>
              <a:p>
                <a:r>
                  <a:rPr lang="en-GB" noProof="0" dirty="0"/>
                  <a:t>Measuring EDM from </a:t>
                </a:r>
                <a14:m>
                  <m:oMath xmlns:m="http://schemas.openxmlformats.org/officeDocument/2006/math">
                    <m:sSub>
                      <m:sSubPr>
                        <m:ctrlPr>
                          <a:rPr lang="en-GB" i="1" noProof="0" smtClean="0">
                            <a:latin typeface="Cambria Math" panose="02040503050406030204" pitchFamily="18" charset="0"/>
                          </a:rPr>
                        </m:ctrlPr>
                      </m:sSubPr>
                      <m:e>
                        <m:acc>
                          <m:accPr>
                            <m:chr m:val="⃗"/>
                            <m:ctrlPr>
                              <a:rPr lang="en-GB" i="1" noProof="0" smtClean="0">
                                <a:latin typeface="Cambria Math" panose="02040503050406030204" pitchFamily="18" charset="0"/>
                              </a:rPr>
                            </m:ctrlPr>
                          </m:accPr>
                          <m:e>
                            <m:r>
                              <a:rPr lang="en-GB" noProof="0" smtClean="0">
                                <a:latin typeface="Cambria Math" panose="02040503050406030204" pitchFamily="18" charset="0"/>
                              </a:rPr>
                              <m:t>𝛺</m:t>
                            </m:r>
                          </m:e>
                        </m:acc>
                      </m:e>
                      <m:sub>
                        <m:r>
                          <a:rPr lang="en-GB" noProof="0" smtClean="0">
                            <a:latin typeface="Cambria Math" panose="02040503050406030204" pitchFamily="18" charset="0"/>
                          </a:rPr>
                          <m:t>𝑐</m:t>
                        </m:r>
                      </m:sub>
                    </m:sSub>
                  </m:oMath>
                </a14:m>
                <a:endParaRPr lang="en-GB" noProof="0" dirty="0"/>
              </a:p>
            </p:txBody>
          </p:sp>
        </mc:Choice>
        <mc:Fallback xmlns="">
          <p:sp>
            <p:nvSpPr>
              <p:cNvPr id="2" name="Title 1">
                <a:extLst>
                  <a:ext uri="{FF2B5EF4-FFF2-40B4-BE49-F238E27FC236}">
                    <a16:creationId xmlns:a16="http://schemas.microsoft.com/office/drawing/2014/main" id="{F82606A0-3E74-6074-4D27-2612F39C5918}"/>
                  </a:ext>
                </a:extLst>
              </p:cNvPr>
              <p:cNvSpPr>
                <a:spLocks noGrp="1" noRot="1" noChangeAspect="1" noMove="1" noResize="1" noEditPoints="1" noAdjustHandles="1" noChangeArrowheads="1" noChangeShapeType="1" noTextEdit="1"/>
              </p:cNvSpPr>
              <p:nvPr>
                <p:ph type="ctrTitle"/>
              </p:nvPr>
            </p:nvSpPr>
            <p:spPr>
              <a:blipFill>
                <a:blip r:embed="rId5"/>
                <a:stretch>
                  <a:fillRect l="-10738" b="-20238"/>
                </a:stretch>
              </a:blipFill>
            </p:spPr>
            <p:txBody>
              <a:bodyPr/>
              <a:lstStyle/>
              <a:p>
                <a:r>
                  <a:rPr lang="en-IT">
                    <a:noFill/>
                  </a:rPr>
                  <a:t> </a:t>
                </a:r>
              </a:p>
            </p:txBody>
          </p:sp>
        </mc:Fallback>
      </mc:AlternateContent>
      <p:sp>
        <p:nvSpPr>
          <p:cNvPr id="5" name="Slide Number Placeholder 4">
            <a:extLst>
              <a:ext uri="{FF2B5EF4-FFF2-40B4-BE49-F238E27FC236}">
                <a16:creationId xmlns:a16="http://schemas.microsoft.com/office/drawing/2014/main" id="{2202B034-F996-962C-2F92-583640DA82FF}"/>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40</a:t>
            </a:fld>
            <a:endParaRPr lang="en-GB" noProof="0" dirty="0"/>
          </a:p>
        </p:txBody>
      </p:sp>
      <p:grpSp>
        <p:nvGrpSpPr>
          <p:cNvPr id="24" name="Group 23">
            <a:extLst>
              <a:ext uri="{FF2B5EF4-FFF2-40B4-BE49-F238E27FC236}">
                <a16:creationId xmlns:a16="http://schemas.microsoft.com/office/drawing/2014/main" id="{89186C84-74EA-F414-54B6-41EF63343B85}"/>
              </a:ext>
            </a:extLst>
          </p:cNvPr>
          <p:cNvGrpSpPr/>
          <p:nvPr/>
        </p:nvGrpSpPr>
        <p:grpSpPr>
          <a:xfrm>
            <a:off x="6633212" y="1697254"/>
            <a:ext cx="4419235" cy="868595"/>
            <a:chOff x="6436442" y="5204383"/>
            <a:chExt cx="4419235" cy="868595"/>
          </a:xfrm>
        </p:grpSpPr>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DA1F9C67-E19D-D17A-05AD-4C3EFDDE72B3}"/>
                    </a:ext>
                  </a:extLst>
                </p14:cNvPr>
                <p14:cNvContentPartPr/>
                <p14:nvPr/>
              </p14:nvContentPartPr>
              <p14:xfrm>
                <a:off x="6436442" y="5204383"/>
                <a:ext cx="2652163" cy="302073"/>
              </p14:xfrm>
            </p:contentPart>
          </mc:Choice>
          <mc:Fallback xmlns="">
            <p:pic>
              <p:nvPicPr>
                <p:cNvPr id="25" name="Ink 24">
                  <a:extLst>
                    <a:ext uri="{FF2B5EF4-FFF2-40B4-BE49-F238E27FC236}">
                      <a16:creationId xmlns:a16="http://schemas.microsoft.com/office/drawing/2014/main" id="{DA1F9C67-E19D-D17A-05AD-4C3EFDDE72B3}"/>
                    </a:ext>
                  </a:extLst>
                </p:cNvPr>
                <p:cNvPicPr/>
                <p:nvPr/>
              </p:nvPicPr>
              <p:blipFill>
                <a:blip r:embed="rId7"/>
                <a:stretch>
                  <a:fillRect/>
                </a:stretch>
              </p:blipFill>
              <p:spPr>
                <a:xfrm>
                  <a:off x="6427442" y="5195382"/>
                  <a:ext cx="2669803" cy="31971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7D79E334-F03F-833B-ED1B-0630F7F42A5B}"/>
                    </a:ext>
                  </a:extLst>
                </p14:cNvPr>
                <p14:cNvContentPartPr/>
                <p14:nvPr/>
              </p14:nvContentPartPr>
              <p14:xfrm>
                <a:off x="9412797" y="5281984"/>
                <a:ext cx="1442880" cy="169692"/>
              </p14:xfrm>
            </p:contentPart>
          </mc:Choice>
          <mc:Fallback xmlns="">
            <p:pic>
              <p:nvPicPr>
                <p:cNvPr id="26" name="Ink 25">
                  <a:extLst>
                    <a:ext uri="{FF2B5EF4-FFF2-40B4-BE49-F238E27FC236}">
                      <a16:creationId xmlns:a16="http://schemas.microsoft.com/office/drawing/2014/main" id="{7D79E334-F03F-833B-ED1B-0630F7F42A5B}"/>
                    </a:ext>
                  </a:extLst>
                </p:cNvPr>
                <p:cNvPicPr/>
                <p:nvPr/>
              </p:nvPicPr>
              <p:blipFill>
                <a:blip r:embed="rId9"/>
                <a:stretch>
                  <a:fillRect/>
                </a:stretch>
              </p:blipFill>
              <p:spPr>
                <a:xfrm>
                  <a:off x="9403795" y="5272958"/>
                  <a:ext cx="1460524" cy="187383"/>
                </a:xfrm>
                <a:prstGeom prst="rect">
                  <a:avLst/>
                </a:prstGeom>
              </p:spPr>
            </p:pic>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67D61A5-F41A-676C-2BC0-BF2223A57C31}"/>
                    </a:ext>
                  </a:extLst>
                </p:cNvPr>
                <p:cNvSpPr txBox="1"/>
                <p:nvPr/>
              </p:nvSpPr>
              <p:spPr>
                <a:xfrm>
                  <a:off x="7209982" y="5576752"/>
                  <a:ext cx="1411990" cy="496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noProof="0" smtClean="0">
                                <a:solidFill>
                                  <a:srgbClr val="00B0F0"/>
                                </a:solidFill>
                                <a:latin typeface="Cambria Math" panose="02040503050406030204" pitchFamily="18" charset="0"/>
                              </a:rPr>
                            </m:ctrlPr>
                          </m:sSubPr>
                          <m:e>
                            <m:d>
                              <m:dPr>
                                <m:begChr m:val="["/>
                                <m:endChr m:val="]"/>
                                <m:ctrlPr>
                                  <a:rPr lang="en-GB" sz="2400" i="1" noProof="0" smtClean="0">
                                    <a:solidFill>
                                      <a:srgbClr val="00B0F0"/>
                                    </a:solidFill>
                                    <a:latin typeface="Cambria Math" panose="02040503050406030204" pitchFamily="18" charset="0"/>
                                  </a:rPr>
                                </m:ctrlPr>
                              </m:dPr>
                              <m:e>
                                <m:sSub>
                                  <m:sSubPr>
                                    <m:ctrlPr>
                                      <a:rPr lang="en-GB" sz="2400" i="1" noProof="0" smtClean="0">
                                        <a:solidFill>
                                          <a:srgbClr val="00B0F0"/>
                                        </a:solidFill>
                                        <a:latin typeface="Cambria Math" panose="02040503050406030204" pitchFamily="18" charset="0"/>
                                      </a:rPr>
                                    </m:ctrlPr>
                                  </m:sSubPr>
                                  <m:e>
                                    <m:acc>
                                      <m:accPr>
                                        <m:chr m:val="⃗"/>
                                        <m:ctrlPr>
                                          <a:rPr lang="en-GB" sz="2400" i="1" noProof="0" smtClean="0">
                                            <a:solidFill>
                                              <a:srgbClr val="00B0F0"/>
                                            </a:solidFill>
                                            <a:latin typeface="Cambria Math" panose="02040503050406030204" pitchFamily="18" charset="0"/>
                                          </a:rPr>
                                        </m:ctrlPr>
                                      </m:accPr>
                                      <m:e>
                                        <m:r>
                                          <a:rPr lang="en-GB" sz="2400" i="1" noProof="0" smtClean="0">
                                            <a:solidFill>
                                              <a:srgbClr val="00B0F0"/>
                                            </a:solidFill>
                                            <a:latin typeface="Cambria Math" panose="02040503050406030204" pitchFamily="18" charset="0"/>
                                          </a:rPr>
                                          <m:t>𝛺</m:t>
                                        </m:r>
                                      </m:e>
                                    </m:acc>
                                  </m:e>
                                  <m:sub>
                                    <m:r>
                                      <a:rPr lang="en-GB" sz="2400" i="1" noProof="0" smtClean="0">
                                        <a:solidFill>
                                          <a:srgbClr val="00B0F0"/>
                                        </a:solidFill>
                                        <a:latin typeface="Cambria Math" panose="02040503050406030204" pitchFamily="18" charset="0"/>
                                      </a:rPr>
                                      <m:t>𝑀𝐷𝑀</m:t>
                                    </m:r>
                                  </m:sub>
                                </m:sSub>
                              </m:e>
                            </m:d>
                          </m:e>
                          <m:sub>
                            <m:r>
                              <a:rPr lang="en-GB" sz="2400" i="1" noProof="0" smtClean="0">
                                <a:solidFill>
                                  <a:srgbClr val="00B0F0"/>
                                </a:solidFill>
                                <a:latin typeface="Cambria Math" panose="02040503050406030204" pitchFamily="18" charset="0"/>
                              </a:rPr>
                              <m:t>𝑟𝑒𝑙</m:t>
                            </m:r>
                          </m:sub>
                        </m:sSub>
                      </m:oMath>
                    </m:oMathPara>
                  </a14:m>
                  <a:endParaRPr lang="en-GB" sz="2400" noProof="0" dirty="0">
                    <a:solidFill>
                      <a:srgbClr val="00B0F0"/>
                    </a:solidFill>
                  </a:endParaRPr>
                </a:p>
              </p:txBody>
            </p:sp>
          </mc:Choice>
          <mc:Fallback xmlns="">
            <p:sp>
              <p:nvSpPr>
                <p:cNvPr id="27" name="TextBox 26">
                  <a:extLst>
                    <a:ext uri="{FF2B5EF4-FFF2-40B4-BE49-F238E27FC236}">
                      <a16:creationId xmlns:a16="http://schemas.microsoft.com/office/drawing/2014/main" id="{A67D61A5-F41A-676C-2BC0-BF2223A57C31}"/>
                    </a:ext>
                  </a:extLst>
                </p:cNvPr>
                <p:cNvSpPr txBox="1">
                  <a:spLocks noRot="1" noChangeAspect="1" noMove="1" noResize="1" noEditPoints="1" noAdjustHandles="1" noChangeArrowheads="1" noChangeShapeType="1" noTextEdit="1"/>
                </p:cNvSpPr>
                <p:nvPr/>
              </p:nvSpPr>
              <p:spPr>
                <a:xfrm>
                  <a:off x="7209982" y="5576752"/>
                  <a:ext cx="1411990" cy="496226"/>
                </a:xfrm>
                <a:prstGeom prst="rect">
                  <a:avLst/>
                </a:prstGeom>
                <a:blipFill>
                  <a:blip r:embed="rId10"/>
                  <a:stretch>
                    <a:fillRect r="-893" b="-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ADA868E-6233-D025-452F-80DD2B23D84C}"/>
                    </a:ext>
                  </a:extLst>
                </p:cNvPr>
                <p:cNvSpPr txBox="1"/>
                <p:nvPr/>
              </p:nvSpPr>
              <p:spPr>
                <a:xfrm>
                  <a:off x="9805343" y="5476792"/>
                  <a:ext cx="657788" cy="5088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400" i="1" noProof="0" smtClean="0">
                                <a:solidFill>
                                  <a:srgbClr val="FF0000"/>
                                </a:solidFill>
                                <a:latin typeface="Cambria Math" panose="02040503050406030204" pitchFamily="18" charset="0"/>
                              </a:rPr>
                            </m:ctrlPr>
                          </m:sSubPr>
                          <m:e>
                            <m:acc>
                              <m:accPr>
                                <m:chr m:val="⃗"/>
                                <m:ctrlPr>
                                  <a:rPr lang="en-GB" sz="2400" i="1" noProof="0" smtClean="0">
                                    <a:solidFill>
                                      <a:srgbClr val="FF0000"/>
                                    </a:solidFill>
                                    <a:latin typeface="Cambria Math" panose="02040503050406030204" pitchFamily="18" charset="0"/>
                                  </a:rPr>
                                </m:ctrlPr>
                              </m:accPr>
                              <m:e>
                                <m:r>
                                  <a:rPr lang="en-GB" sz="2400" i="1" noProof="0" smtClean="0">
                                    <a:solidFill>
                                      <a:srgbClr val="FF0000"/>
                                    </a:solidFill>
                                    <a:latin typeface="Cambria Math" panose="02040503050406030204" pitchFamily="18" charset="0"/>
                                  </a:rPr>
                                  <m:t>𝛺</m:t>
                                </m:r>
                              </m:e>
                            </m:acc>
                          </m:e>
                          <m:sub>
                            <m:r>
                              <a:rPr lang="en-GB" sz="2400" i="1" noProof="0" smtClean="0">
                                <a:solidFill>
                                  <a:srgbClr val="FF0000"/>
                                </a:solidFill>
                                <a:latin typeface="Cambria Math" panose="02040503050406030204" pitchFamily="18" charset="0"/>
                              </a:rPr>
                              <m:t>𝐸𝐷𝑀</m:t>
                            </m:r>
                          </m:sub>
                        </m:sSub>
                      </m:oMath>
                    </m:oMathPara>
                  </a14:m>
                  <a:endParaRPr lang="en-GB" sz="2400" noProof="0" dirty="0">
                    <a:solidFill>
                      <a:srgbClr val="FF0000"/>
                    </a:solidFill>
                  </a:endParaRPr>
                </a:p>
              </p:txBody>
            </p:sp>
          </mc:Choice>
          <mc:Fallback xmlns="">
            <p:sp>
              <p:nvSpPr>
                <p:cNvPr id="28" name="TextBox 27">
                  <a:extLst>
                    <a:ext uri="{FF2B5EF4-FFF2-40B4-BE49-F238E27FC236}">
                      <a16:creationId xmlns:a16="http://schemas.microsoft.com/office/drawing/2014/main" id="{7ADA868E-6233-D025-452F-80DD2B23D84C}"/>
                    </a:ext>
                  </a:extLst>
                </p:cNvPr>
                <p:cNvSpPr txBox="1">
                  <a:spLocks noRot="1" noChangeAspect="1" noMove="1" noResize="1" noEditPoints="1" noAdjustHandles="1" noChangeArrowheads="1" noChangeShapeType="1" noTextEdit="1"/>
                </p:cNvSpPr>
                <p:nvPr/>
              </p:nvSpPr>
              <p:spPr>
                <a:xfrm>
                  <a:off x="9805343" y="5476792"/>
                  <a:ext cx="657788" cy="508857"/>
                </a:xfrm>
                <a:prstGeom prst="rect">
                  <a:avLst/>
                </a:prstGeom>
                <a:blipFill>
                  <a:blip r:embed="rId11"/>
                  <a:stretch>
                    <a:fillRect l="-1887" r="-30189" b="-2439"/>
                  </a:stretch>
                </a:blipFill>
              </p:spPr>
              <p:txBody>
                <a:bodyPr/>
                <a:lstStyle/>
                <a:p>
                  <a:r>
                    <a:rPr lang="en-IT">
                      <a:noFill/>
                    </a:rPr>
                    <a:t> </a:t>
                  </a:r>
                </a:p>
              </p:txBody>
            </p:sp>
          </mc:Fallback>
        </mc:AlternateContent>
      </p:grpSp>
      <p:grpSp>
        <p:nvGrpSpPr>
          <p:cNvPr id="23" name="Group 22">
            <a:extLst>
              <a:ext uri="{FF2B5EF4-FFF2-40B4-BE49-F238E27FC236}">
                <a16:creationId xmlns:a16="http://schemas.microsoft.com/office/drawing/2014/main" id="{C62060EA-6E84-422B-EBD0-388F4157E2E9}"/>
              </a:ext>
            </a:extLst>
          </p:cNvPr>
          <p:cNvGrpSpPr/>
          <p:nvPr/>
        </p:nvGrpSpPr>
        <p:grpSpPr>
          <a:xfrm>
            <a:off x="6507396" y="1054984"/>
            <a:ext cx="3121920" cy="1046880"/>
            <a:chOff x="6487300" y="1205704"/>
            <a:chExt cx="3121920" cy="1046880"/>
          </a:xfrm>
        </p:grpSpPr>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1A696BAB-0C34-E0C3-C955-9327A3D9ED1A}"/>
                    </a:ext>
                  </a:extLst>
                </p14:cNvPr>
                <p14:cNvContentPartPr/>
                <p14:nvPr/>
              </p14:nvContentPartPr>
              <p14:xfrm>
                <a:off x="6487300" y="1344664"/>
                <a:ext cx="453960" cy="293760"/>
              </p14:xfrm>
            </p:contentPart>
          </mc:Choice>
          <mc:Fallback xmlns="">
            <p:pic>
              <p:nvPicPr>
                <p:cNvPr id="13" name="Ink 12">
                  <a:extLst>
                    <a:ext uri="{FF2B5EF4-FFF2-40B4-BE49-F238E27FC236}">
                      <a16:creationId xmlns:a16="http://schemas.microsoft.com/office/drawing/2014/main" id="{1A696BAB-0C34-E0C3-C955-9327A3D9ED1A}"/>
                    </a:ext>
                  </a:extLst>
                </p:cNvPr>
                <p:cNvPicPr/>
                <p:nvPr/>
              </p:nvPicPr>
              <p:blipFill>
                <a:blip r:embed="rId13"/>
                <a:stretch>
                  <a:fillRect/>
                </a:stretch>
              </p:blipFill>
              <p:spPr>
                <a:xfrm>
                  <a:off x="6478300" y="1335664"/>
                  <a:ext cx="47160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1777C859-7BA4-295B-F964-2BE479158787}"/>
                    </a:ext>
                  </a:extLst>
                </p14:cNvPr>
                <p14:cNvContentPartPr/>
                <p14:nvPr/>
              </p14:nvContentPartPr>
              <p14:xfrm>
                <a:off x="6882580" y="1590904"/>
                <a:ext cx="101160" cy="118800"/>
              </p14:xfrm>
            </p:contentPart>
          </mc:Choice>
          <mc:Fallback xmlns="">
            <p:pic>
              <p:nvPicPr>
                <p:cNvPr id="16" name="Ink 15">
                  <a:extLst>
                    <a:ext uri="{FF2B5EF4-FFF2-40B4-BE49-F238E27FC236}">
                      <a16:creationId xmlns:a16="http://schemas.microsoft.com/office/drawing/2014/main" id="{1777C859-7BA4-295B-F964-2BE479158787}"/>
                    </a:ext>
                  </a:extLst>
                </p:cNvPr>
                <p:cNvPicPr/>
                <p:nvPr/>
              </p:nvPicPr>
              <p:blipFill>
                <a:blip r:embed="rId15"/>
                <a:stretch>
                  <a:fillRect/>
                </a:stretch>
              </p:blipFill>
              <p:spPr>
                <a:xfrm>
                  <a:off x="6873580" y="1581904"/>
                  <a:ext cx="1188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4ABD7EEA-AB93-7E94-3178-08920F86D11C}"/>
                    </a:ext>
                  </a:extLst>
                </p14:cNvPr>
                <p14:cNvContentPartPr/>
                <p14:nvPr/>
              </p14:nvContentPartPr>
              <p14:xfrm>
                <a:off x="7037020" y="1733464"/>
                <a:ext cx="98640" cy="95400"/>
              </p14:xfrm>
            </p:contentPart>
          </mc:Choice>
          <mc:Fallback xmlns="">
            <p:pic>
              <p:nvPicPr>
                <p:cNvPr id="17" name="Ink 16">
                  <a:extLst>
                    <a:ext uri="{FF2B5EF4-FFF2-40B4-BE49-F238E27FC236}">
                      <a16:creationId xmlns:a16="http://schemas.microsoft.com/office/drawing/2014/main" id="{4ABD7EEA-AB93-7E94-3178-08920F86D11C}"/>
                    </a:ext>
                  </a:extLst>
                </p:cNvPr>
                <p:cNvPicPr/>
                <p:nvPr/>
              </p:nvPicPr>
              <p:blipFill>
                <a:blip r:embed="rId17"/>
                <a:stretch>
                  <a:fillRect/>
                </a:stretch>
              </p:blipFill>
              <p:spPr>
                <a:xfrm>
                  <a:off x="7028053" y="1724430"/>
                  <a:ext cx="116216" cy="11310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F1BB2A22-8C6F-8444-B5AE-076F1417881F}"/>
                    </a:ext>
                  </a:extLst>
                </p14:cNvPr>
                <p14:cNvContentPartPr/>
                <p14:nvPr/>
              </p14:nvContentPartPr>
              <p14:xfrm>
                <a:off x="7254820" y="1205704"/>
                <a:ext cx="2083680" cy="819000"/>
              </p14:xfrm>
            </p:contentPart>
          </mc:Choice>
          <mc:Fallback xmlns="">
            <p:pic>
              <p:nvPicPr>
                <p:cNvPr id="19" name="Ink 18">
                  <a:extLst>
                    <a:ext uri="{FF2B5EF4-FFF2-40B4-BE49-F238E27FC236}">
                      <a16:creationId xmlns:a16="http://schemas.microsoft.com/office/drawing/2014/main" id="{F1BB2A22-8C6F-8444-B5AE-076F1417881F}"/>
                    </a:ext>
                  </a:extLst>
                </p:cNvPr>
                <p:cNvPicPr/>
                <p:nvPr/>
              </p:nvPicPr>
              <p:blipFill>
                <a:blip r:embed="rId19"/>
                <a:stretch>
                  <a:fillRect/>
                </a:stretch>
              </p:blipFill>
              <p:spPr>
                <a:xfrm>
                  <a:off x="7245820" y="1196704"/>
                  <a:ext cx="2101320" cy="836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B528D133-C91A-CF79-C0EA-1BC58D878385}"/>
                    </a:ext>
                  </a:extLst>
                </p14:cNvPr>
                <p14:cNvContentPartPr/>
                <p14:nvPr/>
              </p14:nvContentPartPr>
              <p14:xfrm>
                <a:off x="9350380" y="1985824"/>
                <a:ext cx="93960" cy="176400"/>
              </p14:xfrm>
            </p:contentPart>
          </mc:Choice>
          <mc:Fallback xmlns="">
            <p:pic>
              <p:nvPicPr>
                <p:cNvPr id="20" name="Ink 19">
                  <a:extLst>
                    <a:ext uri="{FF2B5EF4-FFF2-40B4-BE49-F238E27FC236}">
                      <a16:creationId xmlns:a16="http://schemas.microsoft.com/office/drawing/2014/main" id="{B528D133-C91A-CF79-C0EA-1BC58D878385}"/>
                    </a:ext>
                  </a:extLst>
                </p:cNvPr>
                <p:cNvPicPr/>
                <p:nvPr/>
              </p:nvPicPr>
              <p:blipFill>
                <a:blip r:embed="rId21"/>
                <a:stretch>
                  <a:fillRect/>
                </a:stretch>
              </p:blipFill>
              <p:spPr>
                <a:xfrm>
                  <a:off x="9341345" y="1976842"/>
                  <a:ext cx="111668" cy="19400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598636E2-72DD-FC79-1595-C201FB9B2DA1}"/>
                    </a:ext>
                  </a:extLst>
                </p14:cNvPr>
                <p14:cNvContentPartPr/>
                <p14:nvPr/>
              </p14:nvContentPartPr>
              <p14:xfrm>
                <a:off x="9494380" y="2157904"/>
                <a:ext cx="114840" cy="94680"/>
              </p14:xfrm>
            </p:contentPart>
          </mc:Choice>
          <mc:Fallback xmlns="">
            <p:pic>
              <p:nvPicPr>
                <p:cNvPr id="21" name="Ink 20">
                  <a:extLst>
                    <a:ext uri="{FF2B5EF4-FFF2-40B4-BE49-F238E27FC236}">
                      <a16:creationId xmlns:a16="http://schemas.microsoft.com/office/drawing/2014/main" id="{598636E2-72DD-FC79-1595-C201FB9B2DA1}"/>
                    </a:ext>
                  </a:extLst>
                </p:cNvPr>
                <p:cNvPicPr/>
                <p:nvPr/>
              </p:nvPicPr>
              <p:blipFill>
                <a:blip r:embed="rId23"/>
                <a:stretch>
                  <a:fillRect/>
                </a:stretch>
              </p:blipFill>
              <p:spPr>
                <a:xfrm>
                  <a:off x="9485380" y="2148904"/>
                  <a:ext cx="132480" cy="112320"/>
                </a:xfrm>
                <a:prstGeom prst="rect">
                  <a:avLst/>
                </a:prstGeom>
              </p:spPr>
            </p:pic>
          </mc:Fallback>
        </mc:AlternateContent>
      </p:grpSp>
      <p:grpSp>
        <p:nvGrpSpPr>
          <p:cNvPr id="34" name="Group 33">
            <a:extLst>
              <a:ext uri="{FF2B5EF4-FFF2-40B4-BE49-F238E27FC236}">
                <a16:creationId xmlns:a16="http://schemas.microsoft.com/office/drawing/2014/main" id="{9B598DEC-334B-97C5-F452-8E07E34F0A1A}"/>
              </a:ext>
            </a:extLst>
          </p:cNvPr>
          <p:cNvGrpSpPr/>
          <p:nvPr/>
        </p:nvGrpSpPr>
        <p:grpSpPr>
          <a:xfrm>
            <a:off x="10335929" y="1169590"/>
            <a:ext cx="1201680" cy="589680"/>
            <a:chOff x="10295740" y="1360504"/>
            <a:chExt cx="1201680" cy="589680"/>
          </a:xfrm>
        </p:grpSpPr>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EA84DAD1-BF69-0109-B611-E5E4B620DA00}"/>
                    </a:ext>
                  </a:extLst>
                </p14:cNvPr>
                <p14:cNvContentPartPr/>
                <p14:nvPr/>
              </p14:nvContentPartPr>
              <p14:xfrm>
                <a:off x="10295740" y="1360504"/>
                <a:ext cx="960840" cy="402840"/>
              </p14:xfrm>
            </p:contentPart>
          </mc:Choice>
          <mc:Fallback xmlns="">
            <p:pic>
              <p:nvPicPr>
                <p:cNvPr id="31" name="Ink 30">
                  <a:extLst>
                    <a:ext uri="{FF2B5EF4-FFF2-40B4-BE49-F238E27FC236}">
                      <a16:creationId xmlns:a16="http://schemas.microsoft.com/office/drawing/2014/main" id="{EA84DAD1-BF69-0109-B611-E5E4B620DA00}"/>
                    </a:ext>
                  </a:extLst>
                </p:cNvPr>
                <p:cNvPicPr/>
                <p:nvPr/>
              </p:nvPicPr>
              <p:blipFill>
                <a:blip r:embed="rId25"/>
                <a:stretch>
                  <a:fillRect/>
                </a:stretch>
              </p:blipFill>
              <p:spPr>
                <a:xfrm>
                  <a:off x="10286743" y="1351496"/>
                  <a:ext cx="978473" cy="42049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Ink 31">
                  <a:extLst>
                    <a:ext uri="{FF2B5EF4-FFF2-40B4-BE49-F238E27FC236}">
                      <a16:creationId xmlns:a16="http://schemas.microsoft.com/office/drawing/2014/main" id="{34CA3B16-B535-D839-5841-CEEC4BE8AD07}"/>
                    </a:ext>
                  </a:extLst>
                </p14:cNvPr>
                <p14:cNvContentPartPr/>
                <p14:nvPr/>
              </p14:nvContentPartPr>
              <p14:xfrm>
                <a:off x="11211220" y="1717624"/>
                <a:ext cx="147600" cy="138240"/>
              </p14:xfrm>
            </p:contentPart>
          </mc:Choice>
          <mc:Fallback xmlns="">
            <p:pic>
              <p:nvPicPr>
                <p:cNvPr id="32" name="Ink 31">
                  <a:extLst>
                    <a:ext uri="{FF2B5EF4-FFF2-40B4-BE49-F238E27FC236}">
                      <a16:creationId xmlns:a16="http://schemas.microsoft.com/office/drawing/2014/main" id="{34CA3B16-B535-D839-5841-CEEC4BE8AD07}"/>
                    </a:ext>
                  </a:extLst>
                </p:cNvPr>
                <p:cNvPicPr/>
                <p:nvPr/>
              </p:nvPicPr>
              <p:blipFill>
                <a:blip r:embed="rId27"/>
                <a:stretch>
                  <a:fillRect/>
                </a:stretch>
              </p:blipFill>
              <p:spPr>
                <a:xfrm>
                  <a:off x="11202220" y="1708624"/>
                  <a:ext cx="1652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a:extLst>
                    <a:ext uri="{FF2B5EF4-FFF2-40B4-BE49-F238E27FC236}">
                      <a16:creationId xmlns:a16="http://schemas.microsoft.com/office/drawing/2014/main" id="{1732F1C1-9476-A925-BCB4-982028E12447}"/>
                    </a:ext>
                  </a:extLst>
                </p14:cNvPr>
                <p14:cNvContentPartPr/>
                <p14:nvPr/>
              </p14:nvContentPartPr>
              <p14:xfrm>
                <a:off x="11405620" y="1879624"/>
                <a:ext cx="91800" cy="70560"/>
              </p14:xfrm>
            </p:contentPart>
          </mc:Choice>
          <mc:Fallback xmlns="">
            <p:pic>
              <p:nvPicPr>
                <p:cNvPr id="33" name="Ink 32">
                  <a:extLst>
                    <a:ext uri="{FF2B5EF4-FFF2-40B4-BE49-F238E27FC236}">
                      <a16:creationId xmlns:a16="http://schemas.microsoft.com/office/drawing/2014/main" id="{1732F1C1-9476-A925-BCB4-982028E12447}"/>
                    </a:ext>
                  </a:extLst>
                </p:cNvPr>
                <p:cNvPicPr/>
                <p:nvPr/>
              </p:nvPicPr>
              <p:blipFill>
                <a:blip r:embed="rId29"/>
                <a:stretch>
                  <a:fillRect/>
                </a:stretch>
              </p:blipFill>
              <p:spPr>
                <a:xfrm>
                  <a:off x="11396655" y="1870624"/>
                  <a:ext cx="109371" cy="88200"/>
                </a:xfrm>
                <a:prstGeom prst="rect">
                  <a:avLst/>
                </a:prstGeom>
              </p:spPr>
            </p:pic>
          </mc:Fallback>
        </mc:AlternateContent>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22B789A-AE5B-3810-E47B-9DC015815177}"/>
                  </a:ext>
                </a:extLst>
              </p:cNvPr>
              <p:cNvSpPr txBox="1"/>
              <p:nvPr/>
            </p:nvSpPr>
            <p:spPr>
              <a:xfrm>
                <a:off x="5932061" y="1927305"/>
                <a:ext cx="1263572" cy="647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noProof="0" smtClean="0">
                              <a:solidFill>
                                <a:schemeClr val="bg1"/>
                              </a:solidFill>
                              <a:latin typeface="Cambria Math" panose="02040503050406030204" pitchFamily="18" charset="0"/>
                            </a:rPr>
                          </m:ctrlPr>
                        </m:sSubPr>
                        <m:e>
                          <m:acc>
                            <m:accPr>
                              <m:chr m:val="⃗"/>
                              <m:ctrlPr>
                                <a:rPr lang="en-GB" sz="3200" i="1" noProof="0" smtClean="0">
                                  <a:solidFill>
                                    <a:schemeClr val="bg1"/>
                                  </a:solidFill>
                                  <a:latin typeface="Cambria Math" panose="02040503050406030204" pitchFamily="18" charset="0"/>
                                </a:rPr>
                              </m:ctrlPr>
                            </m:accPr>
                            <m:e>
                              <m:r>
                                <a:rPr lang="en-GB" sz="3200" i="1" noProof="0" smtClean="0">
                                  <a:solidFill>
                                    <a:schemeClr val="bg1"/>
                                  </a:solidFill>
                                  <a:latin typeface="Cambria Math" panose="02040503050406030204" pitchFamily="18" charset="0"/>
                                </a:rPr>
                                <m:t>𝛺</m:t>
                              </m:r>
                            </m:e>
                          </m:acc>
                        </m:e>
                        <m:sub>
                          <m:r>
                            <a:rPr lang="en-GB" sz="3200" b="0" i="1" noProof="0" smtClean="0">
                              <a:solidFill>
                                <a:schemeClr val="bg1"/>
                              </a:solidFill>
                              <a:latin typeface="Cambria Math" panose="02040503050406030204" pitchFamily="18" charset="0"/>
                            </a:rPr>
                            <m:t>𝑐</m:t>
                          </m:r>
                        </m:sub>
                      </m:sSub>
                      <m:r>
                        <a:rPr lang="en-GB" sz="3200" b="0" i="1" noProof="0" smtClean="0">
                          <a:solidFill>
                            <a:schemeClr val="bg1"/>
                          </a:solidFill>
                          <a:latin typeface="Cambria Math" panose="02040503050406030204" pitchFamily="18" charset="0"/>
                        </a:rPr>
                        <m:t>=</m:t>
                      </m:r>
                    </m:oMath>
                  </m:oMathPara>
                </a14:m>
                <a:endParaRPr lang="en-GB" sz="3200" noProof="0" dirty="0"/>
              </a:p>
            </p:txBody>
          </p:sp>
        </mc:Choice>
        <mc:Fallback xmlns="">
          <p:sp>
            <p:nvSpPr>
              <p:cNvPr id="35" name="TextBox 34">
                <a:extLst>
                  <a:ext uri="{FF2B5EF4-FFF2-40B4-BE49-F238E27FC236}">
                    <a16:creationId xmlns:a16="http://schemas.microsoft.com/office/drawing/2014/main" id="{622B789A-AE5B-3810-E47B-9DC015815177}"/>
                  </a:ext>
                </a:extLst>
              </p:cNvPr>
              <p:cNvSpPr txBox="1">
                <a:spLocks noRot="1" noChangeAspect="1" noMove="1" noResize="1" noEditPoints="1" noAdjustHandles="1" noChangeArrowheads="1" noChangeShapeType="1" noTextEdit="1"/>
              </p:cNvSpPr>
              <p:nvPr/>
            </p:nvSpPr>
            <p:spPr>
              <a:xfrm>
                <a:off x="5932061" y="1927305"/>
                <a:ext cx="1263572" cy="647870"/>
              </a:xfrm>
              <a:prstGeom prst="rect">
                <a:avLst/>
              </a:prstGeom>
              <a:blipFill>
                <a:blip r:embed="rId30"/>
                <a:stretch>
                  <a:fillRect b="-384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0CE9DA2-D024-10BB-49C8-AED41C443BD8}"/>
                  </a:ext>
                </a:extLst>
              </p:cNvPr>
              <p:cNvSpPr txBox="1"/>
              <p:nvPr/>
            </p:nvSpPr>
            <p:spPr>
              <a:xfrm>
                <a:off x="8772078" y="1999729"/>
                <a:ext cx="1263572"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3200" i="1" noProof="0" smtClean="0">
                          <a:solidFill>
                            <a:schemeClr val="bg1"/>
                          </a:solidFill>
                          <a:latin typeface="Cambria Math" panose="02040503050406030204" pitchFamily="18" charset="0"/>
                        </a:rPr>
                        <m:t>+</m:t>
                      </m:r>
                    </m:oMath>
                  </m:oMathPara>
                </a14:m>
                <a:endParaRPr lang="en-GB" sz="3200" noProof="0" dirty="0">
                  <a:solidFill>
                    <a:schemeClr val="bg1"/>
                  </a:solidFill>
                </a:endParaRPr>
              </a:p>
            </p:txBody>
          </p:sp>
        </mc:Choice>
        <mc:Fallback xmlns="">
          <p:sp>
            <p:nvSpPr>
              <p:cNvPr id="36" name="TextBox 35">
                <a:extLst>
                  <a:ext uri="{FF2B5EF4-FFF2-40B4-BE49-F238E27FC236}">
                    <a16:creationId xmlns:a16="http://schemas.microsoft.com/office/drawing/2014/main" id="{40CE9DA2-D024-10BB-49C8-AED41C443BD8}"/>
                  </a:ext>
                </a:extLst>
              </p:cNvPr>
              <p:cNvSpPr txBox="1">
                <a:spLocks noRot="1" noChangeAspect="1" noMove="1" noResize="1" noEditPoints="1" noAdjustHandles="1" noChangeArrowheads="1" noChangeShapeType="1" noTextEdit="1"/>
              </p:cNvSpPr>
              <p:nvPr/>
            </p:nvSpPr>
            <p:spPr>
              <a:xfrm>
                <a:off x="8772078" y="1999729"/>
                <a:ext cx="1263572" cy="584775"/>
              </a:xfrm>
              <a:prstGeom prst="rect">
                <a:avLst/>
              </a:prstGeom>
              <a:blipFill>
                <a:blip r:embed="rId31"/>
                <a:stretch>
                  <a:fillRect/>
                </a:stretch>
              </a:blipFill>
            </p:spPr>
            <p:txBody>
              <a:bodyPr/>
              <a:lstStyle/>
              <a:p>
                <a:r>
                  <a:rPr lang="en-IT">
                    <a:noFill/>
                  </a:rPr>
                  <a:t> </a:t>
                </a:r>
              </a:p>
            </p:txBody>
          </p:sp>
        </mc:Fallback>
      </mc:AlternateContent>
      <p:pic>
        <p:nvPicPr>
          <p:cNvPr id="7" name="Picture Placeholder 16">
            <a:extLst>
              <a:ext uri="{FF2B5EF4-FFF2-40B4-BE49-F238E27FC236}">
                <a16:creationId xmlns:a16="http://schemas.microsoft.com/office/drawing/2014/main" id="{325CBF27-0046-2E83-CD7A-1F9D43E78D40}"/>
              </a:ext>
            </a:extLst>
          </p:cNvPr>
          <p:cNvPicPr>
            <a:picLocks noGrp="1" noChangeAspect="1"/>
          </p:cNvPicPr>
          <p:nvPr>
            <p:ph type="pic" sz="quarter" idx="11"/>
          </p:nvPr>
        </p:nvPicPr>
        <p:blipFill>
          <a:blip r:embed="rId32">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3025378599"/>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C479E47F-B33B-4625-A5B4-FF9DFB965EDE}"/>
                  </a:ext>
                </a:extLst>
              </p:cNvPr>
              <p:cNvSpPr>
                <a:spLocks noGrp="1"/>
              </p:cNvSpPr>
              <p:nvPr>
                <p:ph type="body" sz="quarter" idx="10"/>
              </p:nvPr>
            </p:nvSpPr>
            <p:spPr>
              <a:xfrm>
                <a:off x="316034" y="2677493"/>
                <a:ext cx="3759807" cy="3115054"/>
              </a:xfrm>
            </p:spPr>
            <p:txBody>
              <a:bodyPr/>
              <a:lstStyle/>
              <a:p>
                <a:r>
                  <a:rPr lang="en-GB" sz="2000" noProof="0" dirty="0"/>
                  <a:t>The rate of change of direction of the polarization vector from that of the reference particle is called the spin tune spread </a:t>
                </a:r>
                <a14:m>
                  <m:oMath xmlns:m="http://schemas.openxmlformats.org/officeDocument/2006/math">
                    <m:r>
                      <a:rPr lang="en-GB" sz="2000" i="1" noProof="0">
                        <a:latin typeface="Cambria Math" panose="02040503050406030204" pitchFamily="18" charset="0"/>
                        <a:ea typeface="Cambria Math" panose="02040503050406030204" pitchFamily="18" charset="0"/>
                      </a:rPr>
                      <m:t>∆</m:t>
                    </m:r>
                    <m:sSub>
                      <m:sSubPr>
                        <m:ctrlPr>
                          <a:rPr lang="en-GB" sz="2000" i="1" noProof="0">
                            <a:latin typeface="Cambria Math" panose="02040503050406030204" pitchFamily="18" charset="0"/>
                            <a:ea typeface="Cambria Math" panose="02040503050406030204" pitchFamily="18" charset="0"/>
                          </a:rPr>
                        </m:ctrlPr>
                      </m:sSubPr>
                      <m:e>
                        <m:r>
                          <a:rPr lang="en-GB" sz="2000" i="1" noProof="0" smtClean="0">
                            <a:latin typeface="Cambria Math" panose="02040503050406030204" pitchFamily="18" charset="0"/>
                            <a:ea typeface="Cambria Math" panose="02040503050406030204" pitchFamily="18" charset="0"/>
                          </a:rPr>
                          <m:t>𝜍</m:t>
                        </m:r>
                      </m:e>
                      <m:sub>
                        <m:sSub>
                          <m:sSubPr>
                            <m:ctrlPr>
                              <a:rPr lang="en-GB" sz="2000" i="1" noProof="0">
                                <a:latin typeface="Cambria Math" panose="02040503050406030204" pitchFamily="18" charset="0"/>
                                <a:ea typeface="Cambria Math" panose="02040503050406030204" pitchFamily="18" charset="0"/>
                              </a:rPr>
                            </m:ctrlPr>
                          </m:sSubPr>
                          <m:e>
                            <m:r>
                              <a:rPr lang="en-GB" sz="2000" i="1" noProof="0" smtClean="0">
                                <a:latin typeface="Cambria Math" panose="02040503050406030204" pitchFamily="18" charset="0"/>
                                <a:ea typeface="Cambria Math" panose="02040503050406030204" pitchFamily="18" charset="0"/>
                              </a:rPr>
                              <m:t>𝜈</m:t>
                            </m:r>
                          </m:e>
                          <m:sub>
                            <m:r>
                              <a:rPr lang="en-GB" sz="2000" i="1" noProof="0" smtClean="0">
                                <a:latin typeface="Cambria Math" panose="02040503050406030204" pitchFamily="18" charset="0"/>
                                <a:ea typeface="Cambria Math" panose="02040503050406030204" pitchFamily="18" charset="0"/>
                              </a:rPr>
                              <m:t>𝑠</m:t>
                            </m:r>
                          </m:sub>
                        </m:sSub>
                      </m:sub>
                    </m:sSub>
                    <m:d>
                      <m:dPr>
                        <m:ctrlPr>
                          <a:rPr lang="en-GB" sz="2000" i="1" noProof="0">
                            <a:latin typeface="Cambria Math" panose="02040503050406030204" pitchFamily="18" charset="0"/>
                          </a:rPr>
                        </m:ctrlPr>
                      </m:dPr>
                      <m:e>
                        <m:r>
                          <a:rPr lang="en-GB" sz="2000" i="1" noProof="0" smtClean="0">
                            <a:latin typeface="Cambria Math" panose="02040503050406030204" pitchFamily="18" charset="0"/>
                          </a:rPr>
                          <m:t>𝜙</m:t>
                        </m:r>
                      </m:e>
                    </m:d>
                  </m:oMath>
                </a14:m>
                <a:r>
                  <a:rPr lang="en-GB" sz="2000" noProof="0" dirty="0"/>
                  <a:t>.</a:t>
                </a:r>
              </a:p>
              <a:p>
                <a:r>
                  <a:rPr lang="en-GB" sz="2000" dirty="0"/>
                  <a:t>The spin phase </a:t>
                </a:r>
                <a14:m>
                  <m:oMath xmlns:m="http://schemas.openxmlformats.org/officeDocument/2006/math">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𝜍</m:t>
                        </m:r>
                      </m:e>
                      <m:sub>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𝜃</m:t>
                            </m:r>
                          </m:e>
                          <m:sub>
                            <m:r>
                              <a:rPr lang="en-GB" sz="2000" i="1">
                                <a:latin typeface="Cambria Math" panose="02040503050406030204" pitchFamily="18" charset="0"/>
                                <a:ea typeface="Cambria Math" panose="02040503050406030204" pitchFamily="18" charset="0"/>
                              </a:rPr>
                              <m:t>𝑠</m:t>
                            </m:r>
                          </m:sub>
                        </m:sSub>
                      </m:sub>
                    </m:sSub>
                    <m:d>
                      <m:dPr>
                        <m:ctrlPr>
                          <a:rPr lang="en-GB" sz="2000" i="1">
                            <a:latin typeface="Cambria Math" panose="02040503050406030204" pitchFamily="18" charset="0"/>
                          </a:rPr>
                        </m:ctrlPr>
                      </m:dPr>
                      <m:e>
                        <m:r>
                          <a:rPr lang="en-GB" sz="2000" i="1">
                            <a:latin typeface="Cambria Math" panose="02040503050406030204" pitchFamily="18" charset="0"/>
                          </a:rPr>
                          <m:t>𝜙</m:t>
                        </m:r>
                      </m:e>
                    </m:d>
                  </m:oMath>
                </a14:m>
                <a:r>
                  <a:rPr lang="en-GB" sz="2000" dirty="0"/>
                  <a:t> is its angular deviation at a given </a:t>
                </a:r>
                <a14:m>
                  <m:oMath xmlns:m="http://schemas.openxmlformats.org/officeDocument/2006/math">
                    <m:r>
                      <a:rPr lang="it-IT" sz="2000" b="0" i="1" smtClean="0">
                        <a:latin typeface="Cambria Math" panose="02040503050406030204" pitchFamily="18" charset="0"/>
                      </a:rPr>
                      <m:t>𝜙</m:t>
                    </m:r>
                  </m:oMath>
                </a14:m>
                <a:r>
                  <a:rPr lang="en-GB" sz="2000" noProof="0" dirty="0"/>
                  <a:t>.</a:t>
                </a:r>
              </a:p>
              <a:p>
                <a:r>
                  <a:rPr lang="en-GB" sz="2000" dirty="0">
                    <a:solidFill>
                      <a:schemeClr val="accent4">
                        <a:lumMod val="60000"/>
                        <a:lumOff val="40000"/>
                      </a:schemeClr>
                    </a:solidFill>
                  </a:rPr>
                  <a:t>Minimizing the spin tune spread is key to optimizing SCT</a:t>
                </a:r>
                <a:endParaRPr lang="en-GB" sz="2000" noProof="0" dirty="0">
                  <a:solidFill>
                    <a:schemeClr val="accent4">
                      <a:lumMod val="60000"/>
                      <a:lumOff val="40000"/>
                    </a:schemeClr>
                  </a:solidFill>
                </a:endParaRPr>
              </a:p>
            </p:txBody>
          </p:sp>
        </mc:Choice>
        <mc:Fallback xmlns="">
          <p:sp>
            <p:nvSpPr>
              <p:cNvPr id="4" name="Text Placeholder 3">
                <a:extLst>
                  <a:ext uri="{FF2B5EF4-FFF2-40B4-BE49-F238E27FC236}">
                    <a16:creationId xmlns:a16="http://schemas.microsoft.com/office/drawing/2014/main" id="{C479E47F-B33B-4625-A5B4-FF9DFB965EDE}"/>
                  </a:ext>
                </a:extLst>
              </p:cNvPr>
              <p:cNvSpPr>
                <a:spLocks noGrp="1" noRot="1" noChangeAspect="1" noMove="1" noResize="1" noEditPoints="1" noAdjustHandles="1" noChangeArrowheads="1" noChangeShapeType="1" noTextEdit="1"/>
              </p:cNvSpPr>
              <p:nvPr>
                <p:ph type="body" sz="quarter" idx="10"/>
              </p:nvPr>
            </p:nvSpPr>
            <p:spPr>
              <a:xfrm>
                <a:off x="316034" y="2677493"/>
                <a:ext cx="3759807" cy="3115054"/>
              </a:xfrm>
              <a:blipFill>
                <a:blip r:embed="rId3"/>
                <a:stretch>
                  <a:fillRect l="-3691" r="-2013"/>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D007C749-FF29-4FB5-839C-5F82D65166C4}"/>
              </a:ext>
            </a:extLst>
          </p:cNvPr>
          <p:cNvSpPr>
            <a:spLocks noGrp="1"/>
          </p:cNvSpPr>
          <p:nvPr>
            <p:ph type="ctrTitle"/>
          </p:nvPr>
        </p:nvSpPr>
        <p:spPr/>
        <p:txBody>
          <a:bodyPr/>
          <a:lstStyle/>
          <a:p>
            <a:r>
              <a:rPr lang="en-GB" sz="4800" noProof="0" dirty="0"/>
              <a:t>Spin Tune Spread and the Ensemble Spin Phase</a:t>
            </a:r>
          </a:p>
        </p:txBody>
      </p:sp>
      <p:sp>
        <p:nvSpPr>
          <p:cNvPr id="3" name="Slide Number Placeholder 2">
            <a:extLst>
              <a:ext uri="{FF2B5EF4-FFF2-40B4-BE49-F238E27FC236}">
                <a16:creationId xmlns:a16="http://schemas.microsoft.com/office/drawing/2014/main" id="{DE415833-D546-4006-8BD5-4290A56D7A7E}"/>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41</a:t>
            </a:fld>
            <a:endParaRPr lang="en-GB" noProof="0" dirty="0"/>
          </a:p>
        </p:txBody>
      </p:sp>
      <p:sp>
        <p:nvSpPr>
          <p:cNvPr id="5" name="Oval 4">
            <a:extLst>
              <a:ext uri="{FF2B5EF4-FFF2-40B4-BE49-F238E27FC236}">
                <a16:creationId xmlns:a16="http://schemas.microsoft.com/office/drawing/2014/main" id="{398D12B8-F05A-451F-85E4-D8236044E6BA}"/>
              </a:ext>
            </a:extLst>
          </p:cNvPr>
          <p:cNvSpPr/>
          <p:nvPr/>
        </p:nvSpPr>
        <p:spPr>
          <a:xfrm>
            <a:off x="6428791" y="1796812"/>
            <a:ext cx="4310743" cy="4310743"/>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solidFill>
                <a:schemeClr val="bg1"/>
              </a:solidFill>
            </a:endParaRPr>
          </a:p>
        </p:txBody>
      </p:sp>
      <p:cxnSp>
        <p:nvCxnSpPr>
          <p:cNvPr id="7" name="Straight Arrow Connector 6">
            <a:extLst>
              <a:ext uri="{FF2B5EF4-FFF2-40B4-BE49-F238E27FC236}">
                <a16:creationId xmlns:a16="http://schemas.microsoft.com/office/drawing/2014/main" id="{8BEC207B-E40A-437C-80D7-2588D0463F78}"/>
              </a:ext>
            </a:extLst>
          </p:cNvPr>
          <p:cNvCxnSpPr/>
          <p:nvPr/>
        </p:nvCxnSpPr>
        <p:spPr>
          <a:xfrm>
            <a:off x="8481060" y="160020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6E4366A-63EF-407A-85B6-E4D1465B4A46}"/>
              </a:ext>
            </a:extLst>
          </p:cNvPr>
          <p:cNvCxnSpPr/>
          <p:nvPr/>
        </p:nvCxnSpPr>
        <p:spPr>
          <a:xfrm>
            <a:off x="8481060" y="180594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B5621E2-D0C6-4E64-BD45-0546E42B1C61}"/>
              </a:ext>
            </a:extLst>
          </p:cNvPr>
          <p:cNvCxnSpPr/>
          <p:nvPr/>
        </p:nvCxnSpPr>
        <p:spPr>
          <a:xfrm>
            <a:off x="7962900" y="180594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494C38-DC41-49B9-9AC7-F851BAFE261F}"/>
              </a:ext>
            </a:extLst>
          </p:cNvPr>
          <p:cNvCxnSpPr/>
          <p:nvPr/>
        </p:nvCxnSpPr>
        <p:spPr>
          <a:xfrm>
            <a:off x="8481060" y="202692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CCBE49-1C55-49BE-86EE-F6B8F2401EE7}"/>
              </a:ext>
            </a:extLst>
          </p:cNvPr>
          <p:cNvCxnSpPr/>
          <p:nvPr/>
        </p:nvCxnSpPr>
        <p:spPr>
          <a:xfrm>
            <a:off x="9014460" y="1796812"/>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387689-3B18-47AD-ABCD-359D8CDA7BF1}"/>
              </a:ext>
            </a:extLst>
          </p:cNvPr>
          <p:cNvCxnSpPr>
            <a:cxnSpLocks/>
          </p:cNvCxnSpPr>
          <p:nvPr/>
        </p:nvCxnSpPr>
        <p:spPr>
          <a:xfrm>
            <a:off x="10945274" y="3653282"/>
            <a:ext cx="141826" cy="388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98584FF-4160-4B88-84C2-58EEB3EE9DA5}"/>
              </a:ext>
            </a:extLst>
          </p:cNvPr>
          <p:cNvCxnSpPr/>
          <p:nvPr/>
        </p:nvCxnSpPr>
        <p:spPr>
          <a:xfrm rot="5400000">
            <a:off x="10545224" y="3847592"/>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2080B0-94AF-4A6B-97D4-9DDAF8AAD5FD}"/>
              </a:ext>
            </a:extLst>
          </p:cNvPr>
          <p:cNvCxnSpPr>
            <a:cxnSpLocks/>
          </p:cNvCxnSpPr>
          <p:nvPr/>
        </p:nvCxnSpPr>
        <p:spPr>
          <a:xfrm flipH="1">
            <a:off x="10687050" y="3135122"/>
            <a:ext cx="75344" cy="408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55B098F-DA74-48FB-A486-F824AF3C2E4C}"/>
              </a:ext>
            </a:extLst>
          </p:cNvPr>
          <p:cNvCxnSpPr>
            <a:cxnSpLocks/>
          </p:cNvCxnSpPr>
          <p:nvPr/>
        </p:nvCxnSpPr>
        <p:spPr>
          <a:xfrm flipH="1">
            <a:off x="10378440" y="3653282"/>
            <a:ext cx="140114" cy="388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6F4D56-9898-4ED4-83BC-9DCC668C9AFF}"/>
              </a:ext>
            </a:extLst>
          </p:cNvPr>
          <p:cNvCxnSpPr>
            <a:cxnSpLocks/>
          </p:cNvCxnSpPr>
          <p:nvPr/>
        </p:nvCxnSpPr>
        <p:spPr>
          <a:xfrm flipH="1">
            <a:off x="10675802" y="4149415"/>
            <a:ext cx="127464" cy="3182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Arrow: Right 25">
            <a:extLst>
              <a:ext uri="{FF2B5EF4-FFF2-40B4-BE49-F238E27FC236}">
                <a16:creationId xmlns:a16="http://schemas.microsoft.com/office/drawing/2014/main" id="{2402D05B-281B-40A6-BE83-1B02B1E89821}"/>
              </a:ext>
            </a:extLst>
          </p:cNvPr>
          <p:cNvSpPr/>
          <p:nvPr/>
        </p:nvSpPr>
        <p:spPr>
          <a:xfrm>
            <a:off x="7481465" y="1620362"/>
            <a:ext cx="2205990" cy="358620"/>
          </a:xfrm>
          <a:prstGeom prst="rightArrow">
            <a:avLst/>
          </a:prstGeom>
          <a:solidFill>
            <a:schemeClr val="bg1">
              <a:lumMod val="75000"/>
              <a:alpha val="50196"/>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noProof="0" dirty="0">
              <a:solidFill>
                <a:schemeClr val="bg1"/>
              </a:solidFill>
            </a:endParaRPr>
          </a:p>
        </p:txBody>
      </p:sp>
      <p:sp>
        <p:nvSpPr>
          <p:cNvPr id="27" name="Arrow: Right 26">
            <a:extLst>
              <a:ext uri="{FF2B5EF4-FFF2-40B4-BE49-F238E27FC236}">
                <a16:creationId xmlns:a16="http://schemas.microsoft.com/office/drawing/2014/main" id="{52C0FC4E-5F63-46F3-98E6-E8A9301B1030}"/>
              </a:ext>
            </a:extLst>
          </p:cNvPr>
          <p:cNvSpPr/>
          <p:nvPr/>
        </p:nvSpPr>
        <p:spPr>
          <a:xfrm rot="5920254">
            <a:off x="10196199" y="3719780"/>
            <a:ext cx="1114422" cy="314350"/>
          </a:xfrm>
          <a:prstGeom prst="rightArrow">
            <a:avLst/>
          </a:prstGeom>
          <a:solidFill>
            <a:schemeClr val="bg1">
              <a:lumMod val="75000"/>
              <a:alpha val="50196"/>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noProof="0" dirty="0">
              <a:solidFill>
                <a:schemeClr val="bg1"/>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C63F06D-34E6-43BF-AC7E-19862F3E3A19}"/>
                  </a:ext>
                </a:extLst>
              </p:cNvPr>
              <p:cNvSpPr txBox="1"/>
              <p:nvPr/>
            </p:nvSpPr>
            <p:spPr>
              <a:xfrm>
                <a:off x="9696450" y="1383777"/>
                <a:ext cx="1363980" cy="823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i="1" noProof="0">
                              <a:solidFill>
                                <a:schemeClr val="bg1"/>
                              </a:solidFill>
                              <a:latin typeface="Cambria Math" panose="02040503050406030204" pitchFamily="18" charset="0"/>
                            </a:rPr>
                            <m:t>0</m:t>
                          </m:r>
                        </m:e>
                      </m:d>
                      <m:r>
                        <a:rPr lang="en-GB" b="0" i="1" noProof="0" smtClean="0">
                          <a:solidFill>
                            <a:schemeClr val="bg1"/>
                          </a:solidFill>
                          <a:latin typeface="Cambria Math" panose="02040503050406030204" pitchFamily="18" charset="0"/>
                        </a:rPr>
                        <m:t>=</m:t>
                      </m:r>
                      <m:d>
                        <m:dPr>
                          <m:ctrlPr>
                            <a:rPr lang="en-GB" b="0" i="1" noProof="0" smtClean="0">
                              <a:solidFill>
                                <a:schemeClr val="bg1"/>
                              </a:solidFill>
                              <a:latin typeface="Cambria Math" panose="02040503050406030204" pitchFamily="18" charset="0"/>
                            </a:rPr>
                          </m:ctrlPr>
                        </m:dPr>
                        <m:e>
                          <m:m>
                            <m:mPr>
                              <m:mcs>
                                <m:mc>
                                  <m:mcPr>
                                    <m:count m:val="1"/>
                                    <m:mcJc m:val="center"/>
                                  </m:mcPr>
                                </m:mc>
                              </m:mcs>
                              <m:ctrlPr>
                                <a:rPr lang="en-GB" i="1" noProof="0">
                                  <a:solidFill>
                                    <a:schemeClr val="bg1"/>
                                  </a:solidFill>
                                  <a:latin typeface="Cambria Math" panose="02040503050406030204" pitchFamily="18" charset="0"/>
                                </a:rPr>
                              </m:ctrlPr>
                            </m:mPr>
                            <m:mr>
                              <m:e>
                                <m:r>
                                  <m:rPr>
                                    <m:brk m:alnAt="7"/>
                                  </m:rPr>
                                  <a:rPr lang="en-GB" i="1" noProof="0" smtClean="0">
                                    <a:solidFill>
                                      <a:schemeClr val="bg1"/>
                                    </a:solidFill>
                                    <a:latin typeface="Cambria Math" panose="02040503050406030204" pitchFamily="18" charset="0"/>
                                  </a:rPr>
                                  <m:t>0</m:t>
                                </m:r>
                              </m:e>
                            </m:mr>
                            <m:mr>
                              <m:e>
                                <m:r>
                                  <a:rPr lang="en-GB" i="1" noProof="0" smtClean="0">
                                    <a:solidFill>
                                      <a:schemeClr val="bg1"/>
                                    </a:solidFill>
                                    <a:latin typeface="Cambria Math" panose="02040503050406030204" pitchFamily="18" charset="0"/>
                                  </a:rPr>
                                  <m:t>0</m:t>
                                </m:r>
                              </m:e>
                            </m:mr>
                            <m:mr>
                              <m:e>
                                <m:r>
                                  <a:rPr lang="en-GB" i="1" noProof="0" smtClean="0">
                                    <a:solidFill>
                                      <a:schemeClr val="bg1"/>
                                    </a:solidFill>
                                    <a:latin typeface="Cambria Math" panose="02040503050406030204" pitchFamily="18" charset="0"/>
                                  </a:rPr>
                                  <m:t>1</m:t>
                                </m:r>
                              </m:e>
                            </m:mr>
                          </m:m>
                        </m:e>
                      </m:d>
                    </m:oMath>
                  </m:oMathPara>
                </a14:m>
                <a:endParaRPr lang="en-GB" noProof="0" dirty="0">
                  <a:solidFill>
                    <a:schemeClr val="bg1"/>
                  </a:solidFill>
                </a:endParaRPr>
              </a:p>
            </p:txBody>
          </p:sp>
        </mc:Choice>
        <mc:Fallback xmlns="">
          <p:sp>
            <p:nvSpPr>
              <p:cNvPr id="29" name="TextBox 28">
                <a:extLst>
                  <a:ext uri="{FF2B5EF4-FFF2-40B4-BE49-F238E27FC236}">
                    <a16:creationId xmlns:a16="http://schemas.microsoft.com/office/drawing/2014/main" id="{CC63F06D-34E6-43BF-AC7E-19862F3E3A19}"/>
                  </a:ext>
                </a:extLst>
              </p:cNvPr>
              <p:cNvSpPr txBox="1">
                <a:spLocks noRot="1" noChangeAspect="1" noMove="1" noResize="1" noEditPoints="1" noAdjustHandles="1" noChangeArrowheads="1" noChangeShapeType="1" noTextEdit="1"/>
              </p:cNvSpPr>
              <p:nvPr/>
            </p:nvSpPr>
            <p:spPr>
              <a:xfrm>
                <a:off x="9696450" y="1383777"/>
                <a:ext cx="1363980" cy="823110"/>
              </a:xfrm>
              <a:prstGeom prst="rect">
                <a:avLst/>
              </a:prstGeom>
              <a:blipFill>
                <a:blip r:embed="rId4"/>
                <a:stretch>
                  <a:fillRect b="-303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EBF87F-C0B9-4821-B121-46ADC88DA11F}"/>
                  </a:ext>
                </a:extLst>
              </p:cNvPr>
              <p:cNvSpPr txBox="1"/>
              <p:nvPr/>
            </p:nvSpPr>
            <p:spPr>
              <a:xfrm>
                <a:off x="10630834" y="4426716"/>
                <a:ext cx="1505506" cy="402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r>
                        <a:rPr lang="en-GB" i="1" noProof="0" smtClean="0">
                          <a:solidFill>
                            <a:schemeClr val="bg1"/>
                          </a:solidFill>
                          <a:latin typeface="Cambria Math" panose="02040503050406030204" pitchFamily="18" charset="0"/>
                          <a:ea typeface="Cambria Math" panose="02040503050406030204" pitchFamily="18" charset="0"/>
                        </a:rPr>
                        <m:t>≠</m:t>
                      </m:r>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0</m:t>
                          </m:r>
                        </m:e>
                      </m:d>
                    </m:oMath>
                  </m:oMathPara>
                </a14:m>
                <a:endParaRPr lang="en-GB" noProof="0" dirty="0">
                  <a:solidFill>
                    <a:schemeClr val="bg1"/>
                  </a:solidFill>
                </a:endParaRPr>
              </a:p>
            </p:txBody>
          </p:sp>
        </mc:Choice>
        <mc:Fallback xmlns="">
          <p:sp>
            <p:nvSpPr>
              <p:cNvPr id="30" name="TextBox 29">
                <a:extLst>
                  <a:ext uri="{FF2B5EF4-FFF2-40B4-BE49-F238E27FC236}">
                    <a16:creationId xmlns:a16="http://schemas.microsoft.com/office/drawing/2014/main" id="{85EBF87F-C0B9-4821-B121-46ADC88DA11F}"/>
                  </a:ext>
                </a:extLst>
              </p:cNvPr>
              <p:cNvSpPr txBox="1">
                <a:spLocks noRot="1" noChangeAspect="1" noMove="1" noResize="1" noEditPoints="1" noAdjustHandles="1" noChangeArrowheads="1" noChangeShapeType="1" noTextEdit="1"/>
              </p:cNvSpPr>
              <p:nvPr/>
            </p:nvSpPr>
            <p:spPr>
              <a:xfrm>
                <a:off x="10630834" y="4426716"/>
                <a:ext cx="1505506" cy="402931"/>
              </a:xfrm>
              <a:prstGeom prst="rect">
                <a:avLst/>
              </a:prstGeom>
              <a:blipFill>
                <a:blip r:embed="rId5"/>
                <a:stretch>
                  <a:fillRect b="-1212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86085F75-2D6C-4DFC-BB9B-0393F681587C}"/>
                  </a:ext>
                </a:extLst>
              </p:cNvPr>
              <p:cNvSpPr/>
              <p:nvPr/>
            </p:nvSpPr>
            <p:spPr>
              <a:xfrm>
                <a:off x="7073363" y="3085033"/>
                <a:ext cx="3021597" cy="1734299"/>
              </a:xfrm>
              <a:prstGeom prst="rect">
                <a:avLst/>
              </a:prstGeom>
              <a:solidFill>
                <a:schemeClr val="accent3">
                  <a:alpha val="50000"/>
                </a:schemeClr>
              </a:solidFill>
              <a:ln w="38100">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noProof="0" smtClean="0">
                          <a:solidFill>
                            <a:schemeClr val="bg1"/>
                          </a:solidFill>
                          <a:latin typeface="Cambria Math" panose="02040503050406030204" pitchFamily="18" charset="0"/>
                          <a:ea typeface="Cambria Math" panose="02040503050406030204" pitchFamily="18" charset="0"/>
                        </a:rPr>
                        <m:t>∆</m:t>
                      </m:r>
                      <m:sSub>
                        <m:sSubPr>
                          <m:ctrlPr>
                            <a:rPr lang="en-GB" b="0" i="1" noProof="0" smtClean="0">
                              <a:solidFill>
                                <a:schemeClr val="bg1"/>
                              </a:solidFill>
                              <a:latin typeface="Cambria Math" panose="02040503050406030204" pitchFamily="18" charset="0"/>
                              <a:ea typeface="Cambria Math" panose="02040503050406030204" pitchFamily="18" charset="0"/>
                            </a:rPr>
                          </m:ctrlPr>
                        </m:sSubPr>
                        <m:e>
                          <m:r>
                            <a:rPr lang="en-GB" b="0" i="1" noProof="0" smtClean="0">
                              <a:solidFill>
                                <a:schemeClr val="bg1"/>
                              </a:solidFill>
                              <a:latin typeface="Cambria Math" panose="02040503050406030204" pitchFamily="18" charset="0"/>
                              <a:ea typeface="Cambria Math" panose="02040503050406030204" pitchFamily="18" charset="0"/>
                            </a:rPr>
                            <m:t>𝜍</m:t>
                          </m:r>
                        </m:e>
                        <m:sub>
                          <m:sSub>
                            <m:sSubPr>
                              <m:ctrlPr>
                                <a:rPr lang="en-GB" b="0" i="1" noProof="0" smtClean="0">
                                  <a:solidFill>
                                    <a:schemeClr val="bg1"/>
                                  </a:solidFill>
                                  <a:latin typeface="Cambria Math" panose="02040503050406030204" pitchFamily="18" charset="0"/>
                                  <a:ea typeface="Cambria Math" panose="02040503050406030204" pitchFamily="18" charset="0"/>
                                </a:rPr>
                              </m:ctrlPr>
                            </m:sSubPr>
                            <m:e>
                              <m:r>
                                <a:rPr lang="en-GB" b="0" i="1" noProof="0" smtClean="0">
                                  <a:solidFill>
                                    <a:schemeClr val="bg1"/>
                                  </a:solidFill>
                                  <a:latin typeface="Cambria Math" panose="02040503050406030204" pitchFamily="18" charset="0"/>
                                  <a:ea typeface="Cambria Math" panose="02040503050406030204" pitchFamily="18" charset="0"/>
                                </a:rPr>
                                <m:t>𝜈</m:t>
                              </m:r>
                            </m:e>
                            <m:sub>
                              <m:r>
                                <a:rPr lang="en-GB" b="0" i="1" noProof="0" smtClean="0">
                                  <a:solidFill>
                                    <a:schemeClr val="bg1"/>
                                  </a:solidFill>
                                  <a:latin typeface="Cambria Math" panose="02040503050406030204" pitchFamily="18" charset="0"/>
                                  <a:ea typeface="Cambria Math" panose="02040503050406030204" pitchFamily="18" charset="0"/>
                                </a:rPr>
                                <m:t>𝑠</m:t>
                              </m:r>
                            </m:sub>
                          </m:sSub>
                        </m:sub>
                      </m:sSub>
                      <m:d>
                        <m:dPr>
                          <m:ctrlPr>
                            <a:rPr lang="en-GB" i="1" noProof="0">
                              <a:solidFill>
                                <a:schemeClr val="bg1"/>
                              </a:solidFill>
                              <a:latin typeface="Cambria Math" panose="02040503050406030204" pitchFamily="18" charset="0"/>
                            </a:rPr>
                          </m:ctrlPr>
                        </m:dPr>
                        <m:e>
                          <m:r>
                            <a:rPr lang="en-GB" i="1" noProof="0" smtClean="0">
                              <a:solidFill>
                                <a:schemeClr val="bg1"/>
                              </a:solidFill>
                              <a:latin typeface="Cambria Math" panose="02040503050406030204" pitchFamily="18" charset="0"/>
                            </a:rPr>
                            <m:t>𝜙</m:t>
                          </m:r>
                        </m:e>
                      </m:d>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f>
                            <m:fPr>
                              <m:ctrlPr>
                                <a:rPr lang="en-GB" b="0" i="1" noProof="0" smtClean="0">
                                  <a:solidFill>
                                    <a:schemeClr val="bg1"/>
                                  </a:solidFill>
                                  <a:latin typeface="Cambria Math" panose="02040503050406030204" pitchFamily="18" charset="0"/>
                                </a:rPr>
                              </m:ctrlPr>
                            </m:fPr>
                            <m:num>
                              <m:r>
                                <a:rPr lang="en-GB" b="0" i="1" noProof="0" smtClean="0">
                                  <a:solidFill>
                                    <a:schemeClr val="bg1"/>
                                  </a:solidFill>
                                  <a:latin typeface="Cambria Math" panose="02040503050406030204" pitchFamily="18" charset="0"/>
                                </a:rPr>
                                <m:t>𝑑</m:t>
                              </m:r>
                            </m:num>
                            <m:den>
                              <m:r>
                                <a:rPr lang="en-GB" b="0" i="1" noProof="0" smtClean="0">
                                  <a:solidFill>
                                    <a:schemeClr val="bg1"/>
                                  </a:solidFill>
                                  <a:latin typeface="Cambria Math" panose="02040503050406030204" pitchFamily="18" charset="0"/>
                                </a:rPr>
                                <m:t>𝑑</m:t>
                              </m:r>
                              <m:r>
                                <a:rPr lang="en-GB" b="0" i="1" noProof="0" smtClean="0">
                                  <a:solidFill>
                                    <a:schemeClr val="bg1"/>
                                  </a:solidFill>
                                  <a:latin typeface="Cambria Math" panose="02040503050406030204" pitchFamily="18" charset="0"/>
                                </a:rPr>
                                <m:t>𝜙</m:t>
                              </m:r>
                            </m:den>
                          </m:f>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r>
                                <a:rPr lang="en-GB" i="1" noProof="0" smtClean="0">
                                  <a:solidFill>
                                    <a:schemeClr val="bg1"/>
                                  </a:solidFill>
                                  <a:latin typeface="Cambria Math" panose="02040503050406030204" pitchFamily="18" charset="0"/>
                                </a:rPr>
                                <m:t>𝜙</m:t>
                              </m:r>
                            </m:e>
                          </m:d>
                        </m:e>
                      </m:d>
                      <m:r>
                        <a:rPr lang="en-GB" b="0" i="1" noProof="0" smtClean="0">
                          <a:solidFill>
                            <a:schemeClr val="bg1"/>
                          </a:solidFill>
                          <a:latin typeface="Cambria Math" panose="02040503050406030204" pitchFamily="18" charset="0"/>
                        </a:rPr>
                        <m:t>−</m:t>
                      </m:r>
                      <m:sSub>
                        <m:sSubPr>
                          <m:ctrlPr>
                            <a:rPr lang="en-GB" i="1" noProof="0">
                              <a:solidFill>
                                <a:schemeClr val="bg1"/>
                              </a:solidFill>
                              <a:latin typeface="Cambria Math" panose="02040503050406030204" pitchFamily="18" charset="0"/>
                            </a:rPr>
                          </m:ctrlPr>
                        </m:sSubPr>
                        <m:e>
                          <m:r>
                            <a:rPr lang="en-GB" i="1" noProof="0">
                              <a:solidFill>
                                <a:schemeClr val="bg1"/>
                              </a:solidFill>
                              <a:latin typeface="Cambria Math" panose="02040503050406030204" pitchFamily="18" charset="0"/>
                            </a:rPr>
                            <m:t>𝜈</m:t>
                          </m:r>
                        </m:e>
                        <m:sub>
                          <m:r>
                            <a:rPr lang="en-GB" i="1" noProof="0">
                              <a:solidFill>
                                <a:schemeClr val="bg1"/>
                              </a:solidFill>
                              <a:latin typeface="Cambria Math" panose="02040503050406030204" pitchFamily="18" charset="0"/>
                            </a:rPr>
                            <m:t>𝑠</m:t>
                          </m:r>
                          <m:r>
                            <a:rPr lang="en-GB" i="1" noProof="0" smtClean="0">
                              <a:solidFill>
                                <a:schemeClr val="bg1"/>
                              </a:solidFill>
                              <a:latin typeface="Cambria Math" panose="02040503050406030204" pitchFamily="18" charset="0"/>
                            </a:rPr>
                            <m:t>,0</m:t>
                          </m:r>
                        </m:sub>
                      </m:sSub>
                    </m:oMath>
                  </m:oMathPara>
                </a14:m>
                <a:endParaRPr lang="en-GB" noProof="0" dirty="0">
                  <a:solidFill>
                    <a:schemeClr val="bg1"/>
                  </a:solidFill>
                </a:endParaRPr>
              </a:p>
              <a:p>
                <a:pPr algn="ctr"/>
                <a:endParaRPr lang="en-GB" noProof="0" dirty="0">
                  <a:solidFill>
                    <a:schemeClr val="bg1"/>
                  </a:solidFill>
                </a:endParaRPr>
              </a:p>
              <a:p>
                <a:pPr algn="ctr"/>
                <a14:m>
                  <m:oMathPara xmlns:m="http://schemas.openxmlformats.org/officeDocument/2006/math">
                    <m:oMathParaPr>
                      <m:jc m:val="centerGroup"/>
                    </m:oMathParaPr>
                    <m:oMath xmlns:m="http://schemas.openxmlformats.org/officeDocument/2006/math">
                      <m:r>
                        <a:rPr lang="en-GB" i="1" noProof="0">
                          <a:latin typeface="Cambria Math" panose="02040503050406030204" pitchFamily="18" charset="0"/>
                          <a:ea typeface="Cambria Math" panose="02040503050406030204" pitchFamily="18" charset="0"/>
                        </a:rPr>
                        <m:t>∆</m:t>
                      </m:r>
                      <m:sSub>
                        <m:sSubPr>
                          <m:ctrlPr>
                            <a:rPr lang="en-GB" i="1" noProof="0">
                              <a:latin typeface="Cambria Math" panose="02040503050406030204" pitchFamily="18" charset="0"/>
                              <a:ea typeface="Cambria Math" panose="02040503050406030204" pitchFamily="18" charset="0"/>
                            </a:rPr>
                          </m:ctrlPr>
                        </m:sSubPr>
                        <m:e>
                          <m:r>
                            <a:rPr lang="en-GB" i="1" noProof="0" smtClean="0">
                              <a:latin typeface="Cambria Math" panose="02040503050406030204" pitchFamily="18" charset="0"/>
                              <a:ea typeface="Cambria Math" panose="02040503050406030204" pitchFamily="18" charset="0"/>
                            </a:rPr>
                            <m:t>𝜍</m:t>
                          </m:r>
                        </m:e>
                        <m:sub>
                          <m:sSub>
                            <m:sSubPr>
                              <m:ctrlPr>
                                <a:rPr lang="en-GB" i="1" noProof="0">
                                  <a:latin typeface="Cambria Math" panose="02040503050406030204" pitchFamily="18" charset="0"/>
                                  <a:ea typeface="Cambria Math" panose="02040503050406030204" pitchFamily="18" charset="0"/>
                                </a:rPr>
                              </m:ctrlPr>
                            </m:sSubPr>
                            <m:e>
                              <m:r>
                                <a:rPr lang="en-GB" i="1" noProof="0" smtClean="0">
                                  <a:latin typeface="Cambria Math" panose="02040503050406030204" pitchFamily="18" charset="0"/>
                                  <a:ea typeface="Cambria Math" panose="02040503050406030204" pitchFamily="18" charset="0"/>
                                </a:rPr>
                                <m:t>𝜃</m:t>
                              </m:r>
                            </m:e>
                            <m:sub>
                              <m:r>
                                <a:rPr lang="en-GB" i="1" noProof="0" smtClean="0">
                                  <a:latin typeface="Cambria Math" panose="02040503050406030204" pitchFamily="18" charset="0"/>
                                  <a:ea typeface="Cambria Math" panose="02040503050406030204" pitchFamily="18" charset="0"/>
                                </a:rPr>
                                <m:t>𝑠</m:t>
                              </m:r>
                            </m:sub>
                          </m:sSub>
                        </m:sub>
                      </m:sSub>
                      <m:d>
                        <m:dPr>
                          <m:ctrlPr>
                            <a:rPr lang="en-GB" i="1" noProof="0">
                              <a:latin typeface="Cambria Math" panose="02040503050406030204" pitchFamily="18" charset="0"/>
                            </a:rPr>
                          </m:ctrlPr>
                        </m:dPr>
                        <m:e>
                          <m:r>
                            <a:rPr lang="en-GB" i="1" noProof="0" smtClean="0">
                              <a:latin typeface="Cambria Math" panose="02040503050406030204" pitchFamily="18" charset="0"/>
                            </a:rPr>
                            <m:t>𝜙</m:t>
                          </m:r>
                        </m:e>
                      </m:d>
                      <m:r>
                        <a:rPr lang="en-GB" b="0" i="1" noProof="0" smtClean="0">
                          <a:solidFill>
                            <a:schemeClr val="bg1"/>
                          </a:solidFill>
                          <a:latin typeface="Cambria Math" panose="02040503050406030204" pitchFamily="18" charset="0"/>
                          <a:ea typeface="Cambria Math" panose="02040503050406030204" pitchFamily="18" charset="0"/>
                        </a:rPr>
                        <m:t>=</m:t>
                      </m:r>
                      <m:nary>
                        <m:naryPr>
                          <m:ctrlPr>
                            <a:rPr lang="en-GB" b="0" i="1" noProof="0" smtClean="0">
                              <a:solidFill>
                                <a:schemeClr val="bg1"/>
                              </a:solidFill>
                              <a:latin typeface="Cambria Math" panose="02040503050406030204" pitchFamily="18" charset="0"/>
                              <a:ea typeface="Cambria Math" panose="02040503050406030204" pitchFamily="18" charset="0"/>
                            </a:rPr>
                          </m:ctrlPr>
                        </m:naryPr>
                        <m:sub>
                          <m:r>
                            <m:rPr>
                              <m:brk m:alnAt="23"/>
                            </m:rPr>
                            <a:rPr lang="en-GB" b="0" i="1" noProof="0" smtClean="0">
                              <a:solidFill>
                                <a:schemeClr val="bg1"/>
                              </a:solidFill>
                              <a:latin typeface="Cambria Math" panose="02040503050406030204" pitchFamily="18" charset="0"/>
                              <a:ea typeface="Cambria Math" panose="02040503050406030204" pitchFamily="18" charset="0"/>
                            </a:rPr>
                            <m:t>0</m:t>
                          </m:r>
                        </m:sub>
                        <m:sup>
                          <m:r>
                            <a:rPr lang="en-GB" b="0" i="1" noProof="0" smtClean="0">
                              <a:solidFill>
                                <a:schemeClr val="bg1"/>
                              </a:solidFill>
                              <a:latin typeface="Cambria Math" panose="02040503050406030204" pitchFamily="18" charset="0"/>
                              <a:ea typeface="Cambria Math" panose="02040503050406030204" pitchFamily="18" charset="0"/>
                            </a:rPr>
                            <m:t>𝜙</m:t>
                          </m:r>
                        </m:sup>
                        <m:e>
                          <m:r>
                            <a:rPr lang="en-GB" i="1" noProof="0">
                              <a:solidFill>
                                <a:schemeClr val="bg1"/>
                              </a:solidFill>
                              <a:latin typeface="Cambria Math" panose="02040503050406030204" pitchFamily="18" charset="0"/>
                              <a:ea typeface="Cambria Math" panose="02040503050406030204" pitchFamily="18" charset="0"/>
                            </a:rPr>
                            <m:t>∆</m:t>
                          </m:r>
                          <m:sSub>
                            <m:sSubPr>
                              <m:ctrlPr>
                                <a:rPr lang="en-GB" i="1" noProof="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𝜍</m:t>
                              </m:r>
                            </m:e>
                            <m:sub>
                              <m:sSub>
                                <m:sSubPr>
                                  <m:ctrlPr>
                                    <a:rPr lang="en-GB" i="1" noProof="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𝜈</m:t>
                                  </m:r>
                                </m:e>
                                <m:sub>
                                  <m:r>
                                    <a:rPr lang="en-GB" i="1" noProof="0" smtClean="0">
                                      <a:solidFill>
                                        <a:schemeClr val="bg1"/>
                                      </a:solidFill>
                                      <a:latin typeface="Cambria Math" panose="02040503050406030204" pitchFamily="18" charset="0"/>
                                      <a:ea typeface="Cambria Math" panose="02040503050406030204" pitchFamily="18" charset="0"/>
                                    </a:rPr>
                                    <m:t>𝑠</m:t>
                                  </m:r>
                                </m:sub>
                              </m:sSub>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𝜑</m:t>
                              </m:r>
                            </m:e>
                          </m:d>
                        </m:e>
                      </m:nary>
                      <m:r>
                        <a:rPr lang="en-GB" i="1" noProof="0" smtClean="0">
                          <a:solidFill>
                            <a:schemeClr val="bg1"/>
                          </a:solidFill>
                          <a:latin typeface="Cambria Math" panose="02040503050406030204" pitchFamily="18" charset="0"/>
                        </a:rPr>
                        <m:t>𝑑</m:t>
                      </m:r>
                      <m:r>
                        <a:rPr lang="en-GB" b="0" i="1" noProof="0" smtClean="0">
                          <a:solidFill>
                            <a:schemeClr val="bg1"/>
                          </a:solidFill>
                          <a:latin typeface="Cambria Math" panose="02040503050406030204" pitchFamily="18" charset="0"/>
                        </a:rPr>
                        <m:t>𝜑</m:t>
                      </m:r>
                    </m:oMath>
                  </m:oMathPara>
                </a14:m>
                <a:endParaRPr lang="en-GB" noProof="0" dirty="0">
                  <a:solidFill>
                    <a:schemeClr val="bg1"/>
                  </a:solidFill>
                </a:endParaRPr>
              </a:p>
            </p:txBody>
          </p:sp>
        </mc:Choice>
        <mc:Fallback xmlns="">
          <p:sp>
            <p:nvSpPr>
              <p:cNvPr id="31" name="Rectangle 30">
                <a:extLst>
                  <a:ext uri="{FF2B5EF4-FFF2-40B4-BE49-F238E27FC236}">
                    <a16:creationId xmlns:a16="http://schemas.microsoft.com/office/drawing/2014/main" id="{86085F75-2D6C-4DFC-BB9B-0393F681587C}"/>
                  </a:ext>
                </a:extLst>
              </p:cNvPr>
              <p:cNvSpPr>
                <a:spLocks noRot="1" noChangeAspect="1" noMove="1" noResize="1" noEditPoints="1" noAdjustHandles="1" noChangeArrowheads="1" noChangeShapeType="1" noTextEdit="1"/>
              </p:cNvSpPr>
              <p:nvPr/>
            </p:nvSpPr>
            <p:spPr>
              <a:xfrm>
                <a:off x="7073363" y="3085033"/>
                <a:ext cx="3021597" cy="1734299"/>
              </a:xfrm>
              <a:prstGeom prst="rect">
                <a:avLst/>
              </a:prstGeom>
              <a:blipFill>
                <a:blip r:embed="rId6"/>
                <a:stretch>
                  <a:fillRect t="-7801" b="-87234"/>
                </a:stretch>
              </a:blipFill>
              <a:ln w="38100">
                <a:solidFill>
                  <a:schemeClr val="accent1">
                    <a:lumMod val="50000"/>
                  </a:schemeClr>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7D9B3C3-FF27-4945-999D-992425D7E07A}"/>
                  </a:ext>
                </a:extLst>
              </p:cNvPr>
              <p:cNvSpPr txBox="1"/>
              <p:nvPr/>
            </p:nvSpPr>
            <p:spPr>
              <a:xfrm>
                <a:off x="8481060" y="1210707"/>
                <a:ext cx="2857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noProof="0" smtClean="0">
                              <a:solidFill>
                                <a:schemeClr val="bg1"/>
                              </a:solidFill>
                              <a:latin typeface="Cambria Math" panose="02040503050406030204" pitchFamily="18" charset="0"/>
                            </a:rPr>
                          </m:ctrlPr>
                        </m:sSubPr>
                        <m:e>
                          <m:acc>
                            <m:accPr>
                              <m:chr m:val="⃗"/>
                              <m:ctrlPr>
                                <a:rPr lang="en-GB" i="1" noProof="0" smtClean="0">
                                  <a:solidFill>
                                    <a:schemeClr val="bg1"/>
                                  </a:solidFill>
                                  <a:latin typeface="Cambria Math" panose="02040503050406030204" pitchFamily="18" charset="0"/>
                                </a:rPr>
                              </m:ctrlPr>
                            </m:accPr>
                            <m:e>
                              <m:r>
                                <a:rPr lang="en-GB" i="1" noProof="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𝑖</m:t>
                          </m:r>
                        </m:sub>
                      </m:sSub>
                    </m:oMath>
                  </m:oMathPara>
                </a14:m>
                <a:endParaRPr lang="en-GB" noProof="0" dirty="0">
                  <a:solidFill>
                    <a:schemeClr val="bg1"/>
                  </a:solidFill>
                </a:endParaRPr>
              </a:p>
            </p:txBody>
          </p:sp>
        </mc:Choice>
        <mc:Fallback xmlns="">
          <p:sp>
            <p:nvSpPr>
              <p:cNvPr id="32" name="TextBox 31">
                <a:extLst>
                  <a:ext uri="{FF2B5EF4-FFF2-40B4-BE49-F238E27FC236}">
                    <a16:creationId xmlns:a16="http://schemas.microsoft.com/office/drawing/2014/main" id="{D7D9B3C3-FF27-4945-999D-992425D7E07A}"/>
                  </a:ext>
                </a:extLst>
              </p:cNvPr>
              <p:cNvSpPr txBox="1">
                <a:spLocks noRot="1" noChangeAspect="1" noMove="1" noResize="1" noEditPoints="1" noAdjustHandles="1" noChangeArrowheads="1" noChangeShapeType="1" noTextEdit="1"/>
              </p:cNvSpPr>
              <p:nvPr/>
            </p:nvSpPr>
            <p:spPr>
              <a:xfrm>
                <a:off x="8481060" y="1210707"/>
                <a:ext cx="285750" cy="369332"/>
              </a:xfrm>
              <a:prstGeom prst="rect">
                <a:avLst/>
              </a:prstGeom>
              <a:blipFill>
                <a:blip r:embed="rId7"/>
                <a:stretch>
                  <a:fillRect t="-10000" r="-8333" b="-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CEF5A70-0121-6C1F-5622-173CC35B552D}"/>
                  </a:ext>
                </a:extLst>
              </p:cNvPr>
              <p:cNvSpPr txBox="1"/>
              <p:nvPr/>
            </p:nvSpPr>
            <p:spPr>
              <a:xfrm>
                <a:off x="4784036" y="1580039"/>
                <a:ext cx="2152729" cy="87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r>
                        <a:rPr lang="en-GB" b="0" i="1" noProof="0" smtClean="0">
                          <a:solidFill>
                            <a:schemeClr val="bg1"/>
                          </a:solidFill>
                          <a:latin typeface="Cambria Math" panose="02040503050406030204" pitchFamily="18" charset="0"/>
                        </a:rPr>
                        <m:t>=</m:t>
                      </m:r>
                      <m:f>
                        <m:fPr>
                          <m:ctrlPr>
                            <a:rPr lang="en-GB" b="0" i="1" noProof="0" smtClean="0">
                              <a:solidFill>
                                <a:schemeClr val="bg1"/>
                              </a:solidFill>
                              <a:latin typeface="Cambria Math" panose="02040503050406030204" pitchFamily="18" charset="0"/>
                            </a:rPr>
                          </m:ctrlPr>
                        </m:fPr>
                        <m:num>
                          <m:r>
                            <a:rPr lang="en-GB" b="0" i="1" noProof="0" smtClean="0">
                              <a:solidFill>
                                <a:schemeClr val="bg1"/>
                              </a:solidFill>
                              <a:latin typeface="Cambria Math" panose="02040503050406030204" pitchFamily="18" charset="0"/>
                            </a:rPr>
                            <m:t>1</m:t>
                          </m:r>
                        </m:num>
                        <m:den>
                          <m:r>
                            <a:rPr lang="en-GB" b="0" i="1" noProof="0" smtClean="0">
                              <a:solidFill>
                                <a:schemeClr val="bg1"/>
                              </a:solidFill>
                              <a:latin typeface="Cambria Math" panose="02040503050406030204" pitchFamily="18" charset="0"/>
                            </a:rPr>
                            <m:t>𝑁</m:t>
                          </m:r>
                        </m:den>
                      </m:f>
                      <m:nary>
                        <m:naryPr>
                          <m:chr m:val="∑"/>
                          <m:ctrlPr>
                            <a:rPr lang="en-GB" b="0" i="1" noProof="0" smtClean="0">
                              <a:solidFill>
                                <a:schemeClr val="bg1"/>
                              </a:solidFill>
                              <a:latin typeface="Cambria Math" panose="02040503050406030204" pitchFamily="18" charset="0"/>
                            </a:rPr>
                          </m:ctrlPr>
                        </m:naryPr>
                        <m:sub>
                          <m:r>
                            <m:rPr>
                              <m:brk m:alnAt="23"/>
                            </m:rPr>
                            <a:rPr lang="en-GB" b="0" i="1" noProof="0" smtClean="0">
                              <a:solidFill>
                                <a:schemeClr val="bg1"/>
                              </a:solidFill>
                              <a:latin typeface="Cambria Math" panose="02040503050406030204" pitchFamily="18" charset="0"/>
                            </a:rPr>
                            <m:t>𝑖</m:t>
                          </m:r>
                          <m:r>
                            <a:rPr lang="en-GB" b="0" i="1" noProof="0" smtClean="0">
                              <a:solidFill>
                                <a:schemeClr val="bg1"/>
                              </a:solidFill>
                              <a:latin typeface="Cambria Math" panose="02040503050406030204" pitchFamily="18" charset="0"/>
                            </a:rPr>
                            <m:t>=0</m:t>
                          </m:r>
                        </m:sub>
                        <m:sup>
                          <m:r>
                            <a:rPr lang="en-GB" b="0" i="1" noProof="0" smtClean="0">
                              <a:solidFill>
                                <a:schemeClr val="bg1"/>
                              </a:solidFill>
                              <a:latin typeface="Cambria Math" panose="02040503050406030204" pitchFamily="18" charset="0"/>
                            </a:rPr>
                            <m:t>𝑁</m:t>
                          </m:r>
                        </m:sup>
                        <m:e>
                          <m:f>
                            <m:fPr>
                              <m:ctrlPr>
                                <a:rPr lang="en-GB" b="0" i="1" noProof="0" smtClean="0">
                                  <a:solidFill>
                                    <a:schemeClr val="bg1"/>
                                  </a:solidFill>
                                  <a:latin typeface="Cambria Math" panose="02040503050406030204" pitchFamily="18" charset="0"/>
                                </a:rPr>
                              </m:ctrlPr>
                            </m:fPr>
                            <m:num>
                              <m:sSub>
                                <m:sSubPr>
                                  <m:ctrlPr>
                                    <a:rPr lang="en-GB" b="0" i="1" noProof="0" smtClean="0">
                                      <a:solidFill>
                                        <a:schemeClr val="bg1"/>
                                      </a:solidFill>
                                      <a:latin typeface="Cambria Math" panose="02040503050406030204" pitchFamily="18" charset="0"/>
                                    </a:rPr>
                                  </m:ctrlPr>
                                </m:sSubPr>
                                <m:e>
                                  <m:acc>
                                    <m:accPr>
                                      <m:chr m:val="⃗"/>
                                      <m:ctrlPr>
                                        <a:rPr lang="en-GB" b="0"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𝑖</m:t>
                                  </m:r>
                                </m:sub>
                              </m:sSub>
                            </m:num>
                            <m:den>
                              <m:d>
                                <m:dPr>
                                  <m:begChr m:val="|"/>
                                  <m:endChr m:val="|"/>
                                  <m:ctrlPr>
                                    <a:rPr lang="en-GB" b="0" i="1" noProof="0" smtClean="0">
                                      <a:solidFill>
                                        <a:schemeClr val="bg1"/>
                                      </a:solidFill>
                                      <a:latin typeface="Cambria Math" panose="02040503050406030204" pitchFamily="18" charset="0"/>
                                    </a:rPr>
                                  </m:ctrlPr>
                                </m:dPr>
                                <m:e>
                                  <m:sSub>
                                    <m:sSubPr>
                                      <m:ctrlPr>
                                        <a:rPr lang="en-GB" i="1" noProof="0">
                                          <a:solidFill>
                                            <a:schemeClr val="bg1"/>
                                          </a:solidFill>
                                          <a:latin typeface="Cambria Math" panose="02040503050406030204" pitchFamily="18" charset="0"/>
                                        </a:rPr>
                                      </m:ctrlPr>
                                    </m:sSubPr>
                                    <m:e>
                                      <m:acc>
                                        <m:accPr>
                                          <m:chr m:val="⃗"/>
                                          <m:ctrlPr>
                                            <a:rPr lang="en-GB" i="1" noProof="0">
                                              <a:solidFill>
                                                <a:schemeClr val="bg1"/>
                                              </a:solidFill>
                                              <a:latin typeface="Cambria Math" panose="02040503050406030204" pitchFamily="18" charset="0"/>
                                            </a:rPr>
                                          </m:ctrlPr>
                                        </m:accPr>
                                        <m:e>
                                          <m:r>
                                            <a:rPr lang="en-GB" i="1" noProof="0">
                                              <a:solidFill>
                                                <a:schemeClr val="bg1"/>
                                              </a:solidFill>
                                              <a:latin typeface="Cambria Math" panose="02040503050406030204" pitchFamily="18" charset="0"/>
                                            </a:rPr>
                                            <m:t>𝑠</m:t>
                                          </m:r>
                                        </m:e>
                                      </m:acc>
                                    </m:e>
                                    <m:sub>
                                      <m:r>
                                        <a:rPr lang="en-GB" i="1" noProof="0">
                                          <a:solidFill>
                                            <a:schemeClr val="bg1"/>
                                          </a:solidFill>
                                          <a:latin typeface="Cambria Math" panose="02040503050406030204" pitchFamily="18" charset="0"/>
                                        </a:rPr>
                                        <m:t>𝑖</m:t>
                                      </m:r>
                                    </m:sub>
                                  </m:sSub>
                                </m:e>
                              </m:d>
                            </m:den>
                          </m:f>
                        </m:e>
                      </m:nary>
                    </m:oMath>
                  </m:oMathPara>
                </a14:m>
                <a:endParaRPr lang="en-GB" noProof="0" dirty="0">
                  <a:solidFill>
                    <a:schemeClr val="bg1"/>
                  </a:solidFill>
                </a:endParaRPr>
              </a:p>
            </p:txBody>
          </p:sp>
        </mc:Choice>
        <mc:Fallback xmlns="">
          <p:sp>
            <p:nvSpPr>
              <p:cNvPr id="19" name="TextBox 18">
                <a:extLst>
                  <a:ext uri="{FF2B5EF4-FFF2-40B4-BE49-F238E27FC236}">
                    <a16:creationId xmlns:a16="http://schemas.microsoft.com/office/drawing/2014/main" id="{8CEF5A70-0121-6C1F-5622-173CC35B552D}"/>
                  </a:ext>
                </a:extLst>
              </p:cNvPr>
              <p:cNvSpPr txBox="1">
                <a:spLocks noRot="1" noChangeAspect="1" noMove="1" noResize="1" noEditPoints="1" noAdjustHandles="1" noChangeArrowheads="1" noChangeShapeType="1" noTextEdit="1"/>
              </p:cNvSpPr>
              <p:nvPr/>
            </p:nvSpPr>
            <p:spPr>
              <a:xfrm>
                <a:off x="4784036" y="1580039"/>
                <a:ext cx="2152729" cy="871457"/>
              </a:xfrm>
              <a:prstGeom prst="rect">
                <a:avLst/>
              </a:prstGeom>
              <a:blipFill>
                <a:blip r:embed="rId8"/>
                <a:stretch>
                  <a:fillRect t="-95652" b="-15217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733A0C7-9591-120F-0AEC-A9D29761E70A}"/>
                  </a:ext>
                </a:extLst>
              </p:cNvPr>
              <p:cNvSpPr txBox="1"/>
              <p:nvPr/>
            </p:nvSpPr>
            <p:spPr>
              <a:xfrm>
                <a:off x="4546136" y="3510858"/>
                <a:ext cx="1918503"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ea typeface="Cambria Math" panose="02040503050406030204" pitchFamily="18" charset="0"/>
                            </a:rPr>
                          </m:ctrlPr>
                        </m:accPr>
                        <m:e>
                          <m:r>
                            <a:rPr lang="en-GB" b="0" i="1" noProof="0" smtClean="0">
                              <a:solidFill>
                                <a:schemeClr val="bg1"/>
                              </a:solidFill>
                              <a:latin typeface="Cambria Math" panose="02040503050406030204" pitchFamily="18" charset="0"/>
                              <a:ea typeface="Cambria Math" panose="02040503050406030204" pitchFamily="18" charset="0"/>
                            </a:rPr>
                            <m:t>𝑃</m:t>
                          </m:r>
                        </m:e>
                      </m:acc>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r>
                        <a:rPr lang="en-GB" b="0" i="1" noProof="0" smtClean="0">
                          <a:solidFill>
                            <a:schemeClr val="bg1"/>
                          </a:solidFill>
                          <a:latin typeface="Cambria Math" panose="02040503050406030204" pitchFamily="18" charset="0"/>
                        </a:rPr>
                        <m:t>=</m:t>
                      </m:r>
                      <m:d>
                        <m:dPr>
                          <m:begChr m:val="["/>
                          <m:endChr m:val="]"/>
                          <m:ctrlPr>
                            <a:rPr lang="en-GB" b="0" i="1" noProof="0" smtClean="0">
                              <a:solidFill>
                                <a:schemeClr val="bg1"/>
                              </a:solidFill>
                              <a:latin typeface="Cambria Math" panose="02040503050406030204" pitchFamily="18" charset="0"/>
                            </a:rPr>
                          </m:ctrlPr>
                        </m:dPr>
                        <m:e>
                          <m:m>
                            <m:mPr>
                              <m:mcs>
                                <m:mc>
                                  <m:mcPr>
                                    <m:count m:val="1"/>
                                    <m:mcJc m:val="center"/>
                                  </m:mcPr>
                                </m:mc>
                              </m:mcs>
                              <m:ctrlPr>
                                <a:rPr lang="en-GB" b="0" i="1" noProof="0" smtClean="0">
                                  <a:solidFill>
                                    <a:schemeClr val="bg1"/>
                                  </a:solidFill>
                                  <a:latin typeface="Cambria Math" panose="02040503050406030204" pitchFamily="18" charset="0"/>
                                </a:rPr>
                              </m:ctrlPr>
                            </m:mPr>
                            <m:mr>
                              <m:e>
                                <m:sSub>
                                  <m:sSubPr>
                                    <m:ctrlPr>
                                      <a:rPr lang="en-GB" i="1" noProof="0" smtClean="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𝑃</m:t>
                                    </m:r>
                                  </m:e>
                                  <m:sub>
                                    <m:r>
                                      <a:rPr lang="en-GB" i="1" noProof="0" smtClean="0">
                                        <a:solidFill>
                                          <a:schemeClr val="bg1"/>
                                        </a:solidFill>
                                        <a:latin typeface="Cambria Math" panose="02040503050406030204" pitchFamily="18" charset="0"/>
                                        <a:ea typeface="Cambria Math" panose="02040503050406030204" pitchFamily="18" charset="0"/>
                                      </a:rPr>
                                      <m:t>𝑥</m:t>
                                    </m:r>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e>
                            </m:mr>
                            <m:mr>
                              <m:e>
                                <m:sSub>
                                  <m:sSubPr>
                                    <m:ctrlPr>
                                      <a:rPr lang="en-GB" i="1" noProof="0" smtClean="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𝑃</m:t>
                                    </m:r>
                                  </m:e>
                                  <m:sub>
                                    <m:r>
                                      <a:rPr lang="en-GB" i="1" noProof="0" smtClean="0">
                                        <a:solidFill>
                                          <a:schemeClr val="bg1"/>
                                        </a:solidFill>
                                        <a:latin typeface="Cambria Math" panose="02040503050406030204" pitchFamily="18" charset="0"/>
                                        <a:ea typeface="Cambria Math" panose="02040503050406030204" pitchFamily="18" charset="0"/>
                                      </a:rPr>
                                      <m:t>𝑦</m:t>
                                    </m:r>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e>
                            </m:mr>
                            <m:mr>
                              <m:e>
                                <m:sSub>
                                  <m:sSubPr>
                                    <m:ctrlPr>
                                      <a:rPr lang="en-GB" i="1" noProof="0" smtClean="0">
                                        <a:solidFill>
                                          <a:schemeClr val="bg1"/>
                                        </a:solidFill>
                                        <a:latin typeface="Cambria Math" panose="02040503050406030204" pitchFamily="18" charset="0"/>
                                        <a:ea typeface="Cambria Math" panose="02040503050406030204" pitchFamily="18" charset="0"/>
                                      </a:rPr>
                                    </m:ctrlPr>
                                  </m:sSubPr>
                                  <m:e>
                                    <m:r>
                                      <a:rPr lang="en-GB" i="1" noProof="0" smtClean="0">
                                        <a:solidFill>
                                          <a:schemeClr val="bg1"/>
                                        </a:solidFill>
                                        <a:latin typeface="Cambria Math" panose="02040503050406030204" pitchFamily="18" charset="0"/>
                                        <a:ea typeface="Cambria Math" panose="02040503050406030204" pitchFamily="18" charset="0"/>
                                      </a:rPr>
                                      <m:t>𝑃</m:t>
                                    </m:r>
                                  </m:e>
                                  <m:sub>
                                    <m:r>
                                      <a:rPr lang="en-GB" i="1" noProof="0" smtClean="0">
                                        <a:solidFill>
                                          <a:schemeClr val="bg1"/>
                                        </a:solidFill>
                                        <a:latin typeface="Cambria Math" panose="02040503050406030204" pitchFamily="18" charset="0"/>
                                        <a:ea typeface="Cambria Math" panose="02040503050406030204" pitchFamily="18" charset="0"/>
                                      </a:rPr>
                                      <m:t>𝑧</m:t>
                                    </m:r>
                                  </m:sub>
                                </m:sSub>
                                <m:d>
                                  <m:dPr>
                                    <m:ctrlPr>
                                      <a:rPr lang="en-GB" i="1" noProof="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e>
                            </m:mr>
                          </m:m>
                        </m:e>
                      </m:d>
                    </m:oMath>
                  </m:oMathPara>
                </a14:m>
                <a:endParaRPr lang="en-GB" noProof="0" dirty="0">
                  <a:solidFill>
                    <a:schemeClr val="bg1"/>
                  </a:solidFill>
                </a:endParaRPr>
              </a:p>
            </p:txBody>
          </p:sp>
        </mc:Choice>
        <mc:Fallback xmlns="">
          <p:sp>
            <p:nvSpPr>
              <p:cNvPr id="21" name="TextBox 20">
                <a:extLst>
                  <a:ext uri="{FF2B5EF4-FFF2-40B4-BE49-F238E27FC236}">
                    <a16:creationId xmlns:a16="http://schemas.microsoft.com/office/drawing/2014/main" id="{6733A0C7-9591-120F-0AEC-A9D29761E70A}"/>
                  </a:ext>
                </a:extLst>
              </p:cNvPr>
              <p:cNvSpPr txBox="1">
                <a:spLocks noRot="1" noChangeAspect="1" noMove="1" noResize="1" noEditPoints="1" noAdjustHandles="1" noChangeArrowheads="1" noChangeShapeType="1" noTextEdit="1"/>
              </p:cNvSpPr>
              <p:nvPr/>
            </p:nvSpPr>
            <p:spPr>
              <a:xfrm>
                <a:off x="4546136" y="3510858"/>
                <a:ext cx="1918503" cy="972702"/>
              </a:xfrm>
              <a:prstGeom prst="rect">
                <a:avLst/>
              </a:prstGeom>
              <a:blipFill>
                <a:blip r:embed="rId9"/>
                <a:stretch>
                  <a:fillRect b="-6494"/>
                </a:stretch>
              </a:blipFill>
            </p:spPr>
            <p:txBody>
              <a:bodyPr/>
              <a:lstStyle/>
              <a:p>
                <a:r>
                  <a:rPr lang="en-IT">
                    <a:noFill/>
                  </a:rPr>
                  <a:t> </a:t>
                </a:r>
              </a:p>
            </p:txBody>
          </p:sp>
        </mc:Fallback>
      </mc:AlternateContent>
      <p:pic>
        <p:nvPicPr>
          <p:cNvPr id="25" name="Picture Placeholder 24" descr="A red light in a black background&#10;&#10;AI-generated content may be incorrect.">
            <a:extLst>
              <a:ext uri="{FF2B5EF4-FFF2-40B4-BE49-F238E27FC236}">
                <a16:creationId xmlns:a16="http://schemas.microsoft.com/office/drawing/2014/main" id="{733525A7-94E8-D32A-62E6-C3CB358A9A07}"/>
              </a:ext>
            </a:extLst>
          </p:cNvPr>
          <p:cNvPicPr>
            <a:picLocks noGrp="1" noChangeAspect="1"/>
          </p:cNvPicPr>
          <p:nvPr>
            <p:ph type="pic" sz="quarter" idx="11"/>
          </p:nvPr>
        </p:nvPicPr>
        <p:blipFill>
          <a:blip r:embed="rId10">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2312531954"/>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1BEA92-A402-0882-3F48-05B3B2752BA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5249" b="45249"/>
          <a:stretch>
            <a:fillRect/>
          </a:stretch>
        </p:blipFill>
        <p:spPr/>
      </p:pic>
      <p:pic>
        <p:nvPicPr>
          <p:cNvPr id="9" name="Content Placeholder 8">
            <a:extLst>
              <a:ext uri="{FF2B5EF4-FFF2-40B4-BE49-F238E27FC236}">
                <a16:creationId xmlns:a16="http://schemas.microsoft.com/office/drawing/2014/main" id="{8D3AFA91-8DEC-495C-833B-7B3FC41F1976}"/>
              </a:ext>
            </a:extLst>
          </p:cNvPr>
          <p:cNvPicPr>
            <a:picLocks noGrp="1" noChangeAspect="1"/>
          </p:cNvPicPr>
          <p:nvPr>
            <p:ph sz="half"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11236" t="909" r="11784" b="-1"/>
          <a:stretch/>
        </p:blipFill>
        <p:spPr>
          <a:xfrm>
            <a:off x="4672014" y="1328738"/>
            <a:ext cx="6843712" cy="4672012"/>
          </a:xfr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71CBA708-B3D1-8D62-670E-10C7C0888366}"/>
                  </a:ext>
                </a:extLst>
              </p:cNvPr>
              <p:cNvSpPr>
                <a:spLocks noGrp="1"/>
              </p:cNvSpPr>
              <p:nvPr>
                <p:ph type="body" sz="quarter" idx="10"/>
              </p:nvPr>
            </p:nvSpPr>
            <p:spPr>
              <a:xfrm>
                <a:off x="316034" y="2602425"/>
                <a:ext cx="4070229" cy="3115054"/>
              </a:xfrm>
            </p:spPr>
            <p:txBody>
              <a:bodyPr/>
              <a:lstStyle/>
              <a:p>
                <a:pPr marL="342900" indent="-342900">
                  <a:buFont typeface="+mj-lt"/>
                  <a:buAutoNum type="arabicPeriod"/>
                </a:pPr>
                <a:r>
                  <a:rPr lang="en-GB" sz="1800" noProof="0" dirty="0">
                    <a:solidFill>
                      <a:schemeClr val="bg1"/>
                    </a:solidFill>
                  </a:rPr>
                  <a:t>Run a set of simulations, each with 1000 or more particles per bunch, for 10000 turns or more, and measure directly the spin coherence time.</a:t>
                </a:r>
              </a:p>
              <a:p>
                <a:pPr marL="342900" indent="-342900">
                  <a:buFont typeface="+mj-lt"/>
                  <a:buAutoNum type="arabicPeriod"/>
                </a:pPr>
                <a:r>
                  <a:rPr lang="en-GB" sz="1800" noProof="0" dirty="0">
                    <a:solidFill>
                      <a:schemeClr val="bg1"/>
                    </a:solidFill>
                  </a:rPr>
                  <a:t>Fit the inverse square of the SCT to a paraboloid:</a:t>
                </a:r>
              </a:p>
              <a:p>
                <a:pPr marL="0" indent="0">
                  <a:lnSpc>
                    <a:spcPct val="150000"/>
                  </a:lnSpc>
                  <a:buNone/>
                </a:pPr>
                <a14:m>
                  <m:oMathPara xmlns:m="http://schemas.openxmlformats.org/officeDocument/2006/math">
                    <m:oMathParaPr>
                      <m:jc m:val="centerGroup"/>
                    </m:oMathParaPr>
                    <m:oMath xmlns:m="http://schemas.openxmlformats.org/officeDocument/2006/math">
                      <m:f>
                        <m:fPr>
                          <m:ctrlPr>
                            <a:rPr lang="en-GB" sz="1800" b="0" i="1" noProof="0">
                              <a:solidFill>
                                <a:schemeClr val="bg1"/>
                              </a:solidFill>
                              <a:latin typeface="Cambria Math" panose="02040503050406030204" pitchFamily="18" charset="0"/>
                            </a:rPr>
                          </m:ctrlPr>
                        </m:fPr>
                        <m:num>
                          <m:r>
                            <a:rPr lang="en-GB" sz="1800" b="0" noProof="0" smtClean="0">
                              <a:solidFill>
                                <a:schemeClr val="bg1"/>
                              </a:solidFill>
                              <a:latin typeface="Cambria Math" panose="02040503050406030204" pitchFamily="18" charset="0"/>
                            </a:rPr>
                            <m:t>1</m:t>
                          </m:r>
                        </m:num>
                        <m:den>
                          <m:sSup>
                            <m:sSupPr>
                              <m:ctrlPr>
                                <a:rPr lang="en-GB" sz="1800" b="0" i="1" noProof="0">
                                  <a:solidFill>
                                    <a:schemeClr val="bg1"/>
                                  </a:solidFill>
                                  <a:latin typeface="Cambria Math" panose="02040503050406030204" pitchFamily="18" charset="0"/>
                                </a:rPr>
                              </m:ctrlPr>
                            </m:sSupPr>
                            <m:e>
                              <m:r>
                                <a:rPr lang="en-GB" sz="1800" b="0" i="1" noProof="0" smtClean="0">
                                  <a:solidFill>
                                    <a:schemeClr val="bg1"/>
                                  </a:solidFill>
                                  <a:latin typeface="Cambria Math" panose="02040503050406030204" pitchFamily="18" charset="0"/>
                                </a:rPr>
                                <m:t>𝜏</m:t>
                              </m:r>
                            </m:e>
                            <m:sup>
                              <m:r>
                                <a:rPr lang="en-GB" sz="1800" b="0" noProof="0" smtClean="0">
                                  <a:solidFill>
                                    <a:schemeClr val="bg1"/>
                                  </a:solidFill>
                                  <a:latin typeface="Cambria Math" panose="02040503050406030204" pitchFamily="18" charset="0"/>
                                </a:rPr>
                                <m:t>2</m:t>
                              </m:r>
                            </m:sup>
                          </m:sSup>
                        </m:den>
                      </m:f>
                      <m:r>
                        <a:rPr lang="en-GB" sz="1800" b="0" noProof="0" smtClean="0">
                          <a:solidFill>
                            <a:schemeClr val="bg1"/>
                          </a:solidFill>
                          <a:latin typeface="Cambria Math" panose="02040503050406030204" pitchFamily="18" charset="0"/>
                        </a:rPr>
                        <m:t>=</m:t>
                      </m:r>
                      <m:f>
                        <m:fPr>
                          <m:ctrlPr>
                            <a:rPr lang="en-GB" sz="1800" b="0" i="1" noProof="0">
                              <a:solidFill>
                                <a:schemeClr val="bg1"/>
                              </a:solidFill>
                              <a:latin typeface="Cambria Math" panose="02040503050406030204" pitchFamily="18" charset="0"/>
                            </a:rPr>
                          </m:ctrlPr>
                        </m:fPr>
                        <m:num>
                          <m:r>
                            <a:rPr lang="en-GB" sz="1800" b="0" noProof="0" smtClean="0">
                              <a:solidFill>
                                <a:schemeClr val="bg1"/>
                              </a:solidFill>
                              <a:latin typeface="Cambria Math" panose="02040503050406030204" pitchFamily="18" charset="0"/>
                            </a:rPr>
                            <m:t>1</m:t>
                          </m:r>
                        </m:num>
                        <m:den>
                          <m:sSup>
                            <m:sSupPr>
                              <m:ctrlPr>
                                <a:rPr lang="en-GB" sz="1800" b="0" i="1" noProof="0">
                                  <a:solidFill>
                                    <a:schemeClr val="bg1"/>
                                  </a:solidFill>
                                  <a:latin typeface="Cambria Math" panose="02040503050406030204" pitchFamily="18" charset="0"/>
                                </a:rPr>
                              </m:ctrlPr>
                            </m:sSupPr>
                            <m:e>
                              <m:sSub>
                                <m:sSubPr>
                                  <m:ctrlPr>
                                    <a:rPr lang="en-GB" sz="1800" b="0" i="1" noProof="0">
                                      <a:solidFill>
                                        <a:schemeClr val="bg1"/>
                                      </a:solidFill>
                                      <a:latin typeface="Cambria Math" panose="02040503050406030204" pitchFamily="18" charset="0"/>
                                    </a:rPr>
                                  </m:ctrlPr>
                                </m:sSubPr>
                                <m:e>
                                  <m:r>
                                    <a:rPr lang="en-GB" sz="1800" b="0" i="1" noProof="0" smtClean="0">
                                      <a:solidFill>
                                        <a:schemeClr val="bg1"/>
                                      </a:solidFill>
                                      <a:latin typeface="Cambria Math" panose="02040503050406030204" pitchFamily="18" charset="0"/>
                                    </a:rPr>
                                    <m:t>𝜏</m:t>
                                  </m:r>
                                </m:e>
                                <m:sub>
                                  <m:r>
                                    <a:rPr lang="en-GB" sz="1800" b="0" noProof="0" smtClean="0">
                                      <a:solidFill>
                                        <a:schemeClr val="bg1"/>
                                      </a:solidFill>
                                      <a:latin typeface="Cambria Math" panose="02040503050406030204" pitchFamily="18" charset="0"/>
                                    </a:rPr>
                                    <m:t>0</m:t>
                                  </m:r>
                                </m:sub>
                              </m:sSub>
                            </m:e>
                            <m:sup>
                              <m:r>
                                <a:rPr lang="en-GB" sz="1800" b="0" noProof="0" smtClean="0">
                                  <a:solidFill>
                                    <a:schemeClr val="bg1"/>
                                  </a:solidFill>
                                  <a:latin typeface="Cambria Math" panose="02040503050406030204" pitchFamily="18" charset="0"/>
                                </a:rPr>
                                <m:t>2</m:t>
                              </m:r>
                            </m:sup>
                          </m:sSup>
                        </m:den>
                      </m:f>
                      <m:r>
                        <a:rPr lang="en-GB" sz="1800" b="0" noProof="0" smtClean="0">
                          <a:solidFill>
                            <a:schemeClr val="bg1"/>
                          </a:solidFill>
                          <a:latin typeface="Cambria Math" panose="02040503050406030204" pitchFamily="18" charset="0"/>
                        </a:rPr>
                        <m:t>+</m:t>
                      </m:r>
                      <m:r>
                        <a:rPr lang="en-GB" sz="1800" b="0" i="1" noProof="0" smtClean="0">
                          <a:solidFill>
                            <a:schemeClr val="bg1"/>
                          </a:solidFill>
                          <a:latin typeface="Cambria Math" panose="02040503050406030204" pitchFamily="18" charset="0"/>
                        </a:rPr>
                        <m:t>𝐿</m:t>
                      </m:r>
                      <m:sSup>
                        <m:sSupPr>
                          <m:ctrlPr>
                            <a:rPr lang="en-GB" sz="1800" b="0" i="1" noProof="0">
                              <a:solidFill>
                                <a:schemeClr val="bg1"/>
                              </a:solidFill>
                              <a:latin typeface="Cambria Math" panose="02040503050406030204" pitchFamily="18" charset="0"/>
                            </a:rPr>
                          </m:ctrlPr>
                        </m:sSupPr>
                        <m:e>
                          <m:d>
                            <m:dPr>
                              <m:ctrlPr>
                                <a:rPr lang="en-GB" sz="1800" b="0" i="1" noProof="0">
                                  <a:solidFill>
                                    <a:schemeClr val="bg1"/>
                                  </a:solidFill>
                                  <a:latin typeface="Cambria Math" panose="02040503050406030204" pitchFamily="18" charset="0"/>
                                </a:rPr>
                              </m:ctrlPr>
                            </m:dPr>
                            <m:e>
                              <m:sSub>
                                <m:sSubPr>
                                  <m:ctrlPr>
                                    <a:rPr lang="en-GB" sz="1800" b="0" i="1" noProof="0">
                                      <a:solidFill>
                                        <a:schemeClr val="bg1"/>
                                      </a:solidFill>
                                      <a:latin typeface="Cambria Math" panose="02040503050406030204" pitchFamily="18" charset="0"/>
                                    </a:rPr>
                                  </m:ctrlPr>
                                </m:sSub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𝑥</m:t>
                                  </m:r>
                                </m:sub>
                              </m:sSub>
                              <m:r>
                                <a:rPr lang="en-GB" sz="1800" b="0" noProof="0" smtClean="0">
                                  <a:solidFill>
                                    <a:schemeClr val="bg1"/>
                                  </a:solidFill>
                                  <a:latin typeface="Cambria Math" panose="02040503050406030204" pitchFamily="18" charset="0"/>
                                </a:rPr>
                                <m:t>−</m:t>
                              </m:r>
                              <m:sSubSup>
                                <m:sSubSupPr>
                                  <m:ctrlPr>
                                    <a:rPr lang="en-GB" sz="1800" b="0" i="1" noProof="0">
                                      <a:solidFill>
                                        <a:schemeClr val="bg1"/>
                                      </a:solidFill>
                                      <a:latin typeface="Cambria Math" panose="02040503050406030204" pitchFamily="18" charset="0"/>
                                    </a:rPr>
                                  </m:ctrlPr>
                                </m:sSubSup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𝑥</m:t>
                                  </m:r>
                                </m:sub>
                                <m:sup>
                                  <m:r>
                                    <a:rPr lang="en-GB" sz="1800" b="0" i="1" noProof="0" smtClean="0">
                                      <a:solidFill>
                                        <a:schemeClr val="bg1"/>
                                      </a:solidFill>
                                      <a:latin typeface="Cambria Math" panose="02040503050406030204" pitchFamily="18" charset="0"/>
                                    </a:rPr>
                                    <m:t>𝑜</m:t>
                                  </m:r>
                                </m:sup>
                              </m:sSubSup>
                            </m:e>
                          </m:d>
                        </m:e>
                        <m:sup>
                          <m:r>
                            <a:rPr lang="en-GB" sz="1800" b="0" noProof="0" smtClean="0">
                              <a:solidFill>
                                <a:schemeClr val="bg1"/>
                              </a:solidFill>
                              <a:latin typeface="Cambria Math" panose="02040503050406030204" pitchFamily="18" charset="0"/>
                            </a:rPr>
                            <m:t>2</m:t>
                          </m:r>
                        </m:sup>
                      </m:sSup>
                      <m:r>
                        <a:rPr lang="en-GB" sz="1800" b="0" noProof="0" smtClean="0">
                          <a:solidFill>
                            <a:schemeClr val="bg1"/>
                          </a:solidFill>
                          <a:latin typeface="Cambria Math" panose="02040503050406030204" pitchFamily="18" charset="0"/>
                        </a:rPr>
                        <m:t>+</m:t>
                      </m:r>
                      <m:r>
                        <a:rPr lang="en-GB" sz="1800" b="0" i="1" noProof="0" smtClean="0">
                          <a:solidFill>
                            <a:schemeClr val="bg1"/>
                          </a:solidFill>
                          <a:latin typeface="Cambria Math" panose="02040503050406030204" pitchFamily="18" charset="0"/>
                        </a:rPr>
                        <m:t>𝑀</m:t>
                      </m:r>
                      <m:sSup>
                        <m:sSupPr>
                          <m:ctrlPr>
                            <a:rPr lang="en-GB" sz="1800" b="0" i="1" noProof="0">
                              <a:solidFill>
                                <a:schemeClr val="bg1"/>
                              </a:solidFill>
                              <a:latin typeface="Cambria Math" panose="02040503050406030204" pitchFamily="18" charset="0"/>
                            </a:rPr>
                          </m:ctrlPr>
                        </m:sSupPr>
                        <m:e>
                          <m:d>
                            <m:dPr>
                              <m:ctrlPr>
                                <a:rPr lang="en-GB" sz="1800" b="0" i="1" noProof="0">
                                  <a:solidFill>
                                    <a:schemeClr val="bg1"/>
                                  </a:solidFill>
                                  <a:latin typeface="Cambria Math" panose="02040503050406030204" pitchFamily="18" charset="0"/>
                                </a:rPr>
                              </m:ctrlPr>
                            </m:dPr>
                            <m:e>
                              <m:sSub>
                                <m:sSubPr>
                                  <m:ctrlPr>
                                    <a:rPr lang="en-GB" sz="1800" b="0" i="1" noProof="0">
                                      <a:solidFill>
                                        <a:schemeClr val="bg1"/>
                                      </a:solidFill>
                                      <a:latin typeface="Cambria Math" panose="02040503050406030204" pitchFamily="18" charset="0"/>
                                    </a:rPr>
                                  </m:ctrlPr>
                                </m:sSub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𝑦</m:t>
                                  </m:r>
                                </m:sub>
                              </m:sSub>
                              <m:r>
                                <a:rPr lang="en-GB" sz="1800" b="0" noProof="0" smtClean="0">
                                  <a:solidFill>
                                    <a:schemeClr val="bg1"/>
                                  </a:solidFill>
                                  <a:latin typeface="Cambria Math" panose="02040503050406030204" pitchFamily="18" charset="0"/>
                                </a:rPr>
                                <m:t>−</m:t>
                              </m:r>
                              <m:sSubSup>
                                <m:sSubSupPr>
                                  <m:ctrlPr>
                                    <a:rPr lang="en-GB" sz="1800" b="0" i="1" noProof="0">
                                      <a:solidFill>
                                        <a:schemeClr val="bg1"/>
                                      </a:solidFill>
                                      <a:latin typeface="Cambria Math" panose="02040503050406030204" pitchFamily="18" charset="0"/>
                                    </a:rPr>
                                  </m:ctrlPr>
                                </m:sSubSup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𝑦</m:t>
                                  </m:r>
                                </m:sub>
                                <m:sup>
                                  <m:r>
                                    <a:rPr lang="en-GB" sz="1800" b="0" i="1" noProof="0" smtClean="0">
                                      <a:solidFill>
                                        <a:schemeClr val="bg1"/>
                                      </a:solidFill>
                                      <a:latin typeface="Cambria Math" panose="02040503050406030204" pitchFamily="18" charset="0"/>
                                    </a:rPr>
                                    <m:t>𝑜</m:t>
                                  </m:r>
                                </m:sup>
                              </m:sSubSup>
                            </m:e>
                          </m:d>
                        </m:e>
                        <m:sup>
                          <m:r>
                            <a:rPr lang="en-GB" sz="1800" b="0" noProof="0" smtClean="0">
                              <a:solidFill>
                                <a:schemeClr val="bg1"/>
                              </a:solidFill>
                              <a:latin typeface="Cambria Math" panose="02040503050406030204" pitchFamily="18" charset="0"/>
                            </a:rPr>
                            <m:t>2</m:t>
                          </m:r>
                        </m:sup>
                      </m:sSup>
                    </m:oMath>
                  </m:oMathPara>
                </a14:m>
                <a:endParaRPr lang="en-GB" sz="1800" b="0" i="1" noProof="0" dirty="0">
                  <a:solidFill>
                    <a:schemeClr val="bg1"/>
                  </a:solidFill>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n-GB" sz="1800" b="0" noProof="0" smtClean="0">
                          <a:solidFill>
                            <a:schemeClr val="bg1"/>
                          </a:solidFill>
                          <a:latin typeface="Cambria Math" panose="02040503050406030204" pitchFamily="18" charset="0"/>
                        </a:rPr>
                        <m:t>+</m:t>
                      </m:r>
                      <m:r>
                        <a:rPr lang="en-GB" sz="1800" b="0" i="1" noProof="0" smtClean="0">
                          <a:solidFill>
                            <a:schemeClr val="bg1"/>
                          </a:solidFill>
                          <a:latin typeface="Cambria Math" panose="02040503050406030204" pitchFamily="18" charset="0"/>
                        </a:rPr>
                        <m:t>𝑁</m:t>
                      </m:r>
                      <m:d>
                        <m:dPr>
                          <m:ctrlPr>
                            <a:rPr lang="en-GB" sz="1800" b="0" i="1" noProof="0">
                              <a:solidFill>
                                <a:schemeClr val="bg1"/>
                              </a:solidFill>
                              <a:latin typeface="Cambria Math" panose="02040503050406030204" pitchFamily="18" charset="0"/>
                            </a:rPr>
                          </m:ctrlPr>
                        </m:dPr>
                        <m:e>
                          <m:sSub>
                            <m:sSubPr>
                              <m:ctrlPr>
                                <a:rPr lang="en-GB" sz="1800" b="0" i="1" noProof="0">
                                  <a:solidFill>
                                    <a:schemeClr val="bg1"/>
                                  </a:solidFill>
                                  <a:latin typeface="Cambria Math" panose="02040503050406030204" pitchFamily="18" charset="0"/>
                                </a:rPr>
                              </m:ctrlPr>
                            </m:sSub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𝑥</m:t>
                              </m:r>
                            </m:sub>
                          </m:sSub>
                          <m:r>
                            <a:rPr lang="en-GB" sz="1800" b="0" noProof="0" smtClean="0">
                              <a:solidFill>
                                <a:schemeClr val="bg1"/>
                              </a:solidFill>
                              <a:latin typeface="Cambria Math" panose="02040503050406030204" pitchFamily="18" charset="0"/>
                            </a:rPr>
                            <m:t>−</m:t>
                          </m:r>
                          <m:sSubSup>
                            <m:sSubSupPr>
                              <m:ctrlPr>
                                <a:rPr lang="en-GB" sz="1800" b="0" i="1" noProof="0">
                                  <a:solidFill>
                                    <a:schemeClr val="bg1"/>
                                  </a:solidFill>
                                  <a:latin typeface="Cambria Math" panose="02040503050406030204" pitchFamily="18" charset="0"/>
                                </a:rPr>
                              </m:ctrlPr>
                            </m:sSubSup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𝑥</m:t>
                              </m:r>
                            </m:sub>
                            <m:sup>
                              <m:r>
                                <a:rPr lang="en-GB" sz="1800" b="0" i="1" noProof="0" smtClean="0">
                                  <a:solidFill>
                                    <a:schemeClr val="bg1"/>
                                  </a:solidFill>
                                  <a:latin typeface="Cambria Math" panose="02040503050406030204" pitchFamily="18" charset="0"/>
                                </a:rPr>
                                <m:t>𝑜</m:t>
                              </m:r>
                            </m:sup>
                          </m:sSubSup>
                        </m:e>
                      </m:d>
                      <m:d>
                        <m:dPr>
                          <m:ctrlPr>
                            <a:rPr lang="en-GB" sz="1800" b="0" i="1" noProof="0">
                              <a:solidFill>
                                <a:schemeClr val="bg1"/>
                              </a:solidFill>
                              <a:latin typeface="Cambria Math" panose="02040503050406030204" pitchFamily="18" charset="0"/>
                            </a:rPr>
                          </m:ctrlPr>
                        </m:dPr>
                        <m:e>
                          <m:sSub>
                            <m:sSubPr>
                              <m:ctrlPr>
                                <a:rPr lang="en-GB" sz="1800" b="0" i="1" noProof="0">
                                  <a:solidFill>
                                    <a:schemeClr val="bg1"/>
                                  </a:solidFill>
                                  <a:latin typeface="Cambria Math" panose="02040503050406030204" pitchFamily="18" charset="0"/>
                                </a:rPr>
                              </m:ctrlPr>
                            </m:sSub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𝑦</m:t>
                              </m:r>
                            </m:sub>
                          </m:sSub>
                          <m:r>
                            <a:rPr lang="en-GB" sz="1800" b="0" noProof="0" smtClean="0">
                              <a:solidFill>
                                <a:schemeClr val="bg1"/>
                              </a:solidFill>
                              <a:latin typeface="Cambria Math" panose="02040503050406030204" pitchFamily="18" charset="0"/>
                            </a:rPr>
                            <m:t>−</m:t>
                          </m:r>
                          <m:sSubSup>
                            <m:sSubSupPr>
                              <m:ctrlPr>
                                <a:rPr lang="en-GB" sz="1800" b="0" i="1" noProof="0">
                                  <a:solidFill>
                                    <a:schemeClr val="bg1"/>
                                  </a:solidFill>
                                  <a:latin typeface="Cambria Math" panose="02040503050406030204" pitchFamily="18" charset="0"/>
                                </a:rPr>
                              </m:ctrlPr>
                            </m:sSubSupPr>
                            <m:e>
                              <m:r>
                                <a:rPr lang="en-GB" sz="1800" b="0" i="1" noProof="0" smtClean="0">
                                  <a:solidFill>
                                    <a:schemeClr val="bg1"/>
                                  </a:solidFill>
                                  <a:latin typeface="Cambria Math" panose="02040503050406030204" pitchFamily="18" charset="0"/>
                                </a:rPr>
                                <m:t>𝜉</m:t>
                              </m:r>
                            </m:e>
                            <m:sub>
                              <m:r>
                                <a:rPr lang="en-GB" sz="1800" b="0" i="1" noProof="0" smtClean="0">
                                  <a:solidFill>
                                    <a:schemeClr val="bg1"/>
                                  </a:solidFill>
                                  <a:latin typeface="Cambria Math" panose="02040503050406030204" pitchFamily="18" charset="0"/>
                                </a:rPr>
                                <m:t>𝑦</m:t>
                              </m:r>
                            </m:sub>
                            <m:sup>
                              <m:r>
                                <a:rPr lang="en-GB" sz="1800" b="0" i="1" noProof="0" smtClean="0">
                                  <a:solidFill>
                                    <a:schemeClr val="bg1"/>
                                  </a:solidFill>
                                  <a:latin typeface="Cambria Math" panose="02040503050406030204" pitchFamily="18" charset="0"/>
                                </a:rPr>
                                <m:t>𝑜</m:t>
                              </m:r>
                            </m:sup>
                          </m:sSubSup>
                        </m:e>
                      </m:d>
                    </m:oMath>
                  </m:oMathPara>
                </a14:m>
                <a:endParaRPr lang="en-GB" sz="1800" noProof="0" dirty="0">
                  <a:solidFill>
                    <a:schemeClr val="bg1"/>
                  </a:solidFill>
                </a:endParaRPr>
              </a:p>
            </p:txBody>
          </p:sp>
        </mc:Choice>
        <mc:Fallback xmlns="">
          <p:sp>
            <p:nvSpPr>
              <p:cNvPr id="4" name="Text Placeholder 3">
                <a:extLst>
                  <a:ext uri="{FF2B5EF4-FFF2-40B4-BE49-F238E27FC236}">
                    <a16:creationId xmlns:a16="http://schemas.microsoft.com/office/drawing/2014/main" id="{71CBA708-B3D1-8D62-670E-10C7C0888366}"/>
                  </a:ext>
                </a:extLst>
              </p:cNvPr>
              <p:cNvSpPr>
                <a:spLocks noGrp="1" noRot="1" noChangeAspect="1" noMove="1" noResize="1" noEditPoints="1" noAdjustHandles="1" noChangeArrowheads="1" noChangeShapeType="1" noTextEdit="1"/>
              </p:cNvSpPr>
              <p:nvPr>
                <p:ph type="body" sz="quarter" idx="10"/>
              </p:nvPr>
            </p:nvSpPr>
            <p:spPr>
              <a:xfrm>
                <a:off x="316034" y="2602425"/>
                <a:ext cx="4070229" cy="3115054"/>
              </a:xfrm>
              <a:blipFill>
                <a:blip r:embed="rId4"/>
                <a:stretch>
                  <a:fillRect l="-3106" r="-3106"/>
                </a:stretch>
              </a:blipFill>
            </p:spPr>
            <p:txBody>
              <a:bodyPr/>
              <a:lstStyle/>
              <a:p>
                <a:r>
                  <a:rPr lang="en-IT">
                    <a:noFill/>
                  </a:rPr>
                  <a:t> </a:t>
                </a:r>
              </a:p>
            </p:txBody>
          </p:sp>
        </mc:Fallback>
      </mc:AlternateContent>
      <p:sp>
        <p:nvSpPr>
          <p:cNvPr id="5" name="Title 4">
            <a:extLst>
              <a:ext uri="{FF2B5EF4-FFF2-40B4-BE49-F238E27FC236}">
                <a16:creationId xmlns:a16="http://schemas.microsoft.com/office/drawing/2014/main" id="{6BC6B231-238C-EFDB-EE9A-6463984A15FF}"/>
              </a:ext>
            </a:extLst>
          </p:cNvPr>
          <p:cNvSpPr>
            <a:spLocks noGrp="1"/>
          </p:cNvSpPr>
          <p:nvPr>
            <p:ph type="ctrTitle"/>
          </p:nvPr>
        </p:nvSpPr>
        <p:spPr/>
        <p:txBody>
          <a:bodyPr/>
          <a:lstStyle/>
          <a:p>
            <a:r>
              <a:rPr lang="en-GB" noProof="0" dirty="0"/>
              <a:t>Brute force SCT Optimization</a:t>
            </a:r>
          </a:p>
        </p:txBody>
      </p:sp>
    </p:spTree>
    <p:extLst>
      <p:ext uri="{BB962C8B-B14F-4D97-AF65-F5344CB8AC3E}">
        <p14:creationId xmlns:p14="http://schemas.microsoft.com/office/powerpoint/2010/main" val="737288940"/>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E6430BB-6F35-6C19-DEF0-27B2616C85A9}"/>
              </a:ext>
            </a:extLst>
          </p:cNvPr>
          <p:cNvSpPr>
            <a:spLocks noGrp="1"/>
          </p:cNvSpPr>
          <p:nvPr>
            <p:ph type="pic" sz="quarter" idx="11"/>
          </p:nvPr>
        </p:nvSpPr>
        <p:spPr/>
        <p:txBody>
          <a:bodyPr/>
          <a:lstStyle/>
          <a:p>
            <a:endParaRPr lang="en-GB" noProof="0" dirty="0"/>
          </a:p>
        </p:txBody>
      </p:sp>
      <p:pic>
        <p:nvPicPr>
          <p:cNvPr id="19" name="Content Placeholder 18">
            <a:extLst>
              <a:ext uri="{FF2B5EF4-FFF2-40B4-BE49-F238E27FC236}">
                <a16:creationId xmlns:a16="http://schemas.microsoft.com/office/drawing/2014/main" id="{5B83F344-5161-5E4A-D16D-F8F96CAF237E}"/>
              </a:ext>
            </a:extLst>
          </p:cNvPr>
          <p:cNvPicPr>
            <a:picLocks noGrp="1" noChangeAspect="1"/>
          </p:cNvPicPr>
          <p:nvPr>
            <p:ph sz="half" idx="1"/>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761186" y="1147752"/>
            <a:ext cx="6780083" cy="4972061"/>
          </a:xfrm>
        </p:spPr>
      </p:pic>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321EECAC-0541-E554-ADDC-6A38B9805E89}"/>
                  </a:ext>
                </a:extLst>
              </p:cNvPr>
              <p:cNvSpPr>
                <a:spLocks noGrp="1"/>
              </p:cNvSpPr>
              <p:nvPr>
                <p:ph type="body" sz="quarter" idx="10"/>
              </p:nvPr>
            </p:nvSpPr>
            <p:spPr/>
            <p:txBody>
              <a:bodyPr>
                <a:normAutofit fontScale="85000" lnSpcReduction="20000"/>
              </a:bodyPr>
              <a:lstStyle/>
              <a:p>
                <a:r>
                  <a:rPr lang="en-GB" noProof="0" dirty="0"/>
                  <a:t>Fixed quadrupole fields present in the ring result in particles to trace out ellipses in phase space.</a:t>
                </a:r>
              </a:p>
              <a:p>
                <a:r>
                  <a:rPr lang="en-GB" noProof="0" dirty="0"/>
                  <a:t>Parameters (or functions) like </a:t>
                </a:r>
                <a14:m>
                  <m:oMath xmlns:m="http://schemas.openxmlformats.org/officeDocument/2006/math">
                    <m:r>
                      <a:rPr lang="en-GB" b="0" i="1" noProof="0" smtClean="0">
                        <a:latin typeface="Cambria Math" panose="02040503050406030204" pitchFamily="18" charset="0"/>
                      </a:rPr>
                      <m:t>𝛼</m:t>
                    </m:r>
                  </m:oMath>
                </a14:m>
                <a:r>
                  <a:rPr lang="en-GB" noProof="0" dirty="0"/>
                  <a:t>, </a:t>
                </a:r>
                <a14:m>
                  <m:oMath xmlns:m="http://schemas.openxmlformats.org/officeDocument/2006/math">
                    <m:r>
                      <a:rPr lang="en-GB" b="0" i="1" noProof="0" smtClean="0">
                        <a:latin typeface="Cambria Math" panose="02040503050406030204" pitchFamily="18" charset="0"/>
                      </a:rPr>
                      <m:t>𝛽</m:t>
                    </m:r>
                  </m:oMath>
                </a14:m>
                <a:r>
                  <a:rPr lang="en-GB" noProof="0" dirty="0"/>
                  <a:t> and </a:t>
                </a:r>
                <a14:m>
                  <m:oMath xmlns:m="http://schemas.openxmlformats.org/officeDocument/2006/math">
                    <m:r>
                      <a:rPr lang="en-GB" b="0" i="1" noProof="0" smtClean="0">
                        <a:latin typeface="Cambria Math" panose="02040503050406030204" pitchFamily="18" charset="0"/>
                      </a:rPr>
                      <m:t>𝛾</m:t>
                    </m:r>
                  </m:oMath>
                </a14:m>
                <a:r>
                  <a:rPr lang="en-GB" noProof="0" dirty="0"/>
                  <a:t> define the shape and orientation of the ellipse at each location on the lattice. These behave like lattice constants.</a:t>
                </a:r>
              </a:p>
              <a:p>
                <a:endParaRPr lang="en-GB" noProof="0" dirty="0"/>
              </a:p>
            </p:txBody>
          </p:sp>
        </mc:Choice>
        <mc:Fallback xmlns="">
          <p:sp>
            <p:nvSpPr>
              <p:cNvPr id="6" name="Text Placeholder 5">
                <a:extLst>
                  <a:ext uri="{FF2B5EF4-FFF2-40B4-BE49-F238E27FC236}">
                    <a16:creationId xmlns:a16="http://schemas.microsoft.com/office/drawing/2014/main" id="{321EECAC-0541-E554-ADDC-6A38B9805E89}"/>
                  </a:ext>
                </a:extLst>
              </p:cNvPr>
              <p:cNvSpPr>
                <a:spLocks noGrp="1" noRot="1" noChangeAspect="1" noMove="1" noResize="1" noEditPoints="1" noAdjustHandles="1" noChangeArrowheads="1" noChangeShapeType="1" noTextEdit="1"/>
              </p:cNvSpPr>
              <p:nvPr>
                <p:ph type="body" sz="quarter" idx="10"/>
              </p:nvPr>
            </p:nvSpPr>
            <p:spPr>
              <a:blipFill>
                <a:blip r:embed="rId3"/>
                <a:stretch>
                  <a:fillRect l="-4362" t="-2846" r="-5369" b="-4472"/>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44E5828F-D9B8-221E-345D-14DBB30D2C83}"/>
              </a:ext>
            </a:extLst>
          </p:cNvPr>
          <p:cNvSpPr>
            <a:spLocks noGrp="1"/>
          </p:cNvSpPr>
          <p:nvPr>
            <p:ph type="ctrTitle"/>
          </p:nvPr>
        </p:nvSpPr>
        <p:spPr/>
        <p:txBody>
          <a:bodyPr/>
          <a:lstStyle/>
          <a:p>
            <a:r>
              <a:rPr lang="en-GB" noProof="0" dirty="0"/>
              <a:t>Effects of quadrupole fields</a:t>
            </a:r>
          </a:p>
        </p:txBody>
      </p:sp>
    </p:spTree>
    <p:extLst>
      <p:ext uri="{BB962C8B-B14F-4D97-AF65-F5344CB8AC3E}">
        <p14:creationId xmlns:p14="http://schemas.microsoft.com/office/powerpoint/2010/main" val="2994691156"/>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90D3-00AB-5D0F-CB2C-BCDA4CDBDBD1}"/>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E0ADD9-1C52-DD92-4F0B-D28D730B869D}"/>
              </a:ext>
            </a:extLst>
          </p:cNvPr>
          <p:cNvSpPr>
            <a:spLocks noGrp="1"/>
          </p:cNvSpPr>
          <p:nvPr>
            <p:ph type="pic" sz="quarter" idx="11"/>
          </p:nvPr>
        </p:nvSpPr>
        <p:spPr/>
        <p:txBody>
          <a:bodyPr/>
          <a:lstStyle/>
          <a:p>
            <a:endParaRPr lang="en-GB" noProof="0"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92B4ADD6-9786-23D3-E25D-0E2F1FE18BE5}"/>
                  </a:ext>
                </a:extLst>
              </p:cNvPr>
              <p:cNvSpPr>
                <a:spLocks noGrp="1"/>
              </p:cNvSpPr>
              <p:nvPr>
                <p:ph type="body" sz="quarter" idx="10"/>
              </p:nvPr>
            </p:nvSpPr>
            <p:spPr/>
            <p:txBody>
              <a:bodyPr>
                <a:normAutofit lnSpcReduction="10000"/>
              </a:bodyPr>
              <a:lstStyle/>
              <a:p>
                <a:r>
                  <a:rPr lang="en-GB" noProof="0" dirty="0"/>
                  <a:t>The only property that changes with the particle’s offset (but is constant with </a:t>
                </a:r>
                <a14:m>
                  <m:oMath xmlns:m="http://schemas.openxmlformats.org/officeDocument/2006/math">
                    <m:r>
                      <a:rPr lang="en-GB" b="0" i="1" noProof="0" smtClean="0">
                        <a:latin typeface="Cambria Math" panose="02040503050406030204" pitchFamily="18" charset="0"/>
                      </a:rPr>
                      <m:t>𝜙</m:t>
                    </m:r>
                  </m:oMath>
                </a14:m>
                <a:r>
                  <a:rPr lang="en-GB" noProof="0" dirty="0"/>
                  <a:t>) is the particle’s emittance </a:t>
                </a:r>
                <a14:m>
                  <m:oMath xmlns:m="http://schemas.openxmlformats.org/officeDocument/2006/math">
                    <m:r>
                      <a:rPr lang="en-GB" b="0" i="1" noProof="0" smtClean="0">
                        <a:latin typeface="Cambria Math" panose="02040503050406030204" pitchFamily="18" charset="0"/>
                      </a:rPr>
                      <m:t>𝜖</m:t>
                    </m:r>
                  </m:oMath>
                </a14:m>
                <a:r>
                  <a:rPr lang="en-GB" noProof="0" dirty="0"/>
                  <a:t>, that uniformly scales the ellipses across the lattice. </a:t>
                </a:r>
              </a:p>
              <a:p>
                <a:endParaRPr lang="en-GB" noProof="0" dirty="0"/>
              </a:p>
            </p:txBody>
          </p:sp>
        </mc:Choice>
        <mc:Fallback xmlns="">
          <p:sp>
            <p:nvSpPr>
              <p:cNvPr id="6" name="Text Placeholder 5">
                <a:extLst>
                  <a:ext uri="{FF2B5EF4-FFF2-40B4-BE49-F238E27FC236}">
                    <a16:creationId xmlns:a16="http://schemas.microsoft.com/office/drawing/2014/main" id="{92B4ADD6-9786-23D3-E25D-0E2F1FE18BE5}"/>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5034" t="-2439" r="-4698"/>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C34193B9-0510-C5A9-5629-51F37D3C3AE3}"/>
              </a:ext>
            </a:extLst>
          </p:cNvPr>
          <p:cNvSpPr>
            <a:spLocks noGrp="1"/>
          </p:cNvSpPr>
          <p:nvPr>
            <p:ph type="ctrTitle"/>
          </p:nvPr>
        </p:nvSpPr>
        <p:spPr/>
        <p:txBody>
          <a:bodyPr/>
          <a:lstStyle/>
          <a:p>
            <a:r>
              <a:rPr lang="en-GB" noProof="0" dirty="0"/>
              <a:t>Effects of quadrupole fields</a:t>
            </a:r>
          </a:p>
        </p:txBody>
      </p:sp>
      <p:pic>
        <p:nvPicPr>
          <p:cNvPr id="12" name="Content Placeholder 11">
            <a:extLst>
              <a:ext uri="{FF2B5EF4-FFF2-40B4-BE49-F238E27FC236}">
                <a16:creationId xmlns:a16="http://schemas.microsoft.com/office/drawing/2014/main" id="{127B6DC3-236F-C8D7-50CB-90D75C42E973}"/>
              </a:ext>
            </a:extLst>
          </p:cNvPr>
          <p:cNvPicPr>
            <a:picLocks noGrp="1" noChangeAspect="1"/>
          </p:cNvPicPr>
          <p:nvPr>
            <p:ph sz="half"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787900" y="2610291"/>
            <a:ext cx="6992938" cy="2242256"/>
          </a:xfrm>
        </p:spPr>
      </p:pic>
    </p:spTree>
    <p:extLst>
      <p:ext uri="{BB962C8B-B14F-4D97-AF65-F5344CB8AC3E}">
        <p14:creationId xmlns:p14="http://schemas.microsoft.com/office/powerpoint/2010/main" val="3784614011"/>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77F1A-DE44-41BE-9D06-30873E453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8D91F-54E4-4FC0-2A49-50FFFE3B3FFC}"/>
              </a:ext>
            </a:extLst>
          </p:cNvPr>
          <p:cNvSpPr>
            <a:spLocks noGrp="1"/>
          </p:cNvSpPr>
          <p:nvPr>
            <p:ph type="title"/>
          </p:nvPr>
        </p:nvSpPr>
        <p:spPr/>
        <p:txBody>
          <a:bodyPr/>
          <a:lstStyle/>
          <a:p>
            <a:r>
              <a:rPr lang="en-GB" noProof="0" dirty="0"/>
              <a:t>Effect of sextupole fields</a:t>
            </a:r>
          </a:p>
        </p:txBody>
      </p:sp>
      <p:sp>
        <p:nvSpPr>
          <p:cNvPr id="3" name="Text Placeholder 2">
            <a:extLst>
              <a:ext uri="{FF2B5EF4-FFF2-40B4-BE49-F238E27FC236}">
                <a16:creationId xmlns:a16="http://schemas.microsoft.com/office/drawing/2014/main" id="{26FF0CEA-4FED-8196-6968-0C1F3F922282}"/>
              </a:ext>
            </a:extLst>
          </p:cNvPr>
          <p:cNvSpPr>
            <a:spLocks noGrp="1"/>
          </p:cNvSpPr>
          <p:nvPr>
            <p:ph type="body" sz="quarter" idx="12"/>
          </p:nvPr>
        </p:nvSpPr>
        <p:spPr/>
        <p:txBody>
          <a:bodyPr/>
          <a:lstStyle/>
          <a:p>
            <a:r>
              <a:rPr lang="en-GB" noProof="0" dirty="0"/>
              <a:t>Relationship between Sextupole Fields and Chromaticity</a:t>
            </a:r>
          </a:p>
        </p:txBody>
      </p:sp>
      <p:sp>
        <p:nvSpPr>
          <p:cNvPr id="5" name="Picture Placeholder 4">
            <a:extLst>
              <a:ext uri="{FF2B5EF4-FFF2-40B4-BE49-F238E27FC236}">
                <a16:creationId xmlns:a16="http://schemas.microsoft.com/office/drawing/2014/main" id="{7218F322-0FB5-16B4-D8D6-9638B40F08A7}"/>
              </a:ext>
            </a:extLst>
          </p:cNvPr>
          <p:cNvSpPr>
            <a:spLocks noGrp="1"/>
          </p:cNvSpPr>
          <p:nvPr>
            <p:ph type="pic" sz="quarter" idx="11"/>
          </p:nvPr>
        </p:nvSpPr>
        <p:spPr/>
        <p:txBody>
          <a:bodyPr/>
          <a:lstStyle/>
          <a:p>
            <a:endParaRPr lang="en-GB" noProof="0" dirty="0"/>
          </a:p>
        </p:txBody>
      </p:sp>
      <p:grpSp>
        <p:nvGrpSpPr>
          <p:cNvPr id="22" name="Group 21">
            <a:extLst>
              <a:ext uri="{FF2B5EF4-FFF2-40B4-BE49-F238E27FC236}">
                <a16:creationId xmlns:a16="http://schemas.microsoft.com/office/drawing/2014/main" id="{9D084217-CB40-87BD-C9AF-759496D24FC2}"/>
              </a:ext>
            </a:extLst>
          </p:cNvPr>
          <p:cNvGrpSpPr/>
          <p:nvPr/>
        </p:nvGrpSpPr>
        <p:grpSpPr>
          <a:xfrm>
            <a:off x="568933" y="2017996"/>
            <a:ext cx="10193660" cy="4100590"/>
            <a:chOff x="-30712" y="978119"/>
            <a:chExt cx="11824476" cy="5467452"/>
          </a:xfrm>
        </p:grpSpPr>
        <mc:AlternateContent xmlns:mc="http://schemas.openxmlformats.org/markup-compatibility/2006" xmlns:a14="http://schemas.microsoft.com/office/drawing/2010/main">
          <mc:Choice Requires="a14">
            <p:sp>
              <p:nvSpPr>
                <p:cNvPr id="7" name="Content Placeholder 5">
                  <a:extLst>
                    <a:ext uri="{FF2B5EF4-FFF2-40B4-BE49-F238E27FC236}">
                      <a16:creationId xmlns:a16="http://schemas.microsoft.com/office/drawing/2014/main" id="{3E25F6FC-68AB-AD34-2CF3-7EBBFF2AC928}"/>
                    </a:ext>
                  </a:extLst>
                </p:cNvPr>
                <p:cNvSpPr txBox="1">
                  <a:spLocks/>
                </p:cNvSpPr>
                <p:nvPr/>
              </p:nvSpPr>
              <p:spPr>
                <a:xfrm>
                  <a:off x="398236" y="1887311"/>
                  <a:ext cx="11395528" cy="4343400"/>
                </a:xfrm>
                <a:prstGeom prst="rect">
                  <a:avLst/>
                </a:prstGeom>
              </p:spPr>
              <p:txBody>
                <a:bodyPr anchor="ctr">
                  <a:normAutofit/>
                </a:bodyPr>
                <a:lstStyle>
                  <a:lvl1pPr marL="452438" indent="-452438"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j-lt"/>
                      <a:ea typeface="+mn-ea"/>
                      <a:cs typeface="+mn-cs"/>
                    </a:defRPr>
                  </a:lvl1pPr>
                  <a:lvl2pPr marL="712788" indent="-449263"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j-lt"/>
                      <a:ea typeface="+mn-ea"/>
                      <a:cs typeface="+mn-cs"/>
                    </a:defRPr>
                  </a:lvl2pPr>
                  <a:lvl3pPr marL="984250" indent="-447675"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255713" indent="-4445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4pPr>
                  <a:lvl5pPr marL="1527175" indent="-452438"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
                      </m:oMathParaPr>
                      <m:oMath xmlns:m="http://schemas.openxmlformats.org/officeDocument/2006/math">
                        <m:sSup>
                          <m:sSupPr>
                            <m:ctrlPr>
                              <a:rPr lang="en-GB" i="1" noProof="0" smtClean="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ea typeface="Cambria Math" panose="02040503050406030204" pitchFamily="18" charset="0"/>
                              </a:rPr>
                              <m:t>𝜉</m:t>
                            </m:r>
                          </m:e>
                          <m:sup>
                            <m:r>
                              <a:rPr lang="en-GB" i="1" noProof="0" smtClean="0">
                                <a:solidFill>
                                  <a:schemeClr val="bg1"/>
                                </a:solidFill>
                                <a:latin typeface="Cambria Math" panose="02040503050406030204" pitchFamily="18" charset="0"/>
                                <a:ea typeface="Cambria Math" panose="02040503050406030204" pitchFamily="18" charset="0"/>
                              </a:rPr>
                              <m:t>𝑝</m:t>
                            </m:r>
                          </m:sup>
                        </m:sSup>
                        <m:r>
                          <a:rPr lang="en-GB" noProof="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sSup>
                              <m:sSupPr>
                                <m:ctrlPr>
                                  <a:rPr lang="en-GB" i="1" noProof="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ea typeface="Cambria Math" panose="02040503050406030204" pitchFamily="18" charset="0"/>
                                  </a:rPr>
                                  <m:t>𝜉</m:t>
                                </m:r>
                              </m:e>
                              <m:sup>
                                <m:r>
                                  <a:rPr lang="en-GB" i="1" noProof="0">
                                    <a:solidFill>
                                      <a:schemeClr val="bg1"/>
                                    </a:solidFill>
                                    <a:latin typeface="Cambria Math" panose="02040503050406030204" pitchFamily="18" charset="0"/>
                                  </a:rPr>
                                  <m:t>𝑝</m:t>
                                </m:r>
                              </m:sup>
                            </m:sSup>
                          </m:e>
                          <m:sub>
                            <m:r>
                              <a:rPr lang="en-GB" i="1" noProof="0" smtClean="0">
                                <a:solidFill>
                                  <a:schemeClr val="bg1"/>
                                </a:solidFill>
                                <a:latin typeface="Cambria Math" panose="02040503050406030204" pitchFamily="18" charset="0"/>
                              </a:rPr>
                              <m:t>0</m:t>
                            </m:r>
                          </m:sub>
                        </m:sSub>
                        <m:r>
                          <a:rPr lang="en-GB" i="1" noProof="0" smtClean="0">
                            <a:solidFill>
                              <a:schemeClr val="bg1"/>
                            </a:solidFill>
                            <a:latin typeface="Cambria Math" panose="02040503050406030204" pitchFamily="18" charset="0"/>
                            <a:ea typeface="Cambria Math" panose="02040503050406030204" pitchFamily="18" charset="0"/>
                          </a:rPr>
                          <m:t>+</m:t>
                        </m:r>
                        <m:sSub>
                          <m:sSubPr>
                            <m:ctrlPr>
                              <a:rPr lang="en-GB" i="1" noProof="0" smtClean="0">
                                <a:solidFill>
                                  <a:schemeClr val="bg1"/>
                                </a:solidFill>
                                <a:latin typeface="Cambria Math" panose="02040503050406030204" pitchFamily="18" charset="0"/>
                                <a:ea typeface="Cambria Math" panose="02040503050406030204" pitchFamily="18" charset="0"/>
                              </a:rPr>
                            </m:ctrlPr>
                          </m:sSubPr>
                          <m:e>
                            <m:sSup>
                              <m:sSupPr>
                                <m:ctrlPr>
                                  <a:rPr lang="en-GB" i="1" noProof="0" smtClean="0">
                                    <a:solidFill>
                                      <a:schemeClr val="bg1"/>
                                    </a:solidFill>
                                    <a:latin typeface="Cambria Math" panose="02040503050406030204" pitchFamily="18" charset="0"/>
                                    <a:ea typeface="Cambria Math" panose="02040503050406030204" pitchFamily="18" charset="0"/>
                                  </a:rPr>
                                </m:ctrlPr>
                              </m:sSupPr>
                              <m:e>
                                <m:r>
                                  <a:rPr lang="en-GB" i="1" noProof="0" smtClean="0">
                                    <a:solidFill>
                                      <a:schemeClr val="bg1"/>
                                    </a:solidFill>
                                    <a:latin typeface="Cambria Math" panose="02040503050406030204" pitchFamily="18" charset="0"/>
                                  </a:rPr>
                                  <m:t>𝑋</m:t>
                                </m:r>
                              </m:e>
                              <m:sup>
                                <m:r>
                                  <a:rPr lang="en-GB" i="1" noProof="0" smtClean="0">
                                    <a:solidFill>
                                      <a:schemeClr val="bg1"/>
                                    </a:solidFill>
                                    <a:latin typeface="Cambria Math" panose="02040503050406030204" pitchFamily="18" charset="0"/>
                                  </a:rPr>
                                  <m:t>𝑝</m:t>
                                </m:r>
                              </m:sup>
                            </m:sSup>
                          </m:e>
                          <m:sub>
                            <m:r>
                              <a:rPr lang="en-GB" b="0" i="1" noProof="0" smtClean="0">
                                <a:solidFill>
                                  <a:schemeClr val="bg1"/>
                                </a:solidFill>
                                <a:latin typeface="Cambria Math" panose="02040503050406030204" pitchFamily="18" charset="0"/>
                              </a:rPr>
                              <m:t>𝑞</m:t>
                            </m:r>
                          </m:sub>
                        </m:sSub>
                        <m:sSup>
                          <m:sSupPr>
                            <m:ctrlPr>
                              <a:rPr lang="en-GB" i="1" noProof="0" smtClean="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rPr>
                              <m:t>𝑡</m:t>
                            </m:r>
                          </m:e>
                          <m:sup>
                            <m:r>
                              <a:rPr lang="en-GB" b="0" i="1" noProof="0" smtClean="0">
                                <a:solidFill>
                                  <a:schemeClr val="bg1"/>
                                </a:solidFill>
                                <a:latin typeface="Cambria Math" panose="02040503050406030204" pitchFamily="18" charset="0"/>
                              </a:rPr>
                              <m:t>𝑞</m:t>
                            </m:r>
                          </m:sup>
                        </m:sSup>
                      </m:oMath>
                    </m:oMathPara>
                  </a14:m>
                  <a:endParaRPr lang="en-GB" noProof="0" dirty="0">
                    <a:solidFill>
                      <a:schemeClr val="bg1"/>
                    </a:solidFill>
                  </a:endParaRPr>
                </a:p>
              </p:txBody>
            </p:sp>
          </mc:Choice>
          <mc:Fallback xmlns="">
            <p:sp>
              <p:nvSpPr>
                <p:cNvPr id="7" name="Content Placeholder 5">
                  <a:extLst>
                    <a:ext uri="{FF2B5EF4-FFF2-40B4-BE49-F238E27FC236}">
                      <a16:creationId xmlns:a16="http://schemas.microsoft.com/office/drawing/2014/main" id="{3E25F6FC-68AB-AD34-2CF3-7EBBFF2AC928}"/>
                    </a:ext>
                  </a:extLst>
                </p:cNvPr>
                <p:cNvSpPr txBox="1">
                  <a:spLocks noRot="1" noChangeAspect="1" noMove="1" noResize="1" noEditPoints="1" noAdjustHandles="1" noChangeArrowheads="1" noChangeShapeType="1" noTextEdit="1"/>
                </p:cNvSpPr>
                <p:nvPr/>
              </p:nvSpPr>
              <p:spPr>
                <a:xfrm>
                  <a:off x="398236" y="1887311"/>
                  <a:ext cx="11395528" cy="4343400"/>
                </a:xfrm>
                <a:prstGeom prst="rect">
                  <a:avLst/>
                </a:prstGeom>
                <a:blipFill>
                  <a:blip r:embed="rId2"/>
                  <a:stretch>
                    <a:fillRect/>
                  </a:stretch>
                </a:blipFill>
              </p:spPr>
              <p:txBody>
                <a:bodyPr/>
                <a:lstStyle/>
                <a:p>
                  <a:r>
                    <a:rPr lang="en-IT">
                      <a:noFill/>
                    </a:rPr>
                    <a:t> </a:t>
                  </a:r>
                </a:p>
              </p:txBody>
            </p:sp>
          </mc:Fallback>
        </mc:AlternateContent>
        <p:sp>
          <p:nvSpPr>
            <p:cNvPr id="8" name="TextBox 7">
              <a:extLst>
                <a:ext uri="{FF2B5EF4-FFF2-40B4-BE49-F238E27FC236}">
                  <a16:creationId xmlns:a16="http://schemas.microsoft.com/office/drawing/2014/main" id="{20B3F3D8-7936-140F-4254-826526D04F55}"/>
                </a:ext>
              </a:extLst>
            </p:cNvPr>
            <p:cNvSpPr txBox="1"/>
            <p:nvPr/>
          </p:nvSpPr>
          <p:spPr>
            <a:xfrm>
              <a:off x="-30712" y="2011715"/>
              <a:ext cx="2649344" cy="984885"/>
            </a:xfrm>
            <a:prstGeom prst="rect">
              <a:avLst/>
            </a:prstGeom>
            <a:noFill/>
          </p:spPr>
          <p:txBody>
            <a:bodyPr wrap="square" rtlCol="0">
              <a:spAutoFit/>
            </a:bodyPr>
            <a:lstStyle/>
            <a:p>
              <a:pPr algn="ctr"/>
              <a:r>
                <a:rPr lang="en-GB" sz="1400" noProof="0" dirty="0">
                  <a:solidFill>
                    <a:schemeClr val="bg1"/>
                  </a:solidFill>
                </a:rPr>
                <a:t>Chromaticities (optical properties)</a:t>
              </a:r>
            </a:p>
          </p:txBody>
        </p:sp>
        <p:sp>
          <p:nvSpPr>
            <p:cNvPr id="9" name="TextBox 8">
              <a:extLst>
                <a:ext uri="{FF2B5EF4-FFF2-40B4-BE49-F238E27FC236}">
                  <a16:creationId xmlns:a16="http://schemas.microsoft.com/office/drawing/2014/main" id="{A3DA9C94-58FD-1E03-8773-51D17CF6D4D2}"/>
                </a:ext>
              </a:extLst>
            </p:cNvPr>
            <p:cNvSpPr txBox="1"/>
            <p:nvPr/>
          </p:nvSpPr>
          <p:spPr>
            <a:xfrm>
              <a:off x="5412254" y="1291334"/>
              <a:ext cx="2531349" cy="697626"/>
            </a:xfrm>
            <a:prstGeom prst="rect">
              <a:avLst/>
            </a:prstGeom>
            <a:noFill/>
          </p:spPr>
          <p:txBody>
            <a:bodyPr wrap="square" rtlCol="0">
              <a:spAutoFit/>
            </a:bodyPr>
            <a:lstStyle/>
            <a:p>
              <a:pPr algn="ctr"/>
              <a:r>
                <a:rPr lang="en-GB" sz="1400" noProof="0" dirty="0">
                  <a:solidFill>
                    <a:schemeClr val="bg1"/>
                  </a:solidFill>
                </a:rPr>
                <a:t>Lattice properties (coefficients)</a:t>
              </a:r>
            </a:p>
          </p:txBody>
        </p:sp>
        <p:sp>
          <p:nvSpPr>
            <p:cNvPr id="10" name="TextBox 9">
              <a:extLst>
                <a:ext uri="{FF2B5EF4-FFF2-40B4-BE49-F238E27FC236}">
                  <a16:creationId xmlns:a16="http://schemas.microsoft.com/office/drawing/2014/main" id="{FCDA0EC4-8950-FD9A-E944-6F9F394DDEC1}"/>
                </a:ext>
              </a:extLst>
            </p:cNvPr>
            <p:cNvSpPr txBox="1"/>
            <p:nvPr/>
          </p:nvSpPr>
          <p:spPr>
            <a:xfrm>
              <a:off x="8155567" y="2260336"/>
              <a:ext cx="3007366" cy="697626"/>
            </a:xfrm>
            <a:prstGeom prst="rect">
              <a:avLst/>
            </a:prstGeom>
            <a:noFill/>
          </p:spPr>
          <p:txBody>
            <a:bodyPr wrap="square" rtlCol="0">
              <a:spAutoFit/>
            </a:bodyPr>
            <a:lstStyle/>
            <a:p>
              <a:pPr algn="ctr"/>
              <a:r>
                <a:rPr lang="en-GB" sz="1400" noProof="0" dirty="0">
                  <a:solidFill>
                    <a:schemeClr val="bg1"/>
                  </a:solidFill>
                </a:rPr>
                <a:t>Sextupole field strengths</a:t>
              </a:r>
            </a:p>
          </p:txBody>
        </p:sp>
        <p:cxnSp>
          <p:nvCxnSpPr>
            <p:cNvPr id="11" name="Straight Arrow Connector 10">
              <a:extLst>
                <a:ext uri="{FF2B5EF4-FFF2-40B4-BE49-F238E27FC236}">
                  <a16:creationId xmlns:a16="http://schemas.microsoft.com/office/drawing/2014/main" id="{20BC88D8-70B5-34E2-BE2D-1F507887FD84}"/>
                </a:ext>
              </a:extLst>
            </p:cNvPr>
            <p:cNvCxnSpPr>
              <a:cxnSpLocks/>
              <a:stCxn id="8" idx="2"/>
            </p:cNvCxnSpPr>
            <p:nvPr/>
          </p:nvCxnSpPr>
          <p:spPr>
            <a:xfrm>
              <a:off x="1293959" y="2996600"/>
              <a:ext cx="3187316" cy="105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0DECC9-BE8C-8481-52EE-BD36FA0D0454}"/>
                </a:ext>
              </a:extLst>
            </p:cNvPr>
            <p:cNvCxnSpPr>
              <a:cxnSpLocks/>
              <a:stCxn id="9" idx="2"/>
            </p:cNvCxnSpPr>
            <p:nvPr/>
          </p:nvCxnSpPr>
          <p:spPr>
            <a:xfrm>
              <a:off x="6677928" y="1988960"/>
              <a:ext cx="119200" cy="178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53715DC-9CB6-CA1B-E6EB-9321DDBCB41A}"/>
                </a:ext>
              </a:extLst>
            </p:cNvPr>
            <p:cNvCxnSpPr>
              <a:cxnSpLocks/>
              <a:stCxn id="10" idx="2"/>
            </p:cNvCxnSpPr>
            <p:nvPr/>
          </p:nvCxnSpPr>
          <p:spPr>
            <a:xfrm flipH="1">
              <a:off x="7448138" y="2957962"/>
              <a:ext cx="2211112" cy="1197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B57C4F0-9F99-0272-FA96-B3F15483A349}"/>
                    </a:ext>
                  </a:extLst>
                </p:cNvPr>
                <p:cNvSpPr txBox="1"/>
                <p:nvPr/>
              </p:nvSpPr>
              <p:spPr>
                <a:xfrm>
                  <a:off x="4794251" y="4910450"/>
                  <a:ext cx="5077972" cy="15351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600" i="1" noProof="0" smtClean="0">
                                <a:solidFill>
                                  <a:schemeClr val="bg1"/>
                                </a:solidFill>
                                <a:latin typeface="Cambria Math" panose="02040503050406030204" pitchFamily="18" charset="0"/>
                              </a:rPr>
                            </m:ctrlPr>
                          </m:dPr>
                          <m:e>
                            <m:sSub>
                              <m:sSubPr>
                                <m:ctrlPr>
                                  <a:rPr lang="en-GB" sz="1600" i="1" noProof="0">
                                    <a:solidFill>
                                      <a:schemeClr val="bg1"/>
                                    </a:solidFill>
                                    <a:latin typeface="Cambria Math" panose="02040503050406030204" pitchFamily="18" charset="0"/>
                                  </a:rPr>
                                </m:ctrlPr>
                              </m:sSubPr>
                              <m:e>
                                <m:sSup>
                                  <m:sSupPr>
                                    <m:ctrlPr>
                                      <a:rPr lang="en-GB" sz="1600" i="1" noProof="0">
                                        <a:solidFill>
                                          <a:schemeClr val="bg1"/>
                                        </a:solidFill>
                                        <a:latin typeface="Cambria Math" panose="02040503050406030204" pitchFamily="18" charset="0"/>
                                      </a:rPr>
                                    </m:ctrlPr>
                                  </m:sSupPr>
                                  <m:e>
                                    <m:r>
                                      <m:rPr>
                                        <m:sty m:val="p"/>
                                      </m:rPr>
                                      <a:rPr lang="en-GB" sz="1600" b="0" i="0" noProof="0" smtClean="0">
                                        <a:solidFill>
                                          <a:schemeClr val="bg1"/>
                                        </a:solidFill>
                                        <a:latin typeface="Cambria Math" panose="02040503050406030204" pitchFamily="18" charset="0"/>
                                      </a:rPr>
                                      <m:t>X</m:t>
                                    </m:r>
                                  </m:e>
                                  <m:sup>
                                    <m:r>
                                      <a:rPr lang="en-GB" sz="1600" b="0" i="1" noProof="0" smtClean="0">
                                        <a:solidFill>
                                          <a:schemeClr val="bg1"/>
                                        </a:solidFill>
                                        <a:latin typeface="Cambria Math" panose="02040503050406030204" pitchFamily="18" charset="0"/>
                                      </a:rPr>
                                      <m:t>𝑝</m:t>
                                    </m:r>
                                  </m:sup>
                                </m:sSup>
                              </m:e>
                              <m:sub>
                                <m:r>
                                  <a:rPr lang="en-GB" sz="1600" b="0" i="1" noProof="0" smtClean="0">
                                    <a:solidFill>
                                      <a:schemeClr val="bg1"/>
                                    </a:solidFill>
                                    <a:latin typeface="Cambria Math" panose="02040503050406030204" pitchFamily="18" charset="0"/>
                                  </a:rPr>
                                  <m:t>𝑞</m:t>
                                </m:r>
                              </m:sub>
                            </m:sSub>
                          </m:e>
                        </m:d>
                        <m:r>
                          <a:rPr lang="en-GB" sz="1600" b="0" i="0" noProof="0" smtClean="0">
                            <a:solidFill>
                              <a:schemeClr val="bg1"/>
                            </a:solidFill>
                            <a:latin typeface="Cambria Math" panose="02040503050406030204" pitchFamily="18" charset="0"/>
                          </a:rPr>
                          <m:t>=</m:t>
                        </m:r>
                        <m:d>
                          <m:dPr>
                            <m:begChr m:val="["/>
                            <m:endChr m:val="]"/>
                            <m:ctrlPr>
                              <a:rPr lang="en-GB" sz="1600" b="0" i="1" noProof="0" smtClean="0">
                                <a:solidFill>
                                  <a:schemeClr val="bg1"/>
                                </a:solidFill>
                                <a:latin typeface="Cambria Math" panose="02040503050406030204" pitchFamily="18" charset="0"/>
                              </a:rPr>
                            </m:ctrlPr>
                          </m:dPr>
                          <m:e>
                            <m:m>
                              <m:mPr>
                                <m:mcs>
                                  <m:mc>
                                    <m:mcPr>
                                      <m:count m:val="2"/>
                                      <m:mcJc m:val="center"/>
                                    </m:mcPr>
                                  </m:mc>
                                </m:mcs>
                                <m:ctrlPr>
                                  <a:rPr lang="en-GB" sz="1600" b="0" i="1" noProof="0" smtClean="0">
                                    <a:solidFill>
                                      <a:schemeClr val="bg1"/>
                                    </a:solidFill>
                                    <a:latin typeface="Cambria Math" panose="02040503050406030204" pitchFamily="18" charset="0"/>
                                  </a:rPr>
                                </m:ctrlPr>
                              </m:mPr>
                              <m:mr>
                                <m:e>
                                  <m:sSub>
                                    <m:sSubPr>
                                      <m:ctrlPr>
                                        <a:rPr lang="en-GB" sz="1600" b="0" i="1" noProof="0" smtClean="0">
                                          <a:solidFill>
                                            <a:schemeClr val="bg1"/>
                                          </a:solidFill>
                                          <a:latin typeface="Cambria Math" panose="02040503050406030204" pitchFamily="18" charset="0"/>
                                        </a:rPr>
                                      </m:ctrlPr>
                                    </m:sSubPr>
                                    <m:e>
                                      <m:r>
                                        <m:rPr>
                                          <m:brk m:alnAt="7"/>
                                        </m:rPr>
                                        <a:rPr lang="en-GB" sz="1600" b="0" i="1" noProof="0" smtClean="0">
                                          <a:solidFill>
                                            <a:schemeClr val="bg1"/>
                                          </a:solidFill>
                                          <a:latin typeface="Cambria Math" panose="02040503050406030204" pitchFamily="18" charset="0"/>
                                        </a:rPr>
                                        <m:t>𝑋</m:t>
                                      </m:r>
                                    </m:e>
                                    <m:sub>
                                      <m:r>
                                        <m:rPr>
                                          <m:brk m:alnAt="7"/>
                                        </m:rPr>
                                        <a:rPr lang="en-GB" sz="1600" b="0" i="1" noProof="0" smtClean="0">
                                          <a:solidFill>
                                            <a:schemeClr val="bg1"/>
                                          </a:solidFill>
                                          <a:latin typeface="Cambria Math" panose="02040503050406030204" pitchFamily="18" charset="0"/>
                                        </a:rPr>
                                        <m:t>1</m:t>
                                      </m:r>
                                      <m:r>
                                        <a:rPr lang="en-GB" sz="1600" b="0" i="1" noProof="0" smtClean="0">
                                          <a:solidFill>
                                            <a:schemeClr val="bg1"/>
                                          </a:solidFill>
                                          <a:latin typeface="Cambria Math" panose="02040503050406030204" pitchFamily="18" charset="0"/>
                                        </a:rPr>
                                        <m:t>1</m:t>
                                      </m:r>
                                    </m:sub>
                                  </m:sSub>
                                </m:e>
                                <m:e>
                                  <m:sSub>
                                    <m:sSubPr>
                                      <m:ctrlPr>
                                        <a:rPr lang="en-GB" sz="1600" b="0" i="1" noProof="0" smtClean="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𝑋</m:t>
                                      </m:r>
                                    </m:e>
                                    <m:sub>
                                      <m:r>
                                        <a:rPr lang="en-GB" sz="1600" b="0" i="1" noProof="0" smtClean="0">
                                          <a:solidFill>
                                            <a:schemeClr val="bg1"/>
                                          </a:solidFill>
                                          <a:latin typeface="Cambria Math" panose="02040503050406030204" pitchFamily="18" charset="0"/>
                                        </a:rPr>
                                        <m:t>12</m:t>
                                      </m:r>
                                    </m:sub>
                                  </m:sSub>
                                </m:e>
                              </m:mr>
                              <m:mr>
                                <m:e>
                                  <m:sSub>
                                    <m:sSubPr>
                                      <m:ctrlPr>
                                        <a:rPr lang="en-GB" sz="1600" b="0" i="1" noProof="0" smtClean="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𝑋</m:t>
                                      </m:r>
                                    </m:e>
                                    <m:sub>
                                      <m:r>
                                        <a:rPr lang="en-GB" sz="1600" b="0" i="1" noProof="0" smtClean="0">
                                          <a:solidFill>
                                            <a:schemeClr val="bg1"/>
                                          </a:solidFill>
                                          <a:latin typeface="Cambria Math" panose="02040503050406030204" pitchFamily="18" charset="0"/>
                                        </a:rPr>
                                        <m:t>21</m:t>
                                      </m:r>
                                    </m:sub>
                                  </m:sSub>
                                </m:e>
                                <m:e>
                                  <m:sSub>
                                    <m:sSubPr>
                                      <m:ctrlPr>
                                        <a:rPr lang="en-GB" sz="1600" b="0" i="1" noProof="0" smtClean="0">
                                          <a:solidFill>
                                            <a:schemeClr val="bg1"/>
                                          </a:solidFill>
                                          <a:latin typeface="Cambria Math" panose="02040503050406030204" pitchFamily="18" charset="0"/>
                                        </a:rPr>
                                      </m:ctrlPr>
                                    </m:sSubPr>
                                    <m:e>
                                      <m:r>
                                        <a:rPr lang="en-GB" sz="1600" b="0" i="1" noProof="0" smtClean="0">
                                          <a:solidFill>
                                            <a:schemeClr val="bg1"/>
                                          </a:solidFill>
                                          <a:latin typeface="Cambria Math" panose="02040503050406030204" pitchFamily="18" charset="0"/>
                                        </a:rPr>
                                        <m:t>𝑋</m:t>
                                      </m:r>
                                    </m:e>
                                    <m:sub>
                                      <m:r>
                                        <a:rPr lang="en-GB" sz="1600" b="0" i="1" noProof="0" smtClean="0">
                                          <a:solidFill>
                                            <a:schemeClr val="bg1"/>
                                          </a:solidFill>
                                          <a:latin typeface="Cambria Math" panose="02040503050406030204" pitchFamily="18" charset="0"/>
                                        </a:rPr>
                                        <m:t>22</m:t>
                                      </m:r>
                                    </m:sub>
                                  </m:sSub>
                                </m:e>
                              </m:mr>
                            </m:m>
                          </m:e>
                        </m:d>
                        <m:r>
                          <a:rPr lang="en-GB" sz="1600" noProof="0" smtClean="0">
                            <a:solidFill>
                              <a:schemeClr val="bg1"/>
                            </a:solidFill>
                            <a:latin typeface="Cambria Math" panose="02040503050406030204" pitchFamily="18" charset="0"/>
                          </a:rPr>
                          <m:t>=</m:t>
                        </m:r>
                        <m:d>
                          <m:dPr>
                            <m:begChr m:val="["/>
                            <m:endChr m:val="]"/>
                            <m:ctrlPr>
                              <a:rPr lang="en-GB" sz="1600" i="1" noProof="0" smtClean="0">
                                <a:solidFill>
                                  <a:schemeClr val="bg1"/>
                                </a:solidFill>
                                <a:latin typeface="Cambria Math" panose="02040503050406030204" pitchFamily="18" charset="0"/>
                              </a:rPr>
                            </m:ctrlPr>
                          </m:dPr>
                          <m:e>
                            <m:m>
                              <m:mPr>
                                <m:mcs>
                                  <m:mc>
                                    <m:mcPr>
                                      <m:count m:val="2"/>
                                      <m:mcJc m:val="center"/>
                                    </m:mcPr>
                                  </m:mc>
                                </m:mcs>
                                <m:ctrlPr>
                                  <a:rPr lang="en-GB" sz="1600" i="1" noProof="0" smtClean="0">
                                    <a:solidFill>
                                      <a:schemeClr val="bg1"/>
                                    </a:solidFill>
                                    <a:latin typeface="Cambria Math" panose="02040503050406030204" pitchFamily="18" charset="0"/>
                                  </a:rPr>
                                </m:ctrlPr>
                              </m:mPr>
                              <m:mr>
                                <m:e>
                                  <m:f>
                                    <m:fPr>
                                      <m:ctrlPr>
                                        <a:rPr lang="en-GB" sz="1600" i="1" noProof="0" smtClean="0">
                                          <a:solidFill>
                                            <a:schemeClr val="bg1"/>
                                          </a:solidFill>
                                          <a:latin typeface="Cambria Math" panose="02040503050406030204" pitchFamily="18" charset="0"/>
                                        </a:rPr>
                                      </m:ctrlPr>
                                    </m:fPr>
                                    <m:num>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noProof="0" smtClean="0">
                                              <a:solidFill>
                                                <a:schemeClr val="bg1"/>
                                              </a:solidFill>
                                              <a:latin typeface="Cambria Math" panose="02040503050406030204" pitchFamily="18" charset="0"/>
                                            </a:rPr>
                                            <m:t>𝜉</m:t>
                                          </m:r>
                                        </m:e>
                                        <m:sub>
                                          <m:r>
                                            <a:rPr lang="en-GB" sz="1600" noProof="0" smtClean="0">
                                              <a:solidFill>
                                                <a:schemeClr val="bg1"/>
                                              </a:solidFill>
                                              <a:latin typeface="Cambria Math" panose="02040503050406030204" pitchFamily="18" charset="0"/>
                                            </a:rPr>
                                            <m:t>𝑥</m:t>
                                          </m:r>
                                        </m:sub>
                                      </m:sSub>
                                    </m:num>
                                    <m:den>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i="1" noProof="0" smtClean="0">
                                              <a:solidFill>
                                                <a:schemeClr val="bg1"/>
                                              </a:solidFill>
                                              <a:latin typeface="Cambria Math" panose="02040503050406030204" pitchFamily="18" charset="0"/>
                                            </a:rPr>
                                            <m:t>𝑡</m:t>
                                          </m:r>
                                        </m:e>
                                        <m:sub>
                                          <m:r>
                                            <a:rPr lang="en-GB" sz="1600" i="1" noProof="0" smtClean="0">
                                              <a:solidFill>
                                                <a:schemeClr val="bg1"/>
                                              </a:solidFill>
                                              <a:latin typeface="Cambria Math" panose="02040503050406030204" pitchFamily="18" charset="0"/>
                                            </a:rPr>
                                            <m:t>𝐹</m:t>
                                          </m:r>
                                        </m:sub>
                                      </m:sSub>
                                    </m:den>
                                  </m:f>
                                </m:e>
                                <m:e>
                                  <m:f>
                                    <m:fPr>
                                      <m:ctrlPr>
                                        <a:rPr lang="en-GB" sz="1600" i="1" noProof="0" smtClean="0">
                                          <a:solidFill>
                                            <a:schemeClr val="bg1"/>
                                          </a:solidFill>
                                          <a:latin typeface="Cambria Math" panose="02040503050406030204" pitchFamily="18" charset="0"/>
                                        </a:rPr>
                                      </m:ctrlPr>
                                    </m:fPr>
                                    <m:num>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noProof="0" smtClean="0">
                                              <a:solidFill>
                                                <a:schemeClr val="bg1"/>
                                              </a:solidFill>
                                              <a:latin typeface="Cambria Math" panose="02040503050406030204" pitchFamily="18" charset="0"/>
                                            </a:rPr>
                                            <m:t>𝜉</m:t>
                                          </m:r>
                                        </m:e>
                                        <m:sub>
                                          <m:r>
                                            <a:rPr lang="en-GB" sz="1600" noProof="0" smtClean="0">
                                              <a:solidFill>
                                                <a:schemeClr val="bg1"/>
                                              </a:solidFill>
                                              <a:latin typeface="Cambria Math" panose="02040503050406030204" pitchFamily="18" charset="0"/>
                                            </a:rPr>
                                            <m:t>𝑥</m:t>
                                          </m:r>
                                        </m:sub>
                                      </m:sSub>
                                    </m:num>
                                    <m:den>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i="1" noProof="0" smtClean="0">
                                              <a:solidFill>
                                                <a:schemeClr val="bg1"/>
                                              </a:solidFill>
                                              <a:latin typeface="Cambria Math" panose="02040503050406030204" pitchFamily="18" charset="0"/>
                                            </a:rPr>
                                            <m:t>𝑡</m:t>
                                          </m:r>
                                        </m:e>
                                        <m:sub>
                                          <m:r>
                                            <a:rPr lang="en-GB" sz="1600" i="1" noProof="0" smtClean="0">
                                              <a:solidFill>
                                                <a:schemeClr val="bg1"/>
                                              </a:solidFill>
                                              <a:latin typeface="Cambria Math" panose="02040503050406030204" pitchFamily="18" charset="0"/>
                                            </a:rPr>
                                            <m:t>𝐷</m:t>
                                          </m:r>
                                        </m:sub>
                                      </m:sSub>
                                    </m:den>
                                  </m:f>
                                </m:e>
                              </m:mr>
                              <m:mr>
                                <m:e>
                                  <m:f>
                                    <m:fPr>
                                      <m:ctrlPr>
                                        <a:rPr lang="en-GB" sz="1600" i="1" noProof="0" smtClean="0">
                                          <a:solidFill>
                                            <a:schemeClr val="bg1"/>
                                          </a:solidFill>
                                          <a:latin typeface="Cambria Math" panose="02040503050406030204" pitchFamily="18" charset="0"/>
                                        </a:rPr>
                                      </m:ctrlPr>
                                    </m:fPr>
                                    <m:num>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noProof="0" smtClean="0">
                                              <a:solidFill>
                                                <a:schemeClr val="bg1"/>
                                              </a:solidFill>
                                              <a:latin typeface="Cambria Math" panose="02040503050406030204" pitchFamily="18" charset="0"/>
                                            </a:rPr>
                                            <m:t>𝜉</m:t>
                                          </m:r>
                                        </m:e>
                                        <m:sub>
                                          <m:r>
                                            <a:rPr lang="en-GB" sz="1600" i="1" noProof="0" smtClean="0">
                                              <a:solidFill>
                                                <a:schemeClr val="bg1"/>
                                              </a:solidFill>
                                              <a:latin typeface="Cambria Math" panose="02040503050406030204" pitchFamily="18" charset="0"/>
                                            </a:rPr>
                                            <m:t>𝑦</m:t>
                                          </m:r>
                                        </m:sub>
                                      </m:sSub>
                                    </m:num>
                                    <m:den>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i="1" noProof="0" smtClean="0">
                                              <a:solidFill>
                                                <a:schemeClr val="bg1"/>
                                              </a:solidFill>
                                              <a:latin typeface="Cambria Math" panose="02040503050406030204" pitchFamily="18" charset="0"/>
                                            </a:rPr>
                                            <m:t>𝑡</m:t>
                                          </m:r>
                                        </m:e>
                                        <m:sub>
                                          <m:r>
                                            <a:rPr lang="en-GB" sz="1600" i="1" noProof="0" smtClean="0">
                                              <a:solidFill>
                                                <a:schemeClr val="bg1"/>
                                              </a:solidFill>
                                              <a:latin typeface="Cambria Math" panose="02040503050406030204" pitchFamily="18" charset="0"/>
                                            </a:rPr>
                                            <m:t>𝐹</m:t>
                                          </m:r>
                                        </m:sub>
                                      </m:sSub>
                                    </m:den>
                                  </m:f>
                                </m:e>
                                <m:e>
                                  <m:f>
                                    <m:fPr>
                                      <m:ctrlPr>
                                        <a:rPr lang="en-GB" sz="1600" i="1" noProof="0" smtClean="0">
                                          <a:solidFill>
                                            <a:schemeClr val="bg1"/>
                                          </a:solidFill>
                                          <a:latin typeface="Cambria Math" panose="02040503050406030204" pitchFamily="18" charset="0"/>
                                        </a:rPr>
                                      </m:ctrlPr>
                                    </m:fPr>
                                    <m:num>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noProof="0" smtClean="0">
                                              <a:solidFill>
                                                <a:schemeClr val="bg1"/>
                                              </a:solidFill>
                                              <a:latin typeface="Cambria Math" panose="02040503050406030204" pitchFamily="18" charset="0"/>
                                            </a:rPr>
                                            <m:t>𝜉</m:t>
                                          </m:r>
                                        </m:e>
                                        <m:sub>
                                          <m:r>
                                            <a:rPr lang="en-GB" sz="1600" i="1" noProof="0" smtClean="0">
                                              <a:solidFill>
                                                <a:schemeClr val="bg1"/>
                                              </a:solidFill>
                                              <a:latin typeface="Cambria Math" panose="02040503050406030204" pitchFamily="18" charset="0"/>
                                            </a:rPr>
                                            <m:t>𝑦</m:t>
                                          </m:r>
                                        </m:sub>
                                      </m:sSub>
                                    </m:num>
                                    <m:den>
                                      <m:r>
                                        <m:rPr>
                                          <m:brk m:alnAt="7"/>
                                        </m:rPr>
                                        <a:rPr lang="en-GB" sz="1600" i="1" noProof="0" smtClean="0">
                                          <a:solidFill>
                                            <a:schemeClr val="bg1"/>
                                          </a:solidFill>
                                          <a:latin typeface="Cambria Math" panose="02040503050406030204" pitchFamily="18" charset="0"/>
                                        </a:rPr>
                                        <m:t>𝜕</m:t>
                                      </m:r>
                                      <m:sSub>
                                        <m:sSubPr>
                                          <m:ctrlPr>
                                            <a:rPr lang="en-GB" sz="1600" i="1" noProof="0" smtClean="0">
                                              <a:solidFill>
                                                <a:schemeClr val="bg1"/>
                                              </a:solidFill>
                                              <a:latin typeface="Cambria Math" panose="02040503050406030204" pitchFamily="18" charset="0"/>
                                            </a:rPr>
                                          </m:ctrlPr>
                                        </m:sSubPr>
                                        <m:e>
                                          <m:r>
                                            <a:rPr lang="en-GB" sz="1600" i="1" noProof="0" smtClean="0">
                                              <a:solidFill>
                                                <a:schemeClr val="bg1"/>
                                              </a:solidFill>
                                              <a:latin typeface="Cambria Math" panose="02040503050406030204" pitchFamily="18" charset="0"/>
                                            </a:rPr>
                                            <m:t>𝑡</m:t>
                                          </m:r>
                                        </m:e>
                                        <m:sub>
                                          <m:r>
                                            <a:rPr lang="en-GB" sz="1600" i="1" noProof="0" smtClean="0">
                                              <a:solidFill>
                                                <a:schemeClr val="bg1"/>
                                              </a:solidFill>
                                              <a:latin typeface="Cambria Math" panose="02040503050406030204" pitchFamily="18" charset="0"/>
                                            </a:rPr>
                                            <m:t>𝐷</m:t>
                                          </m:r>
                                        </m:sub>
                                      </m:sSub>
                                    </m:den>
                                  </m:f>
                                </m:e>
                              </m:mr>
                            </m:m>
                          </m:e>
                        </m:d>
                      </m:oMath>
                    </m:oMathPara>
                  </a14:m>
                  <a:endParaRPr lang="en-GB" sz="1600" noProof="0" dirty="0">
                    <a:solidFill>
                      <a:schemeClr val="bg1"/>
                    </a:solidFill>
                  </a:endParaRPr>
                </a:p>
              </p:txBody>
            </p:sp>
          </mc:Choice>
          <mc:Fallback xmlns="">
            <p:sp>
              <p:nvSpPr>
                <p:cNvPr id="14" name="TextBox 13">
                  <a:extLst>
                    <a:ext uri="{FF2B5EF4-FFF2-40B4-BE49-F238E27FC236}">
                      <a16:creationId xmlns:a16="http://schemas.microsoft.com/office/drawing/2014/main" id="{EB57C4F0-9F99-0272-FA96-B3F15483A349}"/>
                    </a:ext>
                  </a:extLst>
                </p:cNvPr>
                <p:cNvSpPr txBox="1">
                  <a:spLocks noRot="1" noChangeAspect="1" noMove="1" noResize="1" noEditPoints="1" noAdjustHandles="1" noChangeArrowheads="1" noChangeShapeType="1" noTextEdit="1"/>
                </p:cNvSpPr>
                <p:nvPr/>
              </p:nvSpPr>
              <p:spPr>
                <a:xfrm>
                  <a:off x="4794251" y="4910450"/>
                  <a:ext cx="5077972" cy="1535121"/>
                </a:xfrm>
                <a:prstGeom prst="rect">
                  <a:avLst/>
                </a:prstGeom>
                <a:blipFill>
                  <a:blip r:embed="rId3"/>
                  <a:stretch>
                    <a:fillRect/>
                  </a:stretch>
                </a:blipFill>
              </p:spPr>
              <p:txBody>
                <a:bodyPr/>
                <a:lstStyle/>
                <a:p>
                  <a:r>
                    <a:rPr lang="en-IT">
                      <a:noFill/>
                    </a:rPr>
                    <a:t> </a:t>
                  </a:r>
                </a:p>
              </p:txBody>
            </p:sp>
          </mc:Fallback>
        </mc:AlternateContent>
        <p:sp>
          <p:nvSpPr>
            <p:cNvPr id="15" name="TextBox 14">
              <a:extLst>
                <a:ext uri="{FF2B5EF4-FFF2-40B4-BE49-F238E27FC236}">
                  <a16:creationId xmlns:a16="http://schemas.microsoft.com/office/drawing/2014/main" id="{D860827C-10D2-F87F-69D9-8B6441D20390}"/>
                </a:ext>
              </a:extLst>
            </p:cNvPr>
            <p:cNvSpPr txBox="1"/>
            <p:nvPr/>
          </p:nvSpPr>
          <p:spPr>
            <a:xfrm>
              <a:off x="2062336" y="1405303"/>
              <a:ext cx="2531349" cy="697626"/>
            </a:xfrm>
            <a:prstGeom prst="rect">
              <a:avLst/>
            </a:prstGeom>
            <a:noFill/>
          </p:spPr>
          <p:txBody>
            <a:bodyPr wrap="square" rtlCol="0">
              <a:spAutoFit/>
            </a:bodyPr>
            <a:lstStyle/>
            <a:p>
              <a:pPr algn="ctr"/>
              <a:r>
                <a:rPr lang="en-GB" sz="1400" noProof="0" dirty="0">
                  <a:solidFill>
                    <a:schemeClr val="bg1"/>
                  </a:solidFill>
                </a:rPr>
                <a:t>Corresponding natural values</a:t>
              </a:r>
            </a:p>
          </p:txBody>
        </p:sp>
        <p:cxnSp>
          <p:nvCxnSpPr>
            <p:cNvPr id="16" name="Straight Arrow Connector 15">
              <a:extLst>
                <a:ext uri="{FF2B5EF4-FFF2-40B4-BE49-F238E27FC236}">
                  <a16:creationId xmlns:a16="http://schemas.microsoft.com/office/drawing/2014/main" id="{360689CE-78AD-0986-8AFC-E1427657AFDC}"/>
                </a:ext>
              </a:extLst>
            </p:cNvPr>
            <p:cNvCxnSpPr>
              <a:cxnSpLocks/>
              <a:stCxn id="15" idx="2"/>
            </p:cNvCxnSpPr>
            <p:nvPr/>
          </p:nvCxnSpPr>
          <p:spPr>
            <a:xfrm>
              <a:off x="3328011" y="2102929"/>
              <a:ext cx="2154678" cy="1746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7A86B7-6DAF-C8E1-29A5-8EFEC9801119}"/>
                    </a:ext>
                  </a:extLst>
                </p:cNvPr>
                <p:cNvSpPr txBox="1"/>
                <p:nvPr/>
              </p:nvSpPr>
              <p:spPr>
                <a:xfrm>
                  <a:off x="10199336" y="3688196"/>
                  <a:ext cx="1504913" cy="772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p>
                              <m:sSupPr>
                                <m:ctrlPr>
                                  <a:rPr lang="en-GB" i="1" noProof="0">
                                    <a:solidFill>
                                      <a:schemeClr val="bg1"/>
                                    </a:solidFill>
                                    <a:latin typeface="Cambria Math" panose="02040503050406030204" pitchFamily="18" charset="0"/>
                                  </a:rPr>
                                </m:ctrlPr>
                              </m:sSupPr>
                              <m:e>
                                <m:r>
                                  <a:rPr lang="en-GB" b="0" i="1" noProof="0" smtClean="0">
                                    <a:solidFill>
                                      <a:schemeClr val="bg1"/>
                                    </a:solidFill>
                                    <a:latin typeface="Cambria Math" panose="02040503050406030204" pitchFamily="18" charset="0"/>
                                  </a:rPr>
                                  <m:t>𝑡</m:t>
                                </m:r>
                              </m:e>
                              <m:sup>
                                <m:r>
                                  <a:rPr lang="en-GB" b="0" i="1" noProof="0" smtClean="0">
                                    <a:solidFill>
                                      <a:schemeClr val="bg1"/>
                                    </a:solidFill>
                                    <a:latin typeface="Cambria Math" panose="02040503050406030204" pitchFamily="18" charset="0"/>
                                  </a:rPr>
                                  <m:t>𝑞</m:t>
                                </m:r>
                              </m:sup>
                            </m:sSup>
                          </m:e>
                        </m:d>
                        <m:r>
                          <a:rPr lang="en-GB" i="1" noProof="0" smtClean="0">
                            <a:solidFill>
                              <a:schemeClr val="bg1"/>
                            </a:solidFill>
                            <a:latin typeface="Cambria Math" panose="02040503050406030204" pitchFamily="18" charset="0"/>
                          </a:rPr>
                          <m:t>=</m:t>
                        </m:r>
                        <m:d>
                          <m:dPr>
                            <m:begChr m:val="["/>
                            <m:endChr m:val="]"/>
                            <m:ctrlPr>
                              <a:rPr lang="en-GB" i="1" noProof="0" smtClean="0">
                                <a:solidFill>
                                  <a:schemeClr val="bg1"/>
                                </a:solidFill>
                                <a:latin typeface="Cambria Math" panose="02040503050406030204" pitchFamily="18" charset="0"/>
                              </a:rPr>
                            </m:ctrlPr>
                          </m:dPr>
                          <m:e>
                            <m:m>
                              <m:mPr>
                                <m:mcs>
                                  <m:mc>
                                    <m:mcPr>
                                      <m:count m:val="1"/>
                                      <m:mcJc m:val="center"/>
                                    </m:mcPr>
                                  </m:mc>
                                </m:mcs>
                                <m:ctrlPr>
                                  <a:rPr lang="en-GB" i="1" noProof="0" smtClean="0">
                                    <a:solidFill>
                                      <a:schemeClr val="bg1"/>
                                    </a:solidFill>
                                    <a:latin typeface="Cambria Math" panose="02040503050406030204" pitchFamily="18" charset="0"/>
                                  </a:rPr>
                                </m:ctrlPr>
                              </m:mPr>
                              <m:mr>
                                <m:e>
                                  <m:sSub>
                                    <m:sSubPr>
                                      <m:ctrlPr>
                                        <a:rPr lang="en-GB" b="0" i="1" noProof="0" smtClean="0">
                                          <a:solidFill>
                                            <a:schemeClr val="bg1"/>
                                          </a:solidFill>
                                          <a:latin typeface="Cambria Math" panose="02040503050406030204" pitchFamily="18" charset="0"/>
                                        </a:rPr>
                                      </m:ctrlPr>
                                    </m:sSubPr>
                                    <m:e>
                                      <m:r>
                                        <m:rPr>
                                          <m:brk m:alnAt="7"/>
                                        </m:rPr>
                                        <a:rPr lang="en-GB" b="0" i="1" noProof="0" smtClean="0">
                                          <a:solidFill>
                                            <a:schemeClr val="bg1"/>
                                          </a:solidFill>
                                          <a:latin typeface="Cambria Math" panose="02040503050406030204" pitchFamily="18" charset="0"/>
                                        </a:rPr>
                                        <m:t>𝑡</m:t>
                                      </m:r>
                                    </m:e>
                                    <m:sub>
                                      <m:r>
                                        <m:rPr>
                                          <m:brk m:alnAt="7"/>
                                        </m:rPr>
                                        <a:rPr lang="en-GB" b="0" i="1" noProof="0" smtClean="0">
                                          <a:solidFill>
                                            <a:schemeClr val="bg1"/>
                                          </a:solidFill>
                                          <a:latin typeface="Cambria Math" panose="02040503050406030204" pitchFamily="18" charset="0"/>
                                        </a:rPr>
                                        <m:t>𝑆</m:t>
                                      </m:r>
                                    </m:sub>
                                  </m:sSub>
                                </m:e>
                              </m:mr>
                              <m:mr>
                                <m:e>
                                  <m:sSub>
                                    <m:sSubPr>
                                      <m:ctrlPr>
                                        <a:rPr lang="en-GB" b="0" i="1" noProof="0" smtClean="0">
                                          <a:solidFill>
                                            <a:schemeClr val="bg1"/>
                                          </a:solidFill>
                                          <a:latin typeface="Cambria Math" panose="02040503050406030204" pitchFamily="18" charset="0"/>
                                        </a:rPr>
                                      </m:ctrlPr>
                                    </m:sSubPr>
                                    <m:e>
                                      <m:r>
                                        <a:rPr lang="en-GB" b="0" i="1" noProof="0" smtClean="0">
                                          <a:solidFill>
                                            <a:schemeClr val="bg1"/>
                                          </a:solidFill>
                                          <a:latin typeface="Cambria Math" panose="02040503050406030204" pitchFamily="18" charset="0"/>
                                        </a:rPr>
                                        <m:t>𝑡</m:t>
                                      </m:r>
                                    </m:e>
                                    <m:sub>
                                      <m:r>
                                        <a:rPr lang="en-GB" b="0" i="1" noProof="0" smtClean="0">
                                          <a:solidFill>
                                            <a:schemeClr val="bg1"/>
                                          </a:solidFill>
                                          <a:latin typeface="Cambria Math" panose="02040503050406030204" pitchFamily="18" charset="0"/>
                                        </a:rPr>
                                        <m:t>𝐿</m:t>
                                      </m:r>
                                    </m:sub>
                                  </m:sSub>
                                </m:e>
                              </m:mr>
                            </m:m>
                          </m:e>
                        </m:d>
                      </m:oMath>
                    </m:oMathPara>
                  </a14:m>
                  <a:endParaRPr lang="en-GB" sz="2400" i="1" noProof="0" dirty="0">
                    <a:solidFill>
                      <a:schemeClr val="bg1"/>
                    </a:solidFill>
                  </a:endParaRPr>
                </a:p>
              </p:txBody>
            </p:sp>
          </mc:Choice>
          <mc:Fallback xmlns="">
            <p:sp>
              <p:nvSpPr>
                <p:cNvPr id="17" name="TextBox 16">
                  <a:extLst>
                    <a:ext uri="{FF2B5EF4-FFF2-40B4-BE49-F238E27FC236}">
                      <a16:creationId xmlns:a16="http://schemas.microsoft.com/office/drawing/2014/main" id="{4C7A86B7-6DAF-C8E1-29A5-8EFEC9801119}"/>
                    </a:ext>
                  </a:extLst>
                </p:cNvPr>
                <p:cNvSpPr txBox="1">
                  <a:spLocks noRot="1" noChangeAspect="1" noMove="1" noResize="1" noEditPoints="1" noAdjustHandles="1" noChangeArrowheads="1" noChangeShapeType="1" noTextEdit="1"/>
                </p:cNvSpPr>
                <p:nvPr/>
              </p:nvSpPr>
              <p:spPr>
                <a:xfrm>
                  <a:off x="10199336" y="3688196"/>
                  <a:ext cx="1504913" cy="772690"/>
                </a:xfrm>
                <a:prstGeom prst="rect">
                  <a:avLst/>
                </a:prstGeom>
                <a:blipFill>
                  <a:blip r:embed="rId4"/>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DAA12CA-8B56-E077-6414-6BF7F85EA365}"/>
                    </a:ext>
                  </a:extLst>
                </p:cNvPr>
                <p:cNvSpPr txBox="1"/>
                <p:nvPr/>
              </p:nvSpPr>
              <p:spPr>
                <a:xfrm>
                  <a:off x="1885492" y="4819373"/>
                  <a:ext cx="2933456" cy="725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b>
                              <m:sSubPr>
                                <m:ctrlPr>
                                  <a:rPr lang="en-GB" i="1" noProof="0" smtClean="0">
                                    <a:solidFill>
                                      <a:schemeClr val="bg1"/>
                                    </a:solidFill>
                                    <a:latin typeface="Cambria Math" panose="02040503050406030204" pitchFamily="18" charset="0"/>
                                  </a:rPr>
                                </m:ctrlPr>
                              </m:sSubPr>
                              <m:e>
                                <m:sSup>
                                  <m:sSupPr>
                                    <m:ctrlPr>
                                      <a:rPr lang="en-GB" i="1" noProof="0">
                                        <a:solidFill>
                                          <a:schemeClr val="bg1"/>
                                        </a:solidFill>
                                        <a:latin typeface="Cambria Math" panose="02040503050406030204" pitchFamily="18" charset="0"/>
                                      </a:rPr>
                                    </m:ctrlPr>
                                  </m:sSupPr>
                                  <m:e>
                                    <m:r>
                                      <a:rPr lang="en-GB" i="1" noProof="0">
                                        <a:solidFill>
                                          <a:schemeClr val="bg1"/>
                                        </a:solidFill>
                                        <a:latin typeface="Cambria Math" panose="02040503050406030204" pitchFamily="18" charset="0"/>
                                        <a:ea typeface="Cambria Math" panose="02040503050406030204" pitchFamily="18" charset="0"/>
                                      </a:rPr>
                                      <m:t>𝜉</m:t>
                                    </m:r>
                                  </m:e>
                                  <m:sup>
                                    <m:r>
                                      <a:rPr lang="en-GB" i="1" noProof="0">
                                        <a:solidFill>
                                          <a:schemeClr val="bg1"/>
                                        </a:solidFill>
                                        <a:latin typeface="Cambria Math" panose="02040503050406030204" pitchFamily="18" charset="0"/>
                                      </a:rPr>
                                      <m:t>𝑝</m:t>
                                    </m:r>
                                  </m:sup>
                                </m:sSup>
                              </m:e>
                              <m:sub>
                                <m:r>
                                  <a:rPr lang="en-GB" i="1" noProof="0">
                                    <a:solidFill>
                                      <a:schemeClr val="bg1"/>
                                    </a:solidFill>
                                    <a:latin typeface="Cambria Math" panose="02040503050406030204" pitchFamily="18" charset="0"/>
                                  </a:rPr>
                                  <m:t>0</m:t>
                                </m:r>
                              </m:sub>
                            </m:sSub>
                          </m:e>
                        </m:d>
                        <m:r>
                          <a:rPr lang="en-GB" i="1" noProof="0" smtClean="0">
                            <a:solidFill>
                              <a:schemeClr val="bg1"/>
                            </a:solidFill>
                            <a:latin typeface="Cambria Math" panose="02040503050406030204" pitchFamily="18" charset="0"/>
                          </a:rPr>
                          <m:t>=</m:t>
                        </m:r>
                        <m:d>
                          <m:dPr>
                            <m:begChr m:val="["/>
                            <m:endChr m:val="]"/>
                            <m:ctrlPr>
                              <a:rPr lang="en-GB" i="1" noProof="0" smtClean="0">
                                <a:solidFill>
                                  <a:schemeClr val="bg1"/>
                                </a:solidFill>
                                <a:latin typeface="Cambria Math" panose="02040503050406030204" pitchFamily="18" charset="0"/>
                              </a:rPr>
                            </m:ctrlPr>
                          </m:dPr>
                          <m:e>
                            <m:m>
                              <m:mPr>
                                <m:mcs>
                                  <m:mc>
                                    <m:mcPr>
                                      <m:count m:val="1"/>
                                      <m:mcJc m:val="center"/>
                                    </m:mcPr>
                                  </m:mc>
                                </m:mcs>
                                <m:ctrlPr>
                                  <a:rPr lang="en-GB" i="1" noProof="0" smtClean="0">
                                    <a:solidFill>
                                      <a:schemeClr val="bg1"/>
                                    </a:solidFill>
                                    <a:latin typeface="Cambria Math" panose="02040503050406030204" pitchFamily="18" charset="0"/>
                                  </a:rPr>
                                </m:ctrlPr>
                              </m:mPr>
                              <m:mr>
                                <m:e>
                                  <m:sSub>
                                    <m:sSubPr>
                                      <m:ctrlPr>
                                        <a:rPr lang="en-GB" i="1" noProof="0" smtClean="0">
                                          <a:solidFill>
                                            <a:schemeClr val="bg1"/>
                                          </a:solidFill>
                                          <a:latin typeface="Cambria Math" panose="02040503050406030204" pitchFamily="18" charset="0"/>
                                        </a:rPr>
                                      </m:ctrlPr>
                                    </m:sSubPr>
                                    <m:e>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𝜉</m:t>
                                          </m:r>
                                        </m:e>
                                        <m:sub>
                                          <m:r>
                                            <a:rPr lang="en-GB" i="1" noProof="0" smtClean="0">
                                              <a:solidFill>
                                                <a:schemeClr val="bg1"/>
                                              </a:solidFill>
                                              <a:latin typeface="Cambria Math" panose="02040503050406030204" pitchFamily="18" charset="0"/>
                                            </a:rPr>
                                            <m:t>𝑥</m:t>
                                          </m:r>
                                        </m:sub>
                                      </m:sSub>
                                    </m:e>
                                    <m:sub>
                                      <m:r>
                                        <a:rPr lang="en-GB" i="1" noProof="0" smtClean="0">
                                          <a:solidFill>
                                            <a:schemeClr val="bg1"/>
                                          </a:solidFill>
                                          <a:latin typeface="Cambria Math" panose="02040503050406030204" pitchFamily="18" charset="0"/>
                                        </a:rPr>
                                        <m:t>0</m:t>
                                      </m:r>
                                    </m:sub>
                                  </m:sSub>
                                </m:e>
                              </m:mr>
                              <m:mr>
                                <m:e>
                                  <m:sSub>
                                    <m:sSubPr>
                                      <m:ctrlPr>
                                        <a:rPr lang="en-GB" i="1" noProof="0" smtClean="0">
                                          <a:solidFill>
                                            <a:schemeClr val="bg1"/>
                                          </a:solidFill>
                                          <a:latin typeface="Cambria Math" panose="02040503050406030204" pitchFamily="18" charset="0"/>
                                        </a:rPr>
                                      </m:ctrlPr>
                                    </m:sSubPr>
                                    <m:e>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𝜉</m:t>
                                          </m:r>
                                        </m:e>
                                        <m:sub>
                                          <m:r>
                                            <a:rPr lang="en-GB" i="1" noProof="0" smtClean="0">
                                              <a:solidFill>
                                                <a:schemeClr val="bg1"/>
                                              </a:solidFill>
                                              <a:latin typeface="Cambria Math" panose="02040503050406030204" pitchFamily="18" charset="0"/>
                                            </a:rPr>
                                            <m:t>𝑦</m:t>
                                          </m:r>
                                        </m:sub>
                                      </m:sSub>
                                    </m:e>
                                    <m:sub>
                                      <m:r>
                                        <a:rPr lang="en-GB" i="1" noProof="0" smtClean="0">
                                          <a:solidFill>
                                            <a:schemeClr val="bg1"/>
                                          </a:solidFill>
                                          <a:latin typeface="Cambria Math" panose="02040503050406030204" pitchFamily="18" charset="0"/>
                                        </a:rPr>
                                        <m:t>0</m:t>
                                      </m:r>
                                    </m:sub>
                                  </m:sSub>
                                </m:e>
                              </m:mr>
                            </m:m>
                          </m:e>
                        </m:d>
                      </m:oMath>
                    </m:oMathPara>
                  </a14:m>
                  <a:endParaRPr lang="en-GB" noProof="0" dirty="0">
                    <a:solidFill>
                      <a:schemeClr val="bg1"/>
                    </a:solidFill>
                  </a:endParaRPr>
                </a:p>
              </p:txBody>
            </p:sp>
          </mc:Choice>
          <mc:Fallback xmlns="">
            <p:sp>
              <p:nvSpPr>
                <p:cNvPr id="18" name="TextBox 17">
                  <a:extLst>
                    <a:ext uri="{FF2B5EF4-FFF2-40B4-BE49-F238E27FC236}">
                      <a16:creationId xmlns:a16="http://schemas.microsoft.com/office/drawing/2014/main" id="{0DAA12CA-8B56-E077-6414-6BF7F85EA365}"/>
                    </a:ext>
                  </a:extLst>
                </p:cNvPr>
                <p:cNvSpPr txBox="1">
                  <a:spLocks noRot="1" noChangeAspect="1" noMove="1" noResize="1" noEditPoints="1" noAdjustHandles="1" noChangeArrowheads="1" noChangeShapeType="1" noTextEdit="1"/>
                </p:cNvSpPr>
                <p:nvPr/>
              </p:nvSpPr>
              <p:spPr>
                <a:xfrm>
                  <a:off x="1885492" y="4819373"/>
                  <a:ext cx="2933456" cy="725968"/>
                </a:xfrm>
                <a:prstGeom prst="rect">
                  <a:avLst/>
                </a:prstGeom>
                <a:blipFill>
                  <a:blip r:embed="rId5"/>
                  <a:stretch>
                    <a:fillRect b="-318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3B66E6B-F20A-D676-3551-1419448E9D14}"/>
                    </a:ext>
                  </a:extLst>
                </p:cNvPr>
                <p:cNvSpPr txBox="1"/>
                <p:nvPr/>
              </p:nvSpPr>
              <p:spPr>
                <a:xfrm>
                  <a:off x="589232" y="4280950"/>
                  <a:ext cx="1504913" cy="650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sSup>
                              <m:sSupPr>
                                <m:ctrlPr>
                                  <a:rPr lang="en-GB" i="1" noProof="0">
                                    <a:solidFill>
                                      <a:schemeClr val="bg1"/>
                                    </a:solidFill>
                                    <a:latin typeface="Cambria Math" panose="02040503050406030204" pitchFamily="18" charset="0"/>
                                  </a:rPr>
                                </m:ctrlPr>
                              </m:sSupPr>
                              <m:e>
                                <m:r>
                                  <a:rPr lang="en-GB" noProof="0">
                                    <a:solidFill>
                                      <a:schemeClr val="bg1"/>
                                    </a:solidFill>
                                    <a:latin typeface="Cambria Math" panose="02040503050406030204" pitchFamily="18" charset="0"/>
                                  </a:rPr>
                                  <m:t>𝜉</m:t>
                                </m:r>
                              </m:e>
                              <m:sup>
                                <m:r>
                                  <a:rPr lang="en-GB" b="0" i="1" noProof="0" smtClean="0">
                                    <a:solidFill>
                                      <a:schemeClr val="bg1"/>
                                    </a:solidFill>
                                    <a:latin typeface="Cambria Math" panose="02040503050406030204" pitchFamily="18" charset="0"/>
                                  </a:rPr>
                                  <m:t>𝑝</m:t>
                                </m:r>
                              </m:sup>
                            </m:sSup>
                          </m:e>
                        </m:d>
                        <m:r>
                          <a:rPr lang="en-GB" noProof="0" smtClean="0">
                            <a:solidFill>
                              <a:schemeClr val="bg1"/>
                            </a:solidFill>
                            <a:latin typeface="Cambria Math" panose="02040503050406030204" pitchFamily="18" charset="0"/>
                          </a:rPr>
                          <m:t>=</m:t>
                        </m:r>
                        <m:d>
                          <m:dPr>
                            <m:begChr m:val="["/>
                            <m:endChr m:val="]"/>
                            <m:ctrlPr>
                              <a:rPr lang="en-GB" i="1" noProof="0" smtClean="0">
                                <a:solidFill>
                                  <a:schemeClr val="bg1"/>
                                </a:solidFill>
                                <a:latin typeface="Cambria Math" panose="02040503050406030204" pitchFamily="18" charset="0"/>
                              </a:rPr>
                            </m:ctrlPr>
                          </m:dPr>
                          <m:e>
                            <m:m>
                              <m:mPr>
                                <m:mcs>
                                  <m:mc>
                                    <m:mcPr>
                                      <m:count m:val="1"/>
                                      <m:mcJc m:val="center"/>
                                    </m:mcPr>
                                  </m:mc>
                                </m:mcs>
                                <m:ctrlPr>
                                  <a:rPr lang="en-GB" b="0" i="1" noProof="0" smtClean="0">
                                    <a:solidFill>
                                      <a:schemeClr val="bg1"/>
                                    </a:solidFill>
                                    <a:latin typeface="Cambria Math" panose="02040503050406030204" pitchFamily="18" charset="0"/>
                                  </a:rPr>
                                </m:ctrlPr>
                              </m:mPr>
                              <m:mr>
                                <m:e>
                                  <m:sSub>
                                    <m:sSubPr>
                                      <m:ctrlPr>
                                        <a:rPr lang="en-GB" i="1" noProof="0" smtClean="0">
                                          <a:solidFill>
                                            <a:schemeClr val="bg1"/>
                                          </a:solidFill>
                                          <a:latin typeface="Cambria Math" panose="02040503050406030204" pitchFamily="18" charset="0"/>
                                        </a:rPr>
                                      </m:ctrlPr>
                                    </m:sSubPr>
                                    <m:e>
                                      <m:r>
                                        <a:rPr lang="en-GB" noProof="0" smtClean="0">
                                          <a:solidFill>
                                            <a:schemeClr val="bg1"/>
                                          </a:solidFill>
                                          <a:latin typeface="Cambria Math" panose="02040503050406030204" pitchFamily="18" charset="0"/>
                                        </a:rPr>
                                        <m:t>𝜉</m:t>
                                      </m:r>
                                    </m:e>
                                    <m:sub>
                                      <m:r>
                                        <a:rPr lang="en-GB" noProof="0" smtClean="0">
                                          <a:solidFill>
                                            <a:schemeClr val="bg1"/>
                                          </a:solidFill>
                                          <a:latin typeface="Cambria Math" panose="02040503050406030204" pitchFamily="18" charset="0"/>
                                        </a:rPr>
                                        <m:t>𝑥</m:t>
                                      </m:r>
                                    </m:sub>
                                  </m:sSub>
                                </m:e>
                              </m:mr>
                              <m:mr>
                                <m:e>
                                  <m:sSub>
                                    <m:sSubPr>
                                      <m:ctrlPr>
                                        <a:rPr lang="en-GB" i="1" noProof="0" smtClean="0">
                                          <a:solidFill>
                                            <a:schemeClr val="bg1"/>
                                          </a:solidFill>
                                          <a:latin typeface="Cambria Math" panose="02040503050406030204" pitchFamily="18" charset="0"/>
                                        </a:rPr>
                                      </m:ctrlPr>
                                    </m:sSubPr>
                                    <m:e>
                                      <m:r>
                                        <a:rPr lang="en-GB" noProof="0" smtClean="0">
                                          <a:solidFill>
                                            <a:schemeClr val="bg1"/>
                                          </a:solidFill>
                                          <a:latin typeface="Cambria Math" panose="02040503050406030204" pitchFamily="18" charset="0"/>
                                        </a:rPr>
                                        <m:t>𝜉</m:t>
                                      </m:r>
                                    </m:e>
                                    <m:sub>
                                      <m:r>
                                        <a:rPr lang="en-GB" noProof="0" smtClean="0">
                                          <a:solidFill>
                                            <a:schemeClr val="bg1"/>
                                          </a:solidFill>
                                          <a:latin typeface="Cambria Math" panose="02040503050406030204" pitchFamily="18" charset="0"/>
                                        </a:rPr>
                                        <m:t>𝑦</m:t>
                                      </m:r>
                                    </m:sub>
                                  </m:sSub>
                                </m:e>
                              </m:mr>
                            </m:m>
                          </m:e>
                        </m:d>
                      </m:oMath>
                    </m:oMathPara>
                  </a14:m>
                  <a:endParaRPr lang="en-GB" sz="2400" noProof="0" dirty="0">
                    <a:solidFill>
                      <a:schemeClr val="bg1"/>
                    </a:solidFill>
                  </a:endParaRPr>
                </a:p>
              </p:txBody>
            </p:sp>
          </mc:Choice>
          <mc:Fallback xmlns="">
            <p:sp>
              <p:nvSpPr>
                <p:cNvPr id="20" name="TextBox 19">
                  <a:extLst>
                    <a:ext uri="{FF2B5EF4-FFF2-40B4-BE49-F238E27FC236}">
                      <a16:creationId xmlns:a16="http://schemas.microsoft.com/office/drawing/2014/main" id="{83B66E6B-F20A-D676-3551-1419448E9D14}"/>
                    </a:ext>
                  </a:extLst>
                </p:cNvPr>
                <p:cNvSpPr txBox="1">
                  <a:spLocks noRot="1" noChangeAspect="1" noMove="1" noResize="1" noEditPoints="1" noAdjustHandles="1" noChangeArrowheads="1" noChangeShapeType="1" noTextEdit="1"/>
                </p:cNvSpPr>
                <p:nvPr/>
              </p:nvSpPr>
              <p:spPr>
                <a:xfrm>
                  <a:off x="589232" y="4280950"/>
                  <a:ext cx="1504913" cy="650306"/>
                </a:xfrm>
                <a:prstGeom prst="rect">
                  <a:avLst/>
                </a:prstGeom>
                <a:blipFill>
                  <a:blip r:embed="rId6"/>
                  <a:stretch>
                    <a:fillRect b="-37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02BDB0-8450-F6C8-3F3C-6C3E4F8A156F}"/>
                    </a:ext>
                  </a:extLst>
                </p:cNvPr>
                <p:cNvSpPr txBox="1"/>
                <p:nvPr/>
              </p:nvSpPr>
              <p:spPr>
                <a:xfrm>
                  <a:off x="9291374" y="978119"/>
                  <a:ext cx="2190685"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i="1" noProof="0" smtClean="0">
                            <a:solidFill>
                              <a:schemeClr val="bg1"/>
                            </a:solidFill>
                            <a:latin typeface="Cambria Math" panose="02040503050406030204" pitchFamily="18" charset="0"/>
                          </a:rPr>
                          <m:t>𝑖</m:t>
                        </m:r>
                        <m:r>
                          <a:rPr lang="en-GB" sz="2000" b="0" i="1" noProof="0" smtClean="0">
                            <a:solidFill>
                              <a:schemeClr val="bg1"/>
                            </a:solidFill>
                            <a:latin typeface="Cambria Math" panose="02040503050406030204" pitchFamily="18" charset="0"/>
                          </a:rPr>
                          <m:t>,</m:t>
                        </m:r>
                        <m:r>
                          <a:rPr lang="en-GB" sz="2000" b="0" i="1" noProof="0" smtClean="0">
                            <a:solidFill>
                              <a:schemeClr val="bg1"/>
                            </a:solidFill>
                            <a:latin typeface="Cambria Math" panose="02040503050406030204" pitchFamily="18" charset="0"/>
                          </a:rPr>
                          <m:t>𝑗</m:t>
                        </m:r>
                        <m:r>
                          <a:rPr lang="en-GB" sz="2000" noProof="0">
                            <a:solidFill>
                              <a:schemeClr val="bg1"/>
                            </a:solidFill>
                            <a:latin typeface="Cambria Math" panose="02040503050406030204" pitchFamily="18" charset="0"/>
                            <a:ea typeface="Cambria Math" panose="02040503050406030204" pitchFamily="18" charset="0"/>
                          </a:rPr>
                          <m:t>∈</m:t>
                        </m:r>
                        <m:d>
                          <m:dPr>
                            <m:begChr m:val="{"/>
                            <m:endChr m:val="}"/>
                            <m:ctrlPr>
                              <a:rPr lang="en-GB" sz="2000" i="1" noProof="0" smtClean="0">
                                <a:solidFill>
                                  <a:schemeClr val="bg1"/>
                                </a:solidFill>
                                <a:latin typeface="Cambria Math" panose="02040503050406030204" pitchFamily="18" charset="0"/>
                                <a:ea typeface="Cambria Math" panose="02040503050406030204" pitchFamily="18" charset="0"/>
                              </a:rPr>
                            </m:ctrlPr>
                          </m:dPr>
                          <m:e>
                            <m:r>
                              <a:rPr lang="en-GB" sz="2000" b="0" i="1" noProof="0" smtClean="0">
                                <a:solidFill>
                                  <a:schemeClr val="bg1"/>
                                </a:solidFill>
                                <a:latin typeface="Cambria Math" panose="02040503050406030204" pitchFamily="18" charset="0"/>
                                <a:ea typeface="Cambria Math" panose="02040503050406030204" pitchFamily="18" charset="0"/>
                              </a:rPr>
                              <m:t>1,2,3</m:t>
                            </m:r>
                          </m:e>
                        </m:d>
                      </m:oMath>
                    </m:oMathPara>
                  </a14:m>
                  <a:endParaRPr lang="en-GB" sz="2000" noProof="0" dirty="0">
                    <a:solidFill>
                      <a:schemeClr val="bg1"/>
                    </a:solidFill>
                  </a:endParaRPr>
                </a:p>
                <a:p>
                  <a:pPr/>
                  <a14:m>
                    <m:oMathPara xmlns:m="http://schemas.openxmlformats.org/officeDocument/2006/math">
                      <m:oMathParaPr>
                        <m:jc m:val="centerGroup"/>
                      </m:oMathParaPr>
                      <m:oMath xmlns:m="http://schemas.openxmlformats.org/officeDocument/2006/math">
                        <m:r>
                          <a:rPr lang="en-GB" sz="2000" i="1" noProof="0" smtClean="0">
                            <a:solidFill>
                              <a:schemeClr val="bg1"/>
                            </a:solidFill>
                            <a:latin typeface="Cambria Math" panose="02040503050406030204" pitchFamily="18" charset="0"/>
                          </a:rPr>
                          <m:t>𝑝</m:t>
                        </m:r>
                        <m:r>
                          <a:rPr lang="en-GB" sz="2000" b="0" i="1" noProof="0" smtClean="0">
                            <a:solidFill>
                              <a:schemeClr val="bg1"/>
                            </a:solidFill>
                            <a:latin typeface="Cambria Math" panose="02040503050406030204" pitchFamily="18" charset="0"/>
                          </a:rPr>
                          <m:t>,</m:t>
                        </m:r>
                        <m:r>
                          <a:rPr lang="en-GB" sz="2000" b="0" i="1" noProof="0" smtClean="0">
                            <a:solidFill>
                              <a:schemeClr val="bg1"/>
                            </a:solidFill>
                            <a:latin typeface="Cambria Math" panose="02040503050406030204" pitchFamily="18" charset="0"/>
                          </a:rPr>
                          <m:t>𝑞</m:t>
                        </m:r>
                        <m:r>
                          <a:rPr lang="en-GB" sz="2000" noProof="0">
                            <a:solidFill>
                              <a:schemeClr val="bg1"/>
                            </a:solidFill>
                            <a:latin typeface="Cambria Math" panose="02040503050406030204" pitchFamily="18" charset="0"/>
                            <a:ea typeface="Cambria Math" panose="02040503050406030204" pitchFamily="18" charset="0"/>
                          </a:rPr>
                          <m:t>∈</m:t>
                        </m:r>
                        <m:d>
                          <m:dPr>
                            <m:begChr m:val="{"/>
                            <m:endChr m:val="}"/>
                            <m:ctrlPr>
                              <a:rPr lang="en-GB" sz="2000" i="1" noProof="0" smtClean="0">
                                <a:solidFill>
                                  <a:schemeClr val="bg1"/>
                                </a:solidFill>
                                <a:latin typeface="Cambria Math" panose="02040503050406030204" pitchFamily="18" charset="0"/>
                                <a:ea typeface="Cambria Math" panose="02040503050406030204" pitchFamily="18" charset="0"/>
                              </a:rPr>
                            </m:ctrlPr>
                          </m:dPr>
                          <m:e>
                            <m:r>
                              <a:rPr lang="en-GB" sz="2000" b="0" i="1" noProof="0" smtClean="0">
                                <a:solidFill>
                                  <a:schemeClr val="bg1"/>
                                </a:solidFill>
                                <a:latin typeface="Cambria Math" panose="02040503050406030204" pitchFamily="18" charset="0"/>
                                <a:ea typeface="Cambria Math" panose="02040503050406030204" pitchFamily="18" charset="0"/>
                              </a:rPr>
                              <m:t>1,2</m:t>
                            </m:r>
                          </m:e>
                        </m:d>
                      </m:oMath>
                    </m:oMathPara>
                  </a14:m>
                  <a:endParaRPr lang="en-GB" sz="2000" noProof="0" dirty="0">
                    <a:solidFill>
                      <a:schemeClr val="bg1"/>
                    </a:solidFill>
                  </a:endParaRPr>
                </a:p>
              </p:txBody>
            </p:sp>
          </mc:Choice>
          <mc:Fallback xmlns="">
            <p:sp>
              <p:nvSpPr>
                <p:cNvPr id="21" name="TextBox 20">
                  <a:extLst>
                    <a:ext uri="{FF2B5EF4-FFF2-40B4-BE49-F238E27FC236}">
                      <a16:creationId xmlns:a16="http://schemas.microsoft.com/office/drawing/2014/main" id="{9902BDB0-8450-F6C8-3F3C-6C3E4F8A156F}"/>
                    </a:ext>
                  </a:extLst>
                </p:cNvPr>
                <p:cNvSpPr txBox="1">
                  <a:spLocks noRot="1" noChangeAspect="1" noMove="1" noResize="1" noEditPoints="1" noAdjustHandles="1" noChangeArrowheads="1" noChangeShapeType="1" noTextEdit="1"/>
                </p:cNvSpPr>
                <p:nvPr/>
              </p:nvSpPr>
              <p:spPr>
                <a:xfrm>
                  <a:off x="9291374" y="978119"/>
                  <a:ext cx="2190685" cy="707886"/>
                </a:xfrm>
                <a:prstGeom prst="rect">
                  <a:avLst/>
                </a:prstGeom>
                <a:blipFill>
                  <a:blip r:embed="rId7"/>
                  <a:stretch>
                    <a:fillRect b="-39535"/>
                  </a:stretch>
                </a:blipFill>
              </p:spPr>
              <p:txBody>
                <a:bodyPr/>
                <a:lstStyle/>
                <a:p>
                  <a:r>
                    <a:rPr lang="en-IT">
                      <a:noFill/>
                    </a:rPr>
                    <a:t> </a:t>
                  </a:r>
                </a:p>
              </p:txBody>
            </p:sp>
          </mc:Fallback>
        </mc:AlternateContent>
      </p:grpSp>
    </p:spTree>
    <p:extLst>
      <p:ext uri="{BB962C8B-B14F-4D97-AF65-F5344CB8AC3E}">
        <p14:creationId xmlns:p14="http://schemas.microsoft.com/office/powerpoint/2010/main" val="1111945951"/>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C2A89-7D60-0C91-97BD-F05935D5BCA6}"/>
            </a:ext>
          </a:extLst>
        </p:cNvPr>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8B42A5-6490-3F3C-1F26-8572612EACBE}"/>
              </a:ext>
            </a:extLst>
          </p:cNvPr>
          <p:cNvSpPr>
            <a:spLocks noGrp="1"/>
          </p:cNvSpPr>
          <p:nvPr>
            <p:ph type="pic" sz="quarter" idx="11"/>
          </p:nvPr>
        </p:nvSpPr>
        <p:spPr/>
        <p:txBody>
          <a:bodyPr/>
          <a:lstStyle/>
          <a:p>
            <a:endParaRPr lang="en-IT"/>
          </a:p>
        </p:txBody>
      </p:sp>
      <p:pic>
        <p:nvPicPr>
          <p:cNvPr id="11" name="Content Placeholder 7">
            <a:extLst>
              <a:ext uri="{FF2B5EF4-FFF2-40B4-BE49-F238E27FC236}">
                <a16:creationId xmlns:a16="http://schemas.microsoft.com/office/drawing/2014/main" id="{76220557-A106-9116-8891-4CB38EF11D1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899080" y="1343025"/>
            <a:ext cx="6770577" cy="4776788"/>
          </a:xfrm>
        </p:spPr>
      </p:pic>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3B144C1-BC82-27C2-3479-9B8A2AFB1222}"/>
                  </a:ext>
                </a:extLst>
              </p:cNvPr>
              <p:cNvSpPr>
                <a:spLocks noGrp="1"/>
              </p:cNvSpPr>
              <p:nvPr>
                <p:ph type="body" sz="quarter" idx="10"/>
              </p:nvPr>
            </p:nvSpPr>
            <p:spPr/>
            <p:txBody>
              <a:bodyPr>
                <a:noAutofit/>
              </a:bodyPr>
              <a:lstStyle/>
              <a:p>
                <a:r>
                  <a:rPr lang="en-GB" dirty="0"/>
                  <a:t>Measurements of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rPr>
                          <m:t>1</m:t>
                        </m:r>
                      </m:sub>
                    </m:sSub>
                  </m:oMath>
                </a14:m>
                <a:r>
                  <a:rPr lang="en-GB" dirty="0"/>
                  <a:t> at various values of chromaticity reveal a linear relationship.</a:t>
                </a:r>
              </a:p>
              <a:p>
                <a:r>
                  <a:rPr lang="en-GB" dirty="0"/>
                  <a:t>This can be modelled as follows:</a:t>
                </a:r>
              </a:p>
              <a:p>
                <a14:m>
                  <m:oMath xmlns:m="http://schemas.openxmlformats.org/officeDocument/2006/math">
                    <m:sSub>
                      <m:sSubPr>
                        <m:ctrlPr>
                          <a:rPr lang="en-GB" sz="1800" i="1" dirty="0" smtClean="0">
                            <a:latin typeface="Cambria Math" panose="02040503050406030204" pitchFamily="18" charset="0"/>
                          </a:rPr>
                        </m:ctrlPr>
                      </m:sSubPr>
                      <m:e>
                        <m:r>
                          <a:rPr lang="en-GB" sz="1800" i="1" dirty="0">
                            <a:latin typeface="Cambria Math" panose="02040503050406030204" pitchFamily="18" charset="0"/>
                            <a:ea typeface="Cambria Math" panose="02040503050406030204" pitchFamily="18" charset="0"/>
                          </a:rPr>
                          <m:t>𝜂</m:t>
                        </m:r>
                      </m:e>
                      <m:sub>
                        <m:r>
                          <a:rPr lang="en-GB" sz="1800" i="1" dirty="0">
                            <a:latin typeface="Cambria Math" panose="02040503050406030204" pitchFamily="18" charset="0"/>
                            <a:ea typeface="Cambria Math" panose="02040503050406030204" pitchFamily="18" charset="0"/>
                          </a:rPr>
                          <m:t>1</m:t>
                        </m:r>
                      </m:sub>
                    </m:sSub>
                    <m:r>
                      <a:rPr lang="en-GB" sz="1800" b="0" i="1" dirty="0" smtClean="0">
                        <a:latin typeface="Cambria Math" panose="02040503050406030204" pitchFamily="18" charset="0"/>
                        <a:ea typeface="Cambria Math" panose="02040503050406030204" pitchFamily="18" charset="0"/>
                      </a:rPr>
                      <m:t>=</m:t>
                    </m:r>
                    <m:sSub>
                      <m:sSubPr>
                        <m:ctrlPr>
                          <a:rPr lang="it-IT" sz="1800" b="0" i="1" dirty="0" smtClean="0">
                            <a:latin typeface="Cambria Math" panose="02040503050406030204" pitchFamily="18" charset="0"/>
                            <a:ea typeface="Cambria Math" panose="02040503050406030204" pitchFamily="18" charset="0"/>
                          </a:rPr>
                        </m:ctrlPr>
                      </m:sSubPr>
                      <m:e>
                        <m:r>
                          <a:rPr lang="it-IT" sz="1800" b="0" i="1" dirty="0" smtClean="0">
                            <a:latin typeface="Cambria Math" panose="02040503050406030204" pitchFamily="18" charset="0"/>
                            <a:ea typeface="Cambria Math" panose="02040503050406030204" pitchFamily="18" charset="0"/>
                          </a:rPr>
                          <m:t>𝑢</m:t>
                        </m:r>
                      </m:e>
                      <m:sub>
                        <m:r>
                          <a:rPr lang="it-IT" sz="1800" b="0" i="1" dirty="0" smtClean="0">
                            <a:latin typeface="Cambria Math" panose="02040503050406030204" pitchFamily="18" charset="0"/>
                            <a:ea typeface="Cambria Math" panose="02040503050406030204" pitchFamily="18" charset="0"/>
                          </a:rPr>
                          <m:t>3</m:t>
                        </m:r>
                      </m:sub>
                    </m:sSub>
                    <m:r>
                      <a:rPr lang="it-IT" sz="1800" b="0" i="1" dirty="0" smtClean="0">
                        <a:latin typeface="Cambria Math" panose="02040503050406030204" pitchFamily="18" charset="0"/>
                        <a:ea typeface="Cambria Math" panose="02040503050406030204" pitchFamily="18" charset="0"/>
                      </a:rPr>
                      <m:t>+</m:t>
                    </m:r>
                    <m:sSub>
                      <m:sSubPr>
                        <m:ctrlPr>
                          <a:rPr lang="it-IT" sz="1800" b="0" i="1" dirty="0" smtClean="0">
                            <a:latin typeface="Cambria Math" panose="02040503050406030204" pitchFamily="18" charset="0"/>
                            <a:ea typeface="Cambria Math" panose="02040503050406030204" pitchFamily="18" charset="0"/>
                          </a:rPr>
                        </m:ctrlPr>
                      </m:sSubPr>
                      <m:e>
                        <m:r>
                          <a:rPr lang="it-IT" sz="1800" b="0" i="1" dirty="0" smtClean="0">
                            <a:latin typeface="Cambria Math" panose="02040503050406030204" pitchFamily="18" charset="0"/>
                            <a:ea typeface="Cambria Math" panose="02040503050406030204" pitchFamily="18" charset="0"/>
                          </a:rPr>
                          <m:t>𝑈</m:t>
                        </m:r>
                      </m:e>
                      <m:sub>
                        <m:r>
                          <a:rPr lang="it-IT" sz="1800" b="0" i="1" dirty="0" smtClean="0">
                            <a:latin typeface="Cambria Math" panose="02040503050406030204" pitchFamily="18" charset="0"/>
                            <a:ea typeface="Cambria Math" panose="02040503050406030204" pitchFamily="18" charset="0"/>
                          </a:rPr>
                          <m:t>31</m:t>
                        </m:r>
                      </m:sub>
                    </m:sSub>
                    <m:sSub>
                      <m:sSubPr>
                        <m:ctrlPr>
                          <a:rPr lang="it-IT" sz="1800" i="1">
                            <a:latin typeface="Cambria Math" panose="02040503050406030204" pitchFamily="18" charset="0"/>
                          </a:rPr>
                        </m:ctrlPr>
                      </m:sSubPr>
                      <m:e>
                        <m:r>
                          <a:rPr lang="it-IT" sz="1800">
                            <a:latin typeface="Cambria Math" panose="02040503050406030204" pitchFamily="18" charset="0"/>
                          </a:rPr>
                          <m:t>𝜉</m:t>
                        </m:r>
                      </m:e>
                      <m:sub>
                        <m:r>
                          <a:rPr lang="it-IT" sz="1800">
                            <a:latin typeface="Cambria Math" panose="02040503050406030204" pitchFamily="18" charset="0"/>
                          </a:rPr>
                          <m:t>𝑥</m:t>
                        </m:r>
                      </m:sub>
                    </m:sSub>
                    <m:r>
                      <a:rPr lang="it-IT" sz="1800" i="1" dirty="0">
                        <a:latin typeface="Cambria Math" panose="02040503050406030204" pitchFamily="18" charset="0"/>
                      </a:rPr>
                      <m:t>+</m:t>
                    </m:r>
                    <m:sSub>
                      <m:sSubPr>
                        <m:ctrlPr>
                          <a:rPr lang="it-IT" sz="1800" b="0" i="1" dirty="0" smtClean="0">
                            <a:latin typeface="Cambria Math" panose="02040503050406030204" pitchFamily="18" charset="0"/>
                          </a:rPr>
                        </m:ctrlPr>
                      </m:sSubPr>
                      <m:e>
                        <m:r>
                          <a:rPr lang="it-IT" sz="1800" b="0" i="1" dirty="0" smtClean="0">
                            <a:latin typeface="Cambria Math" panose="02040503050406030204" pitchFamily="18" charset="0"/>
                          </a:rPr>
                          <m:t>𝑈</m:t>
                        </m:r>
                      </m:e>
                      <m:sub>
                        <m:r>
                          <a:rPr lang="it-IT" sz="1800" b="0" i="1" dirty="0" smtClean="0">
                            <a:latin typeface="Cambria Math" panose="02040503050406030204" pitchFamily="18" charset="0"/>
                          </a:rPr>
                          <m:t>32</m:t>
                        </m:r>
                      </m:sub>
                    </m:sSub>
                    <m:sSub>
                      <m:sSubPr>
                        <m:ctrlPr>
                          <a:rPr lang="it-IT" sz="1800" i="1">
                            <a:latin typeface="Cambria Math" panose="02040503050406030204" pitchFamily="18" charset="0"/>
                          </a:rPr>
                        </m:ctrlPr>
                      </m:sSubPr>
                      <m:e>
                        <m:r>
                          <a:rPr lang="it-IT" sz="1800">
                            <a:latin typeface="Cambria Math" panose="02040503050406030204" pitchFamily="18" charset="0"/>
                          </a:rPr>
                          <m:t>𝜉</m:t>
                        </m:r>
                      </m:e>
                      <m:sub>
                        <m:r>
                          <a:rPr lang="it-IT" sz="1800" b="0" i="1" smtClean="0">
                            <a:latin typeface="Cambria Math" panose="02040503050406030204" pitchFamily="18" charset="0"/>
                          </a:rPr>
                          <m:t>𝑦</m:t>
                        </m:r>
                      </m:sub>
                    </m:sSub>
                  </m:oMath>
                </a14:m>
                <a:endParaRPr lang="en-GB" dirty="0"/>
              </a:p>
            </p:txBody>
          </p:sp>
        </mc:Choice>
        <mc:Fallback xmlns="">
          <p:sp>
            <p:nvSpPr>
              <p:cNvPr id="7" name="Text Placeholder 6">
                <a:extLst>
                  <a:ext uri="{FF2B5EF4-FFF2-40B4-BE49-F238E27FC236}">
                    <a16:creationId xmlns:a16="http://schemas.microsoft.com/office/drawing/2014/main" id="{F3B144C1-BC82-27C2-3479-9B8A2AFB1222}"/>
                  </a:ext>
                </a:extLst>
              </p:cNvPr>
              <p:cNvSpPr>
                <a:spLocks noGrp="1" noRot="1" noChangeAspect="1" noMove="1" noResize="1" noEditPoints="1" noAdjustHandles="1" noChangeArrowheads="1" noChangeShapeType="1" noTextEdit="1"/>
              </p:cNvSpPr>
              <p:nvPr>
                <p:ph type="body" sz="quarter" idx="10"/>
              </p:nvPr>
            </p:nvSpPr>
            <p:spPr>
              <a:blipFill>
                <a:blip r:embed="rId4"/>
                <a:stretch>
                  <a:fillRect l="-5034" t="-1220" r="-6711"/>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4DAC83D3-7D96-8DD5-2B5B-26670B58158E}"/>
              </a:ext>
            </a:extLst>
          </p:cNvPr>
          <p:cNvSpPr>
            <a:spLocks noGrp="1"/>
          </p:cNvSpPr>
          <p:nvPr>
            <p:ph type="ctrTitle"/>
          </p:nvPr>
        </p:nvSpPr>
        <p:spPr/>
        <p:txBody>
          <a:bodyPr vert="horz" lIns="91440" tIns="45720" rIns="91440" bIns="45720" rtlCol="0">
            <a:noAutofit/>
          </a:bodyPr>
          <a:lstStyle/>
          <a:p>
            <a:r>
              <a:rPr lang="en-GB" sz="2800" dirty="0"/>
              <a:t>Variation of Second-Order Phase-Slip Factor</a:t>
            </a:r>
            <a:endParaRPr lang="en-US" sz="2800" dirty="0"/>
          </a:p>
        </p:txBody>
      </p:sp>
      <p:sp>
        <p:nvSpPr>
          <p:cNvPr id="4" name="Slide Number Placeholder 3">
            <a:extLst>
              <a:ext uri="{FF2B5EF4-FFF2-40B4-BE49-F238E27FC236}">
                <a16:creationId xmlns:a16="http://schemas.microsoft.com/office/drawing/2014/main" id="{6034AFBD-1D6F-8300-0EBC-92EDC3E58C22}"/>
              </a:ext>
            </a:extLst>
          </p:cNvPr>
          <p:cNvSpPr>
            <a:spLocks noGrp="1"/>
          </p:cNvSpPr>
          <p:nvPr>
            <p:ph type="sldNum" sz="quarter" idx="4294967295"/>
          </p:nvPr>
        </p:nvSpPr>
        <p:spPr>
          <a:xfrm>
            <a:off x="0" y="0"/>
            <a:ext cx="0" cy="0"/>
          </a:xfrm>
        </p:spPr>
        <p:txBody>
          <a:bodyPr/>
          <a:lstStyle/>
          <a:p>
            <a:fld id="{3A98EE3D-8CD1-4C3F-BD1C-C98C9596463C}" type="slidenum">
              <a:rPr lang="en-US" smtClean="0"/>
              <a:pPr/>
              <a:t>46</a:t>
            </a:fld>
            <a:endParaRPr lang="en-US"/>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8669E57-4BE3-641D-7889-9572E80B5BB3}"/>
                  </a:ext>
                </a:extLst>
              </p:cNvPr>
              <p:cNvSpPr/>
              <p:nvPr/>
            </p:nvSpPr>
            <p:spPr>
              <a:xfrm>
                <a:off x="4984750" y="2370958"/>
                <a:ext cx="349250" cy="461142"/>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𝜼</m:t>
                        </m:r>
                      </m:e>
                      <m:sub>
                        <m:r>
                          <a:rPr lang="en-GB" b="1" i="1" smtClean="0">
                            <a:latin typeface="Cambria Math" panose="02040503050406030204" pitchFamily="18" charset="0"/>
                          </a:rPr>
                          <m:t>𝟏</m:t>
                        </m:r>
                      </m:sub>
                    </m:sSub>
                  </m:oMath>
                </a14:m>
                <a:r>
                  <a:rPr lang="en-GB" dirty="0"/>
                  <a:t> </a:t>
                </a:r>
              </a:p>
            </p:txBody>
          </p:sp>
        </mc:Choice>
        <mc:Fallback xmlns="">
          <p:sp>
            <p:nvSpPr>
              <p:cNvPr id="15" name="Rectangle 14">
                <a:extLst>
                  <a:ext uri="{FF2B5EF4-FFF2-40B4-BE49-F238E27FC236}">
                    <a16:creationId xmlns:a16="http://schemas.microsoft.com/office/drawing/2014/main" id="{98669E57-4BE3-641D-7889-9572E80B5BB3}"/>
                  </a:ext>
                </a:extLst>
              </p:cNvPr>
              <p:cNvSpPr>
                <a:spLocks noRot="1" noChangeAspect="1" noMove="1" noResize="1" noEditPoints="1" noAdjustHandles="1" noChangeArrowheads="1" noChangeShapeType="1" noTextEdit="1"/>
              </p:cNvSpPr>
              <p:nvPr/>
            </p:nvSpPr>
            <p:spPr>
              <a:xfrm>
                <a:off x="4984750" y="2370958"/>
                <a:ext cx="349250" cy="461142"/>
              </a:xfrm>
              <a:prstGeom prst="rect">
                <a:avLst/>
              </a:prstGeom>
              <a:blipFill>
                <a:blip r:embed="rId5"/>
                <a:stretch>
                  <a:fillRect l="-10345"/>
                </a:stretch>
              </a:blip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E90A4F0-8086-10DA-516E-A774ECB7C982}"/>
                  </a:ext>
                </a:extLst>
              </p:cNvPr>
              <p:cNvSpPr txBox="1"/>
              <p:nvPr/>
            </p:nvSpPr>
            <p:spPr>
              <a:xfrm>
                <a:off x="9325427" y="881360"/>
                <a:ext cx="3024414" cy="461665"/>
              </a:xfrm>
              <a:prstGeom prst="rect">
                <a:avLst/>
              </a:prstGeom>
              <a:noFill/>
            </p:spPr>
            <p:txBody>
              <a:bodyPr wrap="square">
                <a:spAutoFit/>
              </a:bodyPr>
              <a:lstStyle/>
              <a:p>
                <a14:m>
                  <m:oMath xmlns:m="http://schemas.openxmlformats.org/officeDocument/2006/math">
                    <m:sSub>
                      <m:sSubPr>
                        <m:ctrlPr>
                          <a:rPr lang="en-GB" sz="240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𝑡</m:t>
                        </m:r>
                      </m:e>
                      <m:sub>
                        <m:r>
                          <a:rPr lang="en-GB" sz="2400" b="0" i="1" smtClean="0">
                            <a:solidFill>
                              <a:srgbClr val="FF0000"/>
                            </a:solidFill>
                            <a:latin typeface="Cambria Math" panose="02040503050406030204" pitchFamily="18" charset="0"/>
                          </a:rPr>
                          <m:t>𝑆𝑆</m:t>
                        </m:r>
                      </m:sub>
                    </m:sSub>
                    <m:r>
                      <a:rPr lang="en-GB" sz="2400" b="0" i="1" smtClean="0">
                        <a:solidFill>
                          <a:srgbClr val="FF0000"/>
                        </a:solidFill>
                        <a:latin typeface="Cambria Math" panose="02040503050406030204" pitchFamily="18" charset="0"/>
                      </a:rPr>
                      <m:t>= </m:t>
                    </m:r>
                  </m:oMath>
                </a14:m>
                <a:r>
                  <a:rPr lang="en-GB" sz="2400" b="0" i="0" dirty="0">
                    <a:solidFill>
                      <a:srgbClr val="FF0000"/>
                    </a:solidFill>
                    <a:latin typeface="+mj-lt"/>
                  </a:rPr>
                  <a:t>fixed</a:t>
                </a:r>
                <a14:m>
                  <m:oMath xmlns:m="http://schemas.openxmlformats.org/officeDocument/2006/math">
                    <m:r>
                      <a:rPr lang="en-GB" sz="2400" b="0" i="1" smtClean="0">
                        <a:solidFill>
                          <a:srgbClr val="FF0000"/>
                        </a:solidFill>
                        <a:latin typeface="Cambria Math" panose="02040503050406030204" pitchFamily="18" charset="0"/>
                      </a:rPr>
                      <m:t> </m:t>
                    </m:r>
                  </m:oMath>
                </a14:m>
                <a:r>
                  <a:rPr lang="en-GB" sz="2400" b="0" i="0" dirty="0">
                    <a:solidFill>
                      <a:srgbClr val="FF0000"/>
                    </a:solidFill>
                    <a:latin typeface="+mj-lt"/>
                  </a:rPr>
                  <a:t>(or </a:t>
                </a:r>
                <a14:m>
                  <m:oMath xmlns:m="http://schemas.openxmlformats.org/officeDocument/2006/math">
                    <m:r>
                      <a:rPr lang="en-GB" sz="2400" b="0" i="1" dirty="0" smtClean="0">
                        <a:solidFill>
                          <a:srgbClr val="FF0000"/>
                        </a:solidFill>
                        <a:latin typeface="Cambria Math" panose="02040503050406030204" pitchFamily="18" charset="0"/>
                      </a:rPr>
                      <m:t>0</m:t>
                    </m:r>
                  </m:oMath>
                </a14:m>
                <a:r>
                  <a:rPr lang="en-GB" sz="2400" b="0" i="0" dirty="0">
                    <a:solidFill>
                      <a:srgbClr val="FF0000"/>
                    </a:solidFill>
                    <a:latin typeface="+mj-lt"/>
                  </a:rPr>
                  <a:t>)</a:t>
                </a:r>
                <a:endParaRPr lang="en-GB" sz="2400" dirty="0">
                  <a:solidFill>
                    <a:srgbClr val="FF0000"/>
                  </a:solidFill>
                </a:endParaRPr>
              </a:p>
            </p:txBody>
          </p:sp>
        </mc:Choice>
        <mc:Fallback xmlns="">
          <p:sp>
            <p:nvSpPr>
              <p:cNvPr id="3" name="TextBox 2">
                <a:extLst>
                  <a:ext uri="{FF2B5EF4-FFF2-40B4-BE49-F238E27FC236}">
                    <a16:creationId xmlns:a16="http://schemas.microsoft.com/office/drawing/2014/main" id="{1E90A4F0-8086-10DA-516E-A774ECB7C982}"/>
                  </a:ext>
                </a:extLst>
              </p:cNvPr>
              <p:cNvSpPr txBox="1">
                <a:spLocks noRot="1" noChangeAspect="1" noMove="1" noResize="1" noEditPoints="1" noAdjustHandles="1" noChangeArrowheads="1" noChangeShapeType="1" noTextEdit="1"/>
              </p:cNvSpPr>
              <p:nvPr/>
            </p:nvSpPr>
            <p:spPr>
              <a:xfrm>
                <a:off x="9325427" y="881360"/>
                <a:ext cx="3024414" cy="461665"/>
              </a:xfrm>
              <a:prstGeom prst="rect">
                <a:avLst/>
              </a:prstGeom>
              <a:blipFill>
                <a:blip r:embed="rId6"/>
                <a:stretch>
                  <a:fillRect t="-10811" b="-29730"/>
                </a:stretch>
              </a:blipFill>
            </p:spPr>
            <p:txBody>
              <a:bodyPr/>
              <a:lstStyle/>
              <a:p>
                <a:r>
                  <a:rPr lang="en-IT">
                    <a:noFill/>
                  </a:rPr>
                  <a:t> </a:t>
                </a:r>
              </a:p>
            </p:txBody>
          </p:sp>
        </mc:Fallback>
      </mc:AlternateContent>
    </p:spTree>
    <p:extLst>
      <p:ext uri="{BB962C8B-B14F-4D97-AF65-F5344CB8AC3E}">
        <p14:creationId xmlns:p14="http://schemas.microsoft.com/office/powerpoint/2010/main" val="18115355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D3C76-2932-A906-E4D3-19A3CCE714A2}"/>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19FD713-D5CB-D14F-260F-8D36C958F2F5}"/>
              </a:ext>
            </a:extLst>
          </p:cNvPr>
          <p:cNvSpPr/>
          <p:nvPr/>
        </p:nvSpPr>
        <p:spPr>
          <a:xfrm>
            <a:off x="4026965" y="3683497"/>
            <a:ext cx="2480461" cy="1396422"/>
          </a:xfrm>
          <a:prstGeom prst="rect">
            <a:avLst/>
          </a:prstGeom>
          <a:solidFill>
            <a:schemeClr val="accent4">
              <a:alpha val="50000"/>
            </a:schemeClr>
          </a:solidFill>
          <a:ln w="28575">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b"/>
          <a:lstStyle/>
          <a:p>
            <a:pPr algn="ctr"/>
            <a:r>
              <a:rPr lang="en-GB" sz="1400" noProof="0" dirty="0">
                <a:effectLst>
                  <a:glow rad="63500">
                    <a:schemeClr val="accent4">
                      <a:satMod val="175000"/>
                      <a:alpha val="40000"/>
                    </a:schemeClr>
                  </a:glow>
                </a:effectLst>
              </a:rPr>
              <a:t>Transverse contribution</a:t>
            </a:r>
          </a:p>
        </p:txBody>
      </p:sp>
      <p:sp>
        <p:nvSpPr>
          <p:cNvPr id="18" name="Rectangle 17">
            <a:extLst>
              <a:ext uri="{FF2B5EF4-FFF2-40B4-BE49-F238E27FC236}">
                <a16:creationId xmlns:a16="http://schemas.microsoft.com/office/drawing/2014/main" id="{6E663868-AF40-FE32-DA00-03DC8EC27151}"/>
              </a:ext>
            </a:extLst>
          </p:cNvPr>
          <p:cNvSpPr/>
          <p:nvPr/>
        </p:nvSpPr>
        <p:spPr>
          <a:xfrm>
            <a:off x="6812266" y="3685521"/>
            <a:ext cx="1510835" cy="1394397"/>
          </a:xfrm>
          <a:prstGeom prst="rect">
            <a:avLst/>
          </a:prstGeom>
          <a:solidFill>
            <a:schemeClr val="accent4">
              <a:alpha val="50000"/>
            </a:schemeClr>
          </a:solidFill>
          <a:ln w="28575">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b"/>
          <a:lstStyle/>
          <a:p>
            <a:pPr algn="ctr"/>
            <a:r>
              <a:rPr lang="en-GB" sz="1400" noProof="0" dirty="0">
                <a:effectLst>
                  <a:glow rad="63500">
                    <a:schemeClr val="accent4">
                      <a:satMod val="175000"/>
                      <a:alpha val="40000"/>
                    </a:schemeClr>
                  </a:glow>
                </a:effectLst>
              </a:rPr>
              <a:t>Longitudinal contribution</a:t>
            </a:r>
          </a:p>
        </p:txBody>
      </p:sp>
      <p:sp>
        <p:nvSpPr>
          <p:cNvPr id="2" name="Title 1">
            <a:extLst>
              <a:ext uri="{FF2B5EF4-FFF2-40B4-BE49-F238E27FC236}">
                <a16:creationId xmlns:a16="http://schemas.microsoft.com/office/drawing/2014/main" id="{C563B990-0DA7-30B2-7483-4ADC33E4E781}"/>
              </a:ext>
            </a:extLst>
          </p:cNvPr>
          <p:cNvSpPr>
            <a:spLocks noGrp="1"/>
          </p:cNvSpPr>
          <p:nvPr>
            <p:ph type="title"/>
          </p:nvPr>
        </p:nvSpPr>
        <p:spPr/>
        <p:txBody>
          <a:bodyPr>
            <a:normAutofit fontScale="90000"/>
          </a:bodyPr>
          <a:lstStyle/>
          <a:p>
            <a:r>
              <a:rPr lang="en-GB" noProof="0" dirty="0"/>
              <a:t>Effects of </a:t>
            </a:r>
            <a:br>
              <a:rPr lang="en-GB" noProof="0" dirty="0"/>
            </a:br>
            <a:r>
              <a:rPr lang="en-GB" noProof="0" dirty="0"/>
              <a:t>Longitudinal focusing</a:t>
            </a:r>
          </a:p>
        </p:txBody>
      </p:sp>
      <p:sp>
        <p:nvSpPr>
          <p:cNvPr id="9" name="Text Placeholder 8">
            <a:extLst>
              <a:ext uri="{FF2B5EF4-FFF2-40B4-BE49-F238E27FC236}">
                <a16:creationId xmlns:a16="http://schemas.microsoft.com/office/drawing/2014/main" id="{89D7A732-AD7E-AF0E-70CB-6E79CF39E69E}"/>
              </a:ext>
            </a:extLst>
          </p:cNvPr>
          <p:cNvSpPr>
            <a:spLocks noGrp="1"/>
          </p:cNvSpPr>
          <p:nvPr>
            <p:ph type="body" sz="quarter" idx="12"/>
          </p:nvPr>
        </p:nvSpPr>
        <p:spPr/>
        <p:txBody>
          <a:bodyPr/>
          <a:lstStyle/>
          <a:p>
            <a:r>
              <a:rPr lang="en-GB" noProof="0" dirty="0"/>
              <a:t>Theoretical Travel-Time Model (single particle with RF off)</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BF5CDBE-6BEE-8822-AD26-EAB2BA38BF8B}"/>
                  </a:ext>
                </a:extLst>
              </p:cNvPr>
              <p:cNvSpPr>
                <a:spLocks noGrp="1"/>
              </p:cNvSpPr>
              <p:nvPr>
                <p:ph idx="1"/>
              </p:nvPr>
            </p:nvSpPr>
            <p:spPr/>
            <p:txBody>
              <a:bodyPr anchor="ctr">
                <a:normAutofit/>
              </a:bodyPr>
              <a:lstStyle/>
              <a:p>
                <a:pPr marL="0" indent="0">
                  <a:buNone/>
                </a:pPr>
                <a14:m>
                  <m:oMathPara xmlns:m="http://schemas.openxmlformats.org/officeDocument/2006/math">
                    <m:oMathParaPr>
                      <m:jc m:val="centerGroup"/>
                    </m:oMathParaPr>
                    <m:oMath xmlns:m="http://schemas.openxmlformats.org/officeDocument/2006/math">
                      <m:f>
                        <m:fPr>
                          <m:ctrlPr>
                            <a:rPr lang="en-GB" sz="2400" b="0" i="1" noProof="0" smtClean="0">
                              <a:solidFill>
                                <a:schemeClr val="bg1"/>
                              </a:solidFill>
                              <a:latin typeface="Cambria Math" panose="02040503050406030204" pitchFamily="18" charset="0"/>
                            </a:rPr>
                          </m:ctrlPr>
                        </m:fPr>
                        <m:num>
                          <m:r>
                            <m:rPr>
                              <m:sty m:val="p"/>
                            </m:rPr>
                            <a:rPr lang="en-GB" sz="2400" b="0" noProof="0">
                              <a:solidFill>
                                <a:schemeClr val="bg1"/>
                              </a:solidFill>
                              <a:latin typeface="Cambria Math" panose="02040503050406030204" pitchFamily="18" charset="0"/>
                            </a:rPr>
                            <m:t>Δ</m:t>
                          </m:r>
                          <m:r>
                            <a:rPr lang="en-GB" sz="2400" b="0" i="1" noProof="0" smtClean="0">
                              <a:solidFill>
                                <a:schemeClr val="bg1"/>
                              </a:solidFill>
                              <a:latin typeface="Cambria Math" panose="02040503050406030204" pitchFamily="18" charset="0"/>
                            </a:rPr>
                            <m:t>𝑇</m:t>
                          </m:r>
                        </m:num>
                        <m:den>
                          <m:r>
                            <a:rPr lang="en-GB" sz="2400" b="0" i="1" noProof="0" smtClean="0">
                              <a:solidFill>
                                <a:schemeClr val="bg1"/>
                              </a:solidFill>
                              <a:latin typeface="Cambria Math" panose="02040503050406030204" pitchFamily="18" charset="0"/>
                            </a:rPr>
                            <m:t>𝑇</m:t>
                          </m:r>
                        </m:den>
                      </m:f>
                      <m:r>
                        <a:rPr lang="en-GB" sz="2400" noProof="0">
                          <a:solidFill>
                            <a:schemeClr val="bg1"/>
                          </a:solidFill>
                          <a:latin typeface="Cambria Math" panose="02040503050406030204" pitchFamily="18" charset="0"/>
                        </a:rPr>
                        <m:t>=</m:t>
                      </m:r>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800" b="0" i="1" noProof="0">
                              <a:solidFill>
                                <a:schemeClr val="bg1"/>
                              </a:solidFill>
                              <a:latin typeface="Cambria Math" panose="02040503050406030204" pitchFamily="18" charset="0"/>
                            </a:rPr>
                          </m:ctrlPr>
                        </m:fPr>
                        <m:num>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𝜋</m:t>
                          </m:r>
                        </m:num>
                        <m:den>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𝐿</m:t>
                          </m:r>
                        </m:den>
                      </m:f>
                      <m:d>
                        <m:dPr>
                          <m:ctrlPr>
                            <a:rPr lang="en-GB" sz="2800" b="0" i="1" noProof="0">
                              <a:solidFill>
                                <a:schemeClr val="bg1"/>
                              </a:solidFill>
                              <a:latin typeface="Cambria Math" panose="02040503050406030204" pitchFamily="18" charset="0"/>
                            </a:rPr>
                          </m:ctrlPr>
                        </m:dPr>
                        <m:e>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𝜖</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𝑥</m:t>
                              </m:r>
                            </m:sub>
                          </m:sSub>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𝜉</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𝑥</m:t>
                              </m:r>
                            </m:sub>
                          </m:s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m:t>
                          </m:r>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𝜖</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𝑦</m:t>
                              </m:r>
                            </m:sub>
                          </m:sSub>
                          <m:sSub>
                            <m:sSubPr>
                              <m:ctrlPr>
                                <a:rPr lang="en-GB" sz="2800" b="0" i="1" noProof="0">
                                  <a:solidFill>
                                    <a:schemeClr val="bg1"/>
                                  </a:solidFill>
                                  <a:latin typeface="Cambria Math" panose="02040503050406030204" pitchFamily="18" charset="0"/>
                                </a:rPr>
                              </m:ctrlPr>
                            </m:sSubPr>
                            <m:e>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𝜉</m:t>
                              </m:r>
                            </m:e>
                            <m:sub>
                              <m:r>
                                <a:rPr lang="en-GB" sz="2400" b="0" i="1" noProof="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𝑦</m:t>
                              </m:r>
                            </m:sub>
                          </m:sSub>
                        </m:e>
                      </m:d>
                      <m:r>
                        <a:rPr lang="en-GB" sz="2400" b="1" i="1" noProof="0" smtClean="0">
                          <a:solidFill>
                            <a:schemeClr val="bg1"/>
                          </a:solidFill>
                          <a:latin typeface="Cambria Math" panose="02040503050406030204" pitchFamily="18" charset="0"/>
                          <a:ea typeface="Century Gothic" panose="020B0502020202020204" pitchFamily="34" charset="0"/>
                          <a:cs typeface="Times New Roman" panose="02020603050405020304" pitchFamily="18" charset="0"/>
                        </a:rPr>
                        <m:t>+</m:t>
                      </m:r>
                      <m:sSub>
                        <m:sSubPr>
                          <m:ctrlPr>
                            <a:rPr lang="en-GB" sz="2400" i="1" noProof="0">
                              <a:solidFill>
                                <a:schemeClr val="bg1"/>
                              </a:solidFill>
                              <a:latin typeface="Cambria Math" panose="02040503050406030204" pitchFamily="18" charset="0"/>
                            </a:rPr>
                          </m:ctrlPr>
                        </m:sSubPr>
                        <m:e>
                          <m:r>
                            <a:rPr lang="en-GB" sz="2400" i="1" noProof="0">
                              <a:solidFill>
                                <a:schemeClr val="bg1"/>
                              </a:solidFill>
                              <a:latin typeface="Cambria Math" panose="02040503050406030204" pitchFamily="18" charset="0"/>
                              <a:ea typeface="Cambria Math" panose="02040503050406030204" pitchFamily="18" charset="0"/>
                            </a:rPr>
                            <m:t>𝜂</m:t>
                          </m:r>
                        </m:e>
                        <m:sub>
                          <m:r>
                            <a:rPr lang="en-GB" sz="2400" i="1" noProof="0" smtClean="0">
                              <a:solidFill>
                                <a:schemeClr val="bg1"/>
                              </a:solidFill>
                              <a:latin typeface="Cambria Math" panose="02040503050406030204" pitchFamily="18" charset="0"/>
                            </a:rPr>
                            <m:t>0</m:t>
                          </m:r>
                        </m:sub>
                      </m:sSub>
                      <m:r>
                        <a:rPr lang="en-GB" sz="2400" i="1" noProof="0">
                          <a:solidFill>
                            <a:schemeClr val="bg1"/>
                          </a:solidFill>
                          <a:latin typeface="Cambria Math" panose="02040503050406030204" pitchFamily="18" charset="0"/>
                          <a:ea typeface="Cambria Math" panose="02040503050406030204" pitchFamily="18" charset="0"/>
                        </a:rPr>
                        <m:t>𝛿</m:t>
                      </m:r>
                      <m:r>
                        <a:rPr lang="en-GB" sz="2400" i="1" noProof="0" smtClean="0">
                          <a:solidFill>
                            <a:schemeClr val="bg1"/>
                          </a:solidFill>
                          <a:latin typeface="Cambria Math" panose="02040503050406030204" pitchFamily="18" charset="0"/>
                        </a:rPr>
                        <m:t>+</m:t>
                      </m:r>
                      <m:sSub>
                        <m:sSubPr>
                          <m:ctrlP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1</m:t>
                          </m:r>
                        </m:sub>
                      </m:sSub>
                      <m:sSup>
                        <m:sSupPr>
                          <m:ctrlP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𝛿</m:t>
                          </m:r>
                        </m:e>
                        <m:sup>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GB" sz="2400" b="0" i="1" noProof="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GB" sz="2400" noProof="0" dirty="0">
                  <a:solidFill>
                    <a:schemeClr val="bg1"/>
                  </a:solidFill>
                </a:endParaRPr>
              </a:p>
            </p:txBody>
          </p:sp>
        </mc:Choice>
        <mc:Fallback xmlns="">
          <p:sp>
            <p:nvSpPr>
              <p:cNvPr id="6" name="Content Placeholder 5">
                <a:extLst>
                  <a:ext uri="{FF2B5EF4-FFF2-40B4-BE49-F238E27FC236}">
                    <a16:creationId xmlns:a16="http://schemas.microsoft.com/office/drawing/2014/main" id="{9BF5CDBE-6BEE-8822-AD26-EAB2BA38BF8B}"/>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IT">
                    <a:noFill/>
                  </a:rPr>
                  <a:t> </a:t>
                </a:r>
              </a:p>
            </p:txBody>
          </p:sp>
        </mc:Fallback>
      </mc:AlternateContent>
      <p:pic>
        <p:nvPicPr>
          <p:cNvPr id="35" name="Picture Placeholder 34">
            <a:extLst>
              <a:ext uri="{FF2B5EF4-FFF2-40B4-BE49-F238E27FC236}">
                <a16:creationId xmlns:a16="http://schemas.microsoft.com/office/drawing/2014/main" id="{96FC8273-0BE4-83C0-BC2C-17404D7A033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23DA969-2FA2-3A00-7FB4-E2ED34A019DF}"/>
                  </a:ext>
                </a:extLst>
              </p:cNvPr>
              <p:cNvSpPr txBox="1"/>
              <p:nvPr/>
            </p:nvSpPr>
            <p:spPr>
              <a:xfrm>
                <a:off x="398236" y="2199039"/>
                <a:ext cx="3485884" cy="7350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150" normalizeH="0" baseline="0" noProof="0" smtClean="0">
                              <a:ln>
                                <a:noFill/>
                              </a:ln>
                              <a:solidFill>
                                <a:srgbClr val="FF0000"/>
                              </a:solidFill>
                              <a:effectLst/>
                              <a:uLnTx/>
                              <a:uFillTx/>
                              <a:latin typeface="Cambria Math" panose="02040503050406030204" pitchFamily="18" charset="0"/>
                            </a:rPr>
                          </m:ctrlPr>
                        </m:sSubPr>
                        <m:e>
                          <m:d>
                            <m:d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dPr>
                            <m:e>
                              <m:f>
                                <m:f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fPr>
                                <m:num>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𝛥</m:t>
                                  </m:r>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num>
                                <m:den>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den>
                              </m:f>
                            </m:e>
                          </m:d>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𝛽</m:t>
                          </m:r>
                        </m:sub>
                      </m:s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f>
                        <m:f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fPr>
                        <m:num>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𝜋</m:t>
                          </m:r>
                        </m:num>
                        <m:den>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den>
                      </m:f>
                      <m:d>
                        <m:d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dPr>
                        <m:e>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𝜖</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𝑥</m:t>
                              </m:r>
                            </m:sub>
                          </m:sSub>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𝜉</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𝑥</m:t>
                              </m:r>
                            </m:sub>
                          </m:s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𝜖</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𝑦</m:t>
                              </m:r>
                            </m:sub>
                          </m:sSub>
                          <m:sSub>
                            <m:sSub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sSubPr>
                            <m:e>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𝜉</m:t>
                              </m:r>
                            </m:e>
                            <m: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𝑦</m:t>
                              </m:r>
                            </m:sub>
                          </m:sSub>
                        </m:e>
                      </m:d>
                    </m:oMath>
                  </m:oMathPara>
                </a14:m>
                <a:endParaRPr lang="en-GB" noProof="0" dirty="0">
                  <a:solidFill>
                    <a:srgbClr val="FF0000"/>
                  </a:solidFill>
                </a:endParaRPr>
              </a:p>
            </p:txBody>
          </p:sp>
        </mc:Choice>
        <mc:Fallback xmlns="">
          <p:sp>
            <p:nvSpPr>
              <p:cNvPr id="11" name="TextBox 10">
                <a:extLst>
                  <a:ext uri="{FF2B5EF4-FFF2-40B4-BE49-F238E27FC236}">
                    <a16:creationId xmlns:a16="http://schemas.microsoft.com/office/drawing/2014/main" id="{523DA969-2FA2-3A00-7FB4-E2ED34A019DF}"/>
                  </a:ext>
                </a:extLst>
              </p:cNvPr>
              <p:cNvSpPr txBox="1">
                <a:spLocks noRot="1" noChangeAspect="1" noMove="1" noResize="1" noEditPoints="1" noAdjustHandles="1" noChangeArrowheads="1" noChangeShapeType="1" noTextEdit="1"/>
              </p:cNvSpPr>
              <p:nvPr/>
            </p:nvSpPr>
            <p:spPr>
              <a:xfrm>
                <a:off x="398236" y="2199039"/>
                <a:ext cx="3485884" cy="735073"/>
              </a:xfrm>
              <a:prstGeom prst="rect">
                <a:avLst/>
              </a:prstGeom>
              <a:blipFill>
                <a:blip r:embed="rId4"/>
                <a:stretch>
                  <a:fillRect b="-517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7B0B83-218D-2856-3F27-09E5CF9B0C94}"/>
                  </a:ext>
                </a:extLst>
              </p:cNvPr>
              <p:cNvSpPr txBox="1"/>
              <p:nvPr/>
            </p:nvSpPr>
            <p:spPr>
              <a:xfrm>
                <a:off x="3785743" y="2199039"/>
                <a:ext cx="3485884" cy="825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150" normalizeH="0" baseline="0" noProof="0" smtClean="0">
                              <a:ln>
                                <a:noFill/>
                              </a:ln>
                              <a:solidFill>
                                <a:srgbClr val="FF0000"/>
                              </a:solidFill>
                              <a:effectLst/>
                              <a:uLnTx/>
                              <a:uFillTx/>
                              <a:latin typeface="Cambria Math" panose="02040503050406030204" pitchFamily="18" charset="0"/>
                            </a:rPr>
                          </m:ctrlPr>
                        </m:sSubPr>
                        <m:e>
                          <m:d>
                            <m:d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dPr>
                            <m:e>
                              <m:f>
                                <m:fPr>
                                  <m:ctrlPr>
                                    <a:rPr kumimoji="0" lang="en-GB" sz="2000" b="0" i="1" u="none" strike="noStrike" kern="1200" cap="none" spc="150" normalizeH="0" baseline="0" noProof="0">
                                      <a:ln>
                                        <a:noFill/>
                                      </a:ln>
                                      <a:solidFill>
                                        <a:srgbClr val="FF0000"/>
                                      </a:solidFill>
                                      <a:effectLst/>
                                      <a:uLnTx/>
                                      <a:uFillTx/>
                                      <a:latin typeface="Cambria Math" panose="02040503050406030204" pitchFamily="18" charset="0"/>
                                    </a:rPr>
                                  </m:ctrlPr>
                                </m:fPr>
                                <m:num>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𝛥</m:t>
                                  </m:r>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num>
                                <m:den>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𝐿</m:t>
                                  </m:r>
                                </m:den>
                              </m:f>
                            </m:e>
                          </m:d>
                        </m:e>
                        <m: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sub>
                      </m:sSub>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sSub>
                        <m:sSubPr>
                          <m:ctrlP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cs typeface="Times New Roman" panose="02020603050405020304" pitchFamily="18" charset="0"/>
                            </a:rPr>
                          </m:ctrlPr>
                        </m:sSubPr>
                        <m:e>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𝛼</m:t>
                          </m:r>
                        </m:e>
                        <m: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cs typeface="Times New Roman" panose="02020603050405020304" pitchFamily="18" charset="0"/>
                            </a:rPr>
                            <m:t>0</m:t>
                          </m:r>
                        </m:sub>
                      </m:s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𝛼</m:t>
                          </m:r>
                        </m:e>
                        <m:sub>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sSup>
                        <m:sSupPr>
                          <m:ctrlP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e>
                        <m:sup>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GB" noProof="0" dirty="0">
                  <a:solidFill>
                    <a:srgbClr val="FF0000"/>
                  </a:solidFill>
                </a:endParaRPr>
              </a:p>
            </p:txBody>
          </p:sp>
        </mc:Choice>
        <mc:Fallback xmlns="">
          <p:sp>
            <p:nvSpPr>
              <p:cNvPr id="12" name="TextBox 11">
                <a:extLst>
                  <a:ext uri="{FF2B5EF4-FFF2-40B4-BE49-F238E27FC236}">
                    <a16:creationId xmlns:a16="http://schemas.microsoft.com/office/drawing/2014/main" id="{807B0B83-218D-2856-3F27-09E5CF9B0C94}"/>
                  </a:ext>
                </a:extLst>
              </p:cNvPr>
              <p:cNvSpPr txBox="1">
                <a:spLocks noRot="1" noChangeAspect="1" noMove="1" noResize="1" noEditPoints="1" noAdjustHandles="1" noChangeArrowheads="1" noChangeShapeType="1" noTextEdit="1"/>
              </p:cNvSpPr>
              <p:nvPr/>
            </p:nvSpPr>
            <p:spPr>
              <a:xfrm>
                <a:off x="3785743" y="2199039"/>
                <a:ext cx="3485884" cy="825419"/>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24C87C7-0C8C-D630-DADD-E7CD6A8BF370}"/>
                  </a:ext>
                </a:extLst>
              </p:cNvPr>
              <p:cNvSpPr txBox="1"/>
              <p:nvPr/>
            </p:nvSpPr>
            <p:spPr>
              <a:xfrm>
                <a:off x="7173249" y="2199038"/>
                <a:ext cx="4697253" cy="868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pc="150" noProof="0" smtClean="0">
                              <a:solidFill>
                                <a:srgbClr val="FF0000"/>
                              </a:solidFill>
                              <a:latin typeface="Cambria Math" panose="02040503050406030204" pitchFamily="18" charset="0"/>
                            </a:rPr>
                          </m:ctrlPr>
                        </m:fPr>
                        <m:num>
                          <m:r>
                            <a:rPr lang="en-GB" sz="2000"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sz="2000"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num>
                        <m:den>
                          <m:r>
                            <a:rPr lang="en-GB" sz="2000"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den>
                      </m:f>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1</m:t>
                          </m:r>
                        </m:num>
                        <m:den>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b="0"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𝛾</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den>
                      </m:f>
                      <m:r>
                        <a:rPr lang="en-GB" sz="2000" i="1" spc="150" noProof="0" smtClean="0">
                          <a:solidFill>
                            <a:srgbClr val="FF0000"/>
                          </a:solidFill>
                          <a:latin typeface="Cambria Math" panose="02040503050406030204" pitchFamily="18" charset="0"/>
                          <a:ea typeface="Cambria Math" panose="02040503050406030204" pitchFamily="18" charset="0"/>
                        </a:rPr>
                        <m:t>𝛿</m:t>
                      </m:r>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3</m:t>
                          </m:r>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b="0"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𝛽</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num>
                        <m:den>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2</m:t>
                          </m:r>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b="0"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𝛾</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den>
                      </m:f>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r>
                            <a:rPr lang="en-GB" i="1" spc="150" noProof="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𝛿</m:t>
                          </m:r>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r>
                        <a:rPr lang="en-GB" b="0" i="1" spc="150" noProof="0" smtClean="0">
                          <a:solidFill>
                            <a:srgbClr val="FF0000"/>
                          </a:solidFill>
                          <a:latin typeface="Cambria Math" panose="02040503050406030204" pitchFamily="18" charset="0"/>
                          <a:cs typeface="Times New Roman" panose="02020603050405020304" pitchFamily="18" charset="0"/>
                        </a:rPr>
                        <m:t>+…</m:t>
                      </m:r>
                    </m:oMath>
                  </m:oMathPara>
                </a14:m>
                <a:endParaRPr lang="en-GB" noProof="0" dirty="0">
                  <a:solidFill>
                    <a:srgbClr val="FF0000"/>
                  </a:solidFill>
                </a:endParaRPr>
              </a:p>
            </p:txBody>
          </p:sp>
        </mc:Choice>
        <mc:Fallback xmlns="">
          <p:sp>
            <p:nvSpPr>
              <p:cNvPr id="14" name="TextBox 13">
                <a:extLst>
                  <a:ext uri="{FF2B5EF4-FFF2-40B4-BE49-F238E27FC236}">
                    <a16:creationId xmlns:a16="http://schemas.microsoft.com/office/drawing/2014/main" id="{024C87C7-0C8C-D630-DADD-E7CD6A8BF370}"/>
                  </a:ext>
                </a:extLst>
              </p:cNvPr>
              <p:cNvSpPr txBox="1">
                <a:spLocks noRot="1" noChangeAspect="1" noMove="1" noResize="1" noEditPoints="1" noAdjustHandles="1" noChangeArrowheads="1" noChangeShapeType="1" noTextEdit="1"/>
              </p:cNvSpPr>
              <p:nvPr/>
            </p:nvSpPr>
            <p:spPr>
              <a:xfrm>
                <a:off x="7173249" y="2199038"/>
                <a:ext cx="4697253" cy="868507"/>
              </a:xfrm>
              <a:prstGeom prst="rect">
                <a:avLst/>
              </a:prstGeom>
              <a:blipFill>
                <a:blip r:embed="rId6"/>
                <a:stretch>
                  <a:fillRect/>
                </a:stretch>
              </a:blipFill>
            </p:spPr>
            <p:txBody>
              <a:bodyPr/>
              <a:lstStyle/>
              <a:p>
                <a:r>
                  <a:rPr lang="en-IT">
                    <a:noFill/>
                  </a:rPr>
                  <a:t> </a:t>
                </a:r>
              </a:p>
            </p:txBody>
          </p:sp>
        </mc:Fallback>
      </mc:AlternateContent>
      <p:cxnSp>
        <p:nvCxnSpPr>
          <p:cNvPr id="21" name="Straight Arrow Connector 20">
            <a:extLst>
              <a:ext uri="{FF2B5EF4-FFF2-40B4-BE49-F238E27FC236}">
                <a16:creationId xmlns:a16="http://schemas.microsoft.com/office/drawing/2014/main" id="{50703E09-6D37-0F2E-C83C-E65B7FCC6036}"/>
              </a:ext>
            </a:extLst>
          </p:cNvPr>
          <p:cNvCxnSpPr>
            <a:cxnSpLocks/>
            <a:stCxn id="26" idx="2"/>
          </p:cNvCxnSpPr>
          <p:nvPr/>
        </p:nvCxnSpPr>
        <p:spPr>
          <a:xfrm>
            <a:off x="1969311" y="3752440"/>
            <a:ext cx="1213839" cy="395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BDC51E-E510-E1D4-9FE8-99EDAFCCB7D5}"/>
              </a:ext>
            </a:extLst>
          </p:cNvPr>
          <p:cNvCxnSpPr>
            <a:cxnSpLocks/>
            <a:stCxn id="29" idx="2"/>
          </p:cNvCxnSpPr>
          <p:nvPr/>
        </p:nvCxnSpPr>
        <p:spPr>
          <a:xfrm flipH="1">
            <a:off x="6996545" y="3648266"/>
            <a:ext cx="414952" cy="44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7C33AB2-D851-17FD-918C-2A8979AE6121}"/>
              </a:ext>
            </a:extLst>
          </p:cNvPr>
          <p:cNvSpPr txBox="1"/>
          <p:nvPr/>
        </p:nvSpPr>
        <p:spPr>
          <a:xfrm>
            <a:off x="696650" y="3106109"/>
            <a:ext cx="2545322" cy="646331"/>
          </a:xfrm>
          <a:prstGeom prst="rect">
            <a:avLst/>
          </a:prstGeom>
          <a:noFill/>
        </p:spPr>
        <p:txBody>
          <a:bodyPr wrap="square" rtlCol="0">
            <a:spAutoFit/>
          </a:bodyPr>
          <a:lstStyle/>
          <a:p>
            <a:pPr algn="ctr"/>
            <a:r>
              <a:rPr lang="en-GB" noProof="0" dirty="0">
                <a:solidFill>
                  <a:schemeClr val="bg1"/>
                </a:solidFill>
              </a:rPr>
              <a:t>Change in travel time</a:t>
            </a:r>
          </a:p>
        </p:txBody>
      </p:sp>
      <p:sp>
        <p:nvSpPr>
          <p:cNvPr id="29" name="TextBox 28">
            <a:extLst>
              <a:ext uri="{FF2B5EF4-FFF2-40B4-BE49-F238E27FC236}">
                <a16:creationId xmlns:a16="http://schemas.microsoft.com/office/drawing/2014/main" id="{6DD0A301-89E9-E0E3-AD08-D4DD7190EF0D}"/>
              </a:ext>
            </a:extLst>
          </p:cNvPr>
          <p:cNvSpPr txBox="1"/>
          <p:nvPr/>
        </p:nvSpPr>
        <p:spPr>
          <a:xfrm>
            <a:off x="6246963" y="3001935"/>
            <a:ext cx="2329068" cy="646331"/>
          </a:xfrm>
          <a:prstGeom prst="rect">
            <a:avLst/>
          </a:prstGeom>
          <a:noFill/>
        </p:spPr>
        <p:txBody>
          <a:bodyPr wrap="square" rtlCol="0">
            <a:spAutoFit/>
          </a:bodyPr>
          <a:lstStyle/>
          <a:p>
            <a:pPr algn="ctr"/>
            <a:r>
              <a:rPr lang="en-GB" noProof="0" dirty="0">
                <a:solidFill>
                  <a:schemeClr val="bg1"/>
                </a:solidFill>
              </a:rPr>
              <a:t>1° phase slip factor</a:t>
            </a:r>
          </a:p>
        </p:txBody>
      </p:sp>
      <p:cxnSp>
        <p:nvCxnSpPr>
          <p:cNvPr id="31" name="Straight Arrow Connector 30">
            <a:extLst>
              <a:ext uri="{FF2B5EF4-FFF2-40B4-BE49-F238E27FC236}">
                <a16:creationId xmlns:a16="http://schemas.microsoft.com/office/drawing/2014/main" id="{A2C8EE1E-2030-B696-46C8-1E2E51BC4869}"/>
              </a:ext>
            </a:extLst>
          </p:cNvPr>
          <p:cNvCxnSpPr>
            <a:cxnSpLocks/>
            <a:stCxn id="33" idx="2"/>
          </p:cNvCxnSpPr>
          <p:nvPr/>
        </p:nvCxnSpPr>
        <p:spPr>
          <a:xfrm flipH="1">
            <a:off x="7839777" y="3678289"/>
            <a:ext cx="2449682" cy="44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A1C730E-EFD5-4B6F-1DDB-713C5F7734A8}"/>
              </a:ext>
            </a:extLst>
          </p:cNvPr>
          <p:cNvSpPr txBox="1"/>
          <p:nvPr/>
        </p:nvSpPr>
        <p:spPr>
          <a:xfrm>
            <a:off x="9053004" y="3031958"/>
            <a:ext cx="2472909" cy="646331"/>
          </a:xfrm>
          <a:prstGeom prst="rect">
            <a:avLst/>
          </a:prstGeom>
          <a:noFill/>
        </p:spPr>
        <p:txBody>
          <a:bodyPr wrap="square" rtlCol="0">
            <a:spAutoFit/>
          </a:bodyPr>
          <a:lstStyle/>
          <a:p>
            <a:pPr algn="ctr"/>
            <a:r>
              <a:rPr lang="en-GB" noProof="0" dirty="0">
                <a:solidFill>
                  <a:schemeClr val="bg1"/>
                </a:solidFill>
              </a:rPr>
              <a:t>2° phase slip factor</a:t>
            </a:r>
          </a:p>
        </p:txBody>
      </p:sp>
      <p:cxnSp>
        <p:nvCxnSpPr>
          <p:cNvPr id="37" name="Straight Arrow Connector 36">
            <a:extLst>
              <a:ext uri="{FF2B5EF4-FFF2-40B4-BE49-F238E27FC236}">
                <a16:creationId xmlns:a16="http://schemas.microsoft.com/office/drawing/2014/main" id="{0330025D-58E1-349E-31FB-F949127F8BA5}"/>
              </a:ext>
            </a:extLst>
          </p:cNvPr>
          <p:cNvCxnSpPr>
            <a:cxnSpLocks/>
            <a:stCxn id="43" idx="0"/>
          </p:cNvCxnSpPr>
          <p:nvPr/>
        </p:nvCxnSpPr>
        <p:spPr>
          <a:xfrm flipV="1">
            <a:off x="2641576" y="4273102"/>
            <a:ext cx="2116226" cy="1498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3BD2EBE-6E37-FEC9-2E50-61F10ED1B955}"/>
              </a:ext>
            </a:extLst>
          </p:cNvPr>
          <p:cNvCxnSpPr>
            <a:cxnSpLocks/>
            <a:stCxn id="43" idx="0"/>
          </p:cNvCxnSpPr>
          <p:nvPr/>
        </p:nvCxnSpPr>
        <p:spPr>
          <a:xfrm flipV="1">
            <a:off x="2641576" y="4205397"/>
            <a:ext cx="3031644" cy="1566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68D65C-741E-8424-E924-4E1EDC2D1D81}"/>
              </a:ext>
            </a:extLst>
          </p:cNvPr>
          <p:cNvCxnSpPr>
            <a:cxnSpLocks/>
            <a:stCxn id="45" idx="0"/>
          </p:cNvCxnSpPr>
          <p:nvPr/>
        </p:nvCxnSpPr>
        <p:spPr>
          <a:xfrm flipH="1" flipV="1">
            <a:off x="5191500" y="4300812"/>
            <a:ext cx="1351544" cy="141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F2635B0-F6CE-610D-A23F-D090ED39C11B}"/>
              </a:ext>
            </a:extLst>
          </p:cNvPr>
          <p:cNvCxnSpPr>
            <a:cxnSpLocks/>
            <a:stCxn id="45" idx="0"/>
          </p:cNvCxnSpPr>
          <p:nvPr/>
        </p:nvCxnSpPr>
        <p:spPr>
          <a:xfrm flipH="1" flipV="1">
            <a:off x="6096000" y="4321797"/>
            <a:ext cx="447044" cy="1396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3DE7E56-C3F4-7272-DE0D-F6DA48A58DA3}"/>
              </a:ext>
            </a:extLst>
          </p:cNvPr>
          <p:cNvCxnSpPr>
            <a:cxnSpLocks/>
            <a:stCxn id="44" idx="0"/>
          </p:cNvCxnSpPr>
          <p:nvPr/>
        </p:nvCxnSpPr>
        <p:spPr>
          <a:xfrm flipH="1" flipV="1">
            <a:off x="7271627" y="4219252"/>
            <a:ext cx="3064284" cy="1461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96B5098-8302-376F-B905-BA76E9851CAD}"/>
              </a:ext>
            </a:extLst>
          </p:cNvPr>
          <p:cNvSpPr txBox="1"/>
          <p:nvPr/>
        </p:nvSpPr>
        <p:spPr>
          <a:xfrm>
            <a:off x="1888787" y="5772069"/>
            <a:ext cx="1505578" cy="369332"/>
          </a:xfrm>
          <a:prstGeom prst="rect">
            <a:avLst/>
          </a:prstGeom>
          <a:noFill/>
        </p:spPr>
        <p:txBody>
          <a:bodyPr wrap="square" rtlCol="0">
            <a:spAutoFit/>
          </a:bodyPr>
          <a:lstStyle/>
          <a:p>
            <a:r>
              <a:rPr lang="en-GB" noProof="0" dirty="0">
                <a:solidFill>
                  <a:schemeClr val="bg1"/>
                </a:solidFill>
              </a:rPr>
              <a:t>Emittance</a:t>
            </a:r>
          </a:p>
        </p:txBody>
      </p:sp>
      <p:sp>
        <p:nvSpPr>
          <p:cNvPr id="44" name="TextBox 43">
            <a:extLst>
              <a:ext uri="{FF2B5EF4-FFF2-40B4-BE49-F238E27FC236}">
                <a16:creationId xmlns:a16="http://schemas.microsoft.com/office/drawing/2014/main" id="{9D715335-B960-29E2-6D74-954B0ECADF2C}"/>
              </a:ext>
            </a:extLst>
          </p:cNvPr>
          <p:cNvSpPr txBox="1"/>
          <p:nvPr/>
        </p:nvSpPr>
        <p:spPr>
          <a:xfrm>
            <a:off x="9089053" y="5680746"/>
            <a:ext cx="2493716" cy="369332"/>
          </a:xfrm>
          <a:prstGeom prst="rect">
            <a:avLst/>
          </a:prstGeom>
          <a:noFill/>
        </p:spPr>
        <p:txBody>
          <a:bodyPr wrap="square" rtlCol="0">
            <a:spAutoFit/>
          </a:bodyPr>
          <a:lstStyle/>
          <a:p>
            <a:r>
              <a:rPr lang="en-GB" noProof="0" dirty="0">
                <a:solidFill>
                  <a:schemeClr val="bg1"/>
                </a:solidFill>
              </a:rPr>
              <a:t>Momentum offset</a:t>
            </a:r>
          </a:p>
        </p:txBody>
      </p:sp>
      <p:sp>
        <p:nvSpPr>
          <p:cNvPr id="45" name="TextBox 44">
            <a:extLst>
              <a:ext uri="{FF2B5EF4-FFF2-40B4-BE49-F238E27FC236}">
                <a16:creationId xmlns:a16="http://schemas.microsoft.com/office/drawing/2014/main" id="{D3E2DBE5-402D-0BBE-6D50-2DBF1278DEBE}"/>
              </a:ext>
            </a:extLst>
          </p:cNvPr>
          <p:cNvSpPr txBox="1"/>
          <p:nvPr/>
        </p:nvSpPr>
        <p:spPr>
          <a:xfrm>
            <a:off x="5617800" y="5718219"/>
            <a:ext cx="1850487" cy="369332"/>
          </a:xfrm>
          <a:prstGeom prst="rect">
            <a:avLst/>
          </a:prstGeom>
          <a:noFill/>
        </p:spPr>
        <p:txBody>
          <a:bodyPr wrap="square" rtlCol="0">
            <a:spAutoFit/>
          </a:bodyPr>
          <a:lstStyle/>
          <a:p>
            <a:r>
              <a:rPr lang="en-GB" noProof="0" dirty="0">
                <a:solidFill>
                  <a:schemeClr val="bg1"/>
                </a:solidFill>
              </a:rPr>
              <a:t>Chromaticity</a:t>
            </a:r>
          </a:p>
        </p:txBody>
      </p:sp>
      <p:cxnSp>
        <p:nvCxnSpPr>
          <p:cNvPr id="51" name="Straight Arrow Connector 50">
            <a:extLst>
              <a:ext uri="{FF2B5EF4-FFF2-40B4-BE49-F238E27FC236}">
                <a16:creationId xmlns:a16="http://schemas.microsoft.com/office/drawing/2014/main" id="{F7A03C76-59CF-EB48-F0F4-01E3B6003452}"/>
              </a:ext>
            </a:extLst>
          </p:cNvPr>
          <p:cNvCxnSpPr>
            <a:cxnSpLocks/>
            <a:stCxn id="44" idx="0"/>
          </p:cNvCxnSpPr>
          <p:nvPr/>
        </p:nvCxnSpPr>
        <p:spPr>
          <a:xfrm flipH="1" flipV="1">
            <a:off x="8141823" y="4219252"/>
            <a:ext cx="2194088" cy="1461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199BB93-5F45-546C-859F-20D53742D05B}"/>
              </a:ext>
            </a:extLst>
          </p:cNvPr>
          <p:cNvSpPr txBox="1"/>
          <p:nvPr/>
        </p:nvSpPr>
        <p:spPr>
          <a:xfrm>
            <a:off x="1317380" y="2848826"/>
            <a:ext cx="5494885" cy="215444"/>
          </a:xfrm>
          <a:prstGeom prst="rect">
            <a:avLst/>
          </a:prstGeom>
          <a:noFill/>
        </p:spPr>
        <p:txBody>
          <a:bodyPr wrap="square" rtlCol="0">
            <a:spAutoFit/>
          </a:bodyPr>
          <a:lstStyle/>
          <a:p>
            <a:r>
              <a:rPr lang="en-GB" sz="800" noProof="0" dirty="0">
                <a:solidFill>
                  <a:schemeClr val="bg1"/>
                </a:solidFill>
              </a:rPr>
              <a:t>Y. Shoji, </a:t>
            </a:r>
            <a:r>
              <a:rPr lang="en-GB" sz="800" noProof="0" dirty="0" err="1">
                <a:solidFill>
                  <a:schemeClr val="bg1"/>
                </a:solidFill>
              </a:rPr>
              <a:t>Phy</a:t>
            </a:r>
            <a:r>
              <a:rPr lang="en-GB" sz="800" noProof="0" dirty="0">
                <a:solidFill>
                  <a:schemeClr val="bg1"/>
                </a:solidFill>
              </a:rPr>
              <a:t>. Rev. Special Topics – Accelerators and Beams, vol. 8, p. 094001, 2018</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422E704-CD5A-96A4-640C-0078E2F989DD}"/>
                  </a:ext>
                </a:extLst>
              </p:cNvPr>
              <p:cNvSpPr txBox="1"/>
              <p:nvPr/>
            </p:nvSpPr>
            <p:spPr>
              <a:xfrm>
                <a:off x="6812266" y="842863"/>
                <a:ext cx="4697253" cy="7713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pc="150" noProof="0" smtClean="0">
                              <a:solidFill>
                                <a:srgbClr val="FF0000"/>
                              </a:solidFill>
                              <a:latin typeface="Cambria Math" panose="02040503050406030204" pitchFamily="18" charset="0"/>
                            </a:rPr>
                          </m:ctrlPr>
                        </m:fPr>
                        <m:num>
                          <m:r>
                            <a:rPr lang="en-GB" sz="2000"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sz="2000"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𝑇</m:t>
                          </m:r>
                        </m:num>
                        <m:den>
                          <m:r>
                            <a:rPr lang="en-GB" sz="2000"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𝑇</m:t>
                          </m:r>
                        </m:den>
                      </m:f>
                      <m:r>
                        <a:rPr kumimoji="0" lang="en-GB" sz="1800" b="0" i="1" u="none" strike="noStrike" kern="1200" cap="none" spc="150" normalizeH="0" baseline="0" noProof="0">
                          <a:ln>
                            <a:noFill/>
                          </a:ln>
                          <a:solidFill>
                            <a:srgbClr val="FF0000"/>
                          </a:solidFill>
                          <a:effectLst/>
                          <a:uLnTx/>
                          <a:uFillTx/>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𝐿</m:t>
                          </m:r>
                        </m:num>
                        <m:den>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𝐿</m:t>
                          </m:r>
                        </m:den>
                      </m:f>
                      <m:r>
                        <a:rPr kumimoji="0" lang="en-GB" sz="1800" b="0" i="1" u="none" strike="noStrike" kern="1200" cap="none" spc="15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num>
                        <m:den>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den>
                      </m:f>
                      <m:r>
                        <a:rPr lang="en-GB" b="0" i="1" spc="150" noProof="0" smtClean="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m:t>
                      </m:r>
                      <m:f>
                        <m:fPr>
                          <m:ctrlPr>
                            <a:rPr lang="en-GB" sz="2000" i="1" spc="150" noProof="0">
                              <a:solidFill>
                                <a:srgbClr val="FF0000"/>
                              </a:solidFill>
                              <a:latin typeface="Cambria Math" panose="02040503050406030204" pitchFamily="18" charset="0"/>
                            </a:rPr>
                          </m:ctrlPr>
                        </m:fPr>
                        <m:num>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𝐿</m:t>
                          </m:r>
                        </m:num>
                        <m:den>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𝐿</m:t>
                          </m:r>
                        </m:den>
                      </m:f>
                      <m:d>
                        <m:dPr>
                          <m:ctrlPr>
                            <a:rPr lang="en-GB" i="1" spc="150" noProof="0" smtClean="0">
                              <a:solidFill>
                                <a:srgbClr val="FF0000"/>
                              </a:solidFill>
                              <a:latin typeface="Cambria Math" panose="02040503050406030204" pitchFamily="18" charset="0"/>
                              <a:cs typeface="Times New Roman" panose="02020603050405020304" pitchFamily="18" charset="0"/>
                            </a:rPr>
                          </m:ctrlPr>
                        </m:dPr>
                        <m:e>
                          <m:f>
                            <m:fPr>
                              <m:ctrlPr>
                                <a:rPr lang="en-GB" sz="2000" i="1" spc="150" noProof="0">
                                  <a:solidFill>
                                    <a:srgbClr val="FF0000"/>
                                  </a:solidFill>
                                  <a:latin typeface="Cambria Math" panose="02040503050406030204" pitchFamily="18" charset="0"/>
                                </a:rPr>
                              </m:ctrlPr>
                            </m:fPr>
                            <m:num>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num>
                            <m:den>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den>
                          </m:f>
                        </m:e>
                      </m:d>
                      <m:r>
                        <a:rPr lang="en-GB" b="0" i="1" spc="150" noProof="0" smtClean="0">
                          <a:solidFill>
                            <a:srgbClr val="FF0000"/>
                          </a:solidFill>
                          <a:latin typeface="Cambria Math" panose="02040503050406030204" pitchFamily="18" charset="0"/>
                          <a:cs typeface="Times New Roman" panose="02020603050405020304" pitchFamily="18" charset="0"/>
                        </a:rPr>
                        <m:t>+</m:t>
                      </m:r>
                      <m:sSup>
                        <m:sSupPr>
                          <m:ctrlPr>
                            <a:rPr lang="en-GB" b="0" i="1" spc="150" noProof="0" smtClean="0">
                              <a:solidFill>
                                <a:srgbClr val="FF0000"/>
                              </a:solidFill>
                              <a:latin typeface="Cambria Math" panose="02040503050406030204" pitchFamily="18" charset="0"/>
                              <a:cs typeface="Times New Roman" panose="02020603050405020304" pitchFamily="18" charset="0"/>
                            </a:rPr>
                          </m:ctrlPr>
                        </m:sSupPr>
                        <m:e>
                          <m:d>
                            <m:dPr>
                              <m:ctrlPr>
                                <a:rPr lang="en-GB" i="1" spc="150" noProof="0">
                                  <a:solidFill>
                                    <a:srgbClr val="FF0000"/>
                                  </a:solidFill>
                                  <a:latin typeface="Cambria Math" panose="02040503050406030204" pitchFamily="18" charset="0"/>
                                  <a:cs typeface="Times New Roman" panose="02020603050405020304" pitchFamily="18" charset="0"/>
                                </a:rPr>
                              </m:ctrlPr>
                            </m:dPr>
                            <m:e>
                              <m:f>
                                <m:fPr>
                                  <m:ctrlPr>
                                    <a:rPr lang="en-GB" sz="2000" i="1" spc="150" noProof="0">
                                      <a:solidFill>
                                        <a:srgbClr val="FF0000"/>
                                      </a:solidFill>
                                      <a:latin typeface="Cambria Math" panose="02040503050406030204" pitchFamily="18" charset="0"/>
                                    </a:rPr>
                                  </m:ctrlPr>
                                </m:fPr>
                                <m:num>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𝛥</m:t>
                                  </m:r>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num>
                                <m:den>
                                  <m:r>
                                    <a:rPr lang="en-GB" i="1" spc="150" noProof="0">
                                      <a:solidFill>
                                        <a:srgbClr val="FF0000"/>
                                      </a:solidFill>
                                      <a:latin typeface="Cambria Math" panose="02040503050406030204" pitchFamily="18" charset="0"/>
                                      <a:ea typeface="Century Gothic" panose="020B0502020202020204" pitchFamily="34" charset="0"/>
                                      <a:cs typeface="Times New Roman" panose="02020603050405020304" pitchFamily="18" charset="0"/>
                                    </a:rPr>
                                    <m:t>𝑣</m:t>
                                  </m:r>
                                </m:den>
                              </m:f>
                            </m:e>
                          </m:d>
                        </m:e>
                        <m:sup>
                          <m:r>
                            <a:rPr lang="en-GB" b="0" i="1" spc="150" noProof="0" smtClean="0">
                              <a:solidFill>
                                <a:srgbClr val="FF0000"/>
                              </a:solidFill>
                              <a:latin typeface="Cambria Math" panose="02040503050406030204" pitchFamily="18" charset="0"/>
                              <a:cs typeface="Times New Roman" panose="02020603050405020304" pitchFamily="18" charset="0"/>
                            </a:rPr>
                            <m:t>2</m:t>
                          </m:r>
                        </m:sup>
                      </m:sSup>
                      <m:r>
                        <a:rPr lang="en-GB" b="0" i="1" spc="150" noProof="0" smtClean="0">
                          <a:solidFill>
                            <a:srgbClr val="FF0000"/>
                          </a:solidFill>
                          <a:latin typeface="Cambria Math" panose="02040503050406030204" pitchFamily="18" charset="0"/>
                          <a:cs typeface="Times New Roman" panose="02020603050405020304" pitchFamily="18" charset="0"/>
                        </a:rPr>
                        <m:t>+…</m:t>
                      </m:r>
                    </m:oMath>
                  </m:oMathPara>
                </a14:m>
                <a:endParaRPr lang="en-GB" noProof="0" dirty="0">
                  <a:solidFill>
                    <a:srgbClr val="FF0000"/>
                  </a:solidFill>
                </a:endParaRPr>
              </a:p>
            </p:txBody>
          </p:sp>
        </mc:Choice>
        <mc:Fallback xmlns="">
          <p:sp>
            <p:nvSpPr>
              <p:cNvPr id="4" name="TextBox 3">
                <a:extLst>
                  <a:ext uri="{FF2B5EF4-FFF2-40B4-BE49-F238E27FC236}">
                    <a16:creationId xmlns:a16="http://schemas.microsoft.com/office/drawing/2014/main" id="{3422E704-CD5A-96A4-640C-0078E2F989DD}"/>
                  </a:ext>
                </a:extLst>
              </p:cNvPr>
              <p:cNvSpPr txBox="1">
                <a:spLocks noRot="1" noChangeAspect="1" noMove="1" noResize="1" noEditPoints="1" noAdjustHandles="1" noChangeArrowheads="1" noChangeShapeType="1" noTextEdit="1"/>
              </p:cNvSpPr>
              <p:nvPr/>
            </p:nvSpPr>
            <p:spPr>
              <a:xfrm>
                <a:off x="6812266" y="842863"/>
                <a:ext cx="4697253" cy="771301"/>
              </a:xfrm>
              <a:prstGeom prst="rect">
                <a:avLst/>
              </a:prstGeom>
              <a:blipFill>
                <a:blip r:embed="rId7"/>
                <a:stretch>
                  <a:fillRect b="-3226"/>
                </a:stretch>
              </a:blipFill>
            </p:spPr>
            <p:txBody>
              <a:bodyPr/>
              <a:lstStyle/>
              <a:p>
                <a:r>
                  <a:rPr lang="en-IT">
                    <a:noFill/>
                  </a:rPr>
                  <a:t> </a:t>
                </a:r>
              </a:p>
            </p:txBody>
          </p:sp>
        </mc:Fallback>
      </mc:AlternateContent>
      <p:cxnSp>
        <p:nvCxnSpPr>
          <p:cNvPr id="8" name="Straight Arrow Connector 7">
            <a:extLst>
              <a:ext uri="{FF2B5EF4-FFF2-40B4-BE49-F238E27FC236}">
                <a16:creationId xmlns:a16="http://schemas.microsoft.com/office/drawing/2014/main" id="{5871E0D7-98EE-B52B-347F-921C33A83772}"/>
              </a:ext>
            </a:extLst>
          </p:cNvPr>
          <p:cNvCxnSpPr>
            <a:stCxn id="11" idx="0"/>
            <a:endCxn id="4" idx="1"/>
          </p:cNvCxnSpPr>
          <p:nvPr/>
        </p:nvCxnSpPr>
        <p:spPr>
          <a:xfrm flipV="1">
            <a:off x="2141178" y="1228514"/>
            <a:ext cx="4671088" cy="970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E62E4E-1A9A-19E9-C7C5-A53FD7CB4AFD}"/>
              </a:ext>
            </a:extLst>
          </p:cNvPr>
          <p:cNvCxnSpPr>
            <a:stCxn id="12" idx="0"/>
          </p:cNvCxnSpPr>
          <p:nvPr/>
        </p:nvCxnSpPr>
        <p:spPr>
          <a:xfrm flipV="1">
            <a:off x="5528685" y="1532471"/>
            <a:ext cx="2120588" cy="666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B5CAC5-4627-31D9-4F9B-221B4716440A}"/>
              </a:ext>
            </a:extLst>
          </p:cNvPr>
          <p:cNvCxnSpPr>
            <a:stCxn id="14" idx="0"/>
            <a:endCxn id="4" idx="2"/>
          </p:cNvCxnSpPr>
          <p:nvPr/>
        </p:nvCxnSpPr>
        <p:spPr>
          <a:xfrm flipH="1" flipV="1">
            <a:off x="9160893" y="1614164"/>
            <a:ext cx="360983" cy="584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2221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6" grpId="0" build="p"/>
      <p:bldP spid="11" grpId="0"/>
      <p:bldP spid="12" grpId="0"/>
      <p:bldP spid="14" grpId="0"/>
      <p:bldP spid="26" grpId="0"/>
      <p:bldP spid="29" grpId="0"/>
      <p:bldP spid="33" grpId="0"/>
      <p:bldP spid="43" grpId="0"/>
      <p:bldP spid="44" grpId="0"/>
      <p:bldP spid="45" grpId="0"/>
      <p:bldP spid="72" grpId="0"/>
      <p:bldP spid="72" grpId="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AC70-4C7A-2149-0B1A-F149E06516E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89658A-D50E-C5BA-167C-67A668717BCD}"/>
              </a:ext>
            </a:extLst>
          </p:cNvPr>
          <p:cNvSpPr/>
          <p:nvPr/>
        </p:nvSpPr>
        <p:spPr>
          <a:xfrm>
            <a:off x="4514850" y="4076414"/>
            <a:ext cx="5700713" cy="119683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noProof="0" dirty="0"/>
              <a:t>Paraboloid: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F377B87-F2EE-0722-CD72-D980338E2713}"/>
                  </a:ext>
                </a:extLst>
              </p:cNvPr>
              <p:cNvSpPr>
                <a:spLocks noGrp="1"/>
              </p:cNvSpPr>
              <p:nvPr>
                <p:ph sz="half" idx="1"/>
              </p:nvPr>
            </p:nvSpPr>
            <p:spPr/>
            <p:txBody>
              <a:bodyPr/>
              <a:lstStyle/>
              <a:p>
                <a:pPr marL="0" indent="0">
                  <a:lnSpc>
                    <a:spcPct val="150000"/>
                  </a:lnSpc>
                  <a:buNone/>
                </a:pPr>
                <a14:m>
                  <m:oMathPara xmlns:m="http://schemas.openxmlformats.org/officeDocument/2006/math">
                    <m:oMathParaPr>
                      <m:jc m:val="centerGroup"/>
                    </m:oMathParaPr>
                    <m:oMath xmlns:m="http://schemas.openxmlformats.org/officeDocument/2006/math">
                      <m:d>
                        <m:dPr>
                          <m:begChr m:val="⟨"/>
                          <m:endChr m:val="⟩"/>
                          <m:ctrlPr>
                            <a:rPr lang="en-GB" sz="2400" i="1" noProof="0" smtClean="0">
                              <a:latin typeface="Cambria Math" panose="02040503050406030204" pitchFamily="18" charset="0"/>
                            </a:rPr>
                          </m:ctrlPr>
                        </m:dPr>
                        <m:e>
                          <m:r>
                            <m:rPr>
                              <m:sty m:val="p"/>
                            </m:rPr>
                            <a:rPr lang="en-GB" sz="2400" noProof="0" smtClean="0">
                              <a:latin typeface="Cambria Math" panose="02040503050406030204" pitchFamily="18" charset="0"/>
                            </a:rPr>
                            <m:t>Δ</m:t>
                          </m:r>
                          <m:sSub>
                            <m:sSubPr>
                              <m:ctrlPr>
                                <a:rPr lang="en-GB" sz="2400" i="1" noProof="0">
                                  <a:latin typeface="Cambria Math" panose="02040503050406030204" pitchFamily="18" charset="0"/>
                                </a:rPr>
                              </m:ctrlPr>
                            </m:sSubPr>
                            <m:e>
                              <m:r>
                                <a:rPr lang="en-GB" sz="2400" noProof="0">
                                  <a:latin typeface="Cambria Math" panose="02040503050406030204" pitchFamily="18" charset="0"/>
                                </a:rPr>
                                <m:t>𝜈</m:t>
                              </m:r>
                            </m:e>
                            <m:sub>
                              <m:r>
                                <a:rPr lang="en-GB" sz="2400" noProof="0" smtClean="0">
                                  <a:latin typeface="Cambria Math" panose="02040503050406030204" pitchFamily="18" charset="0"/>
                                </a:rPr>
                                <m:t>𝑠</m:t>
                              </m:r>
                            </m:sub>
                          </m:sSub>
                        </m:e>
                      </m:d>
                      <m:r>
                        <a:rPr lang="en-GB" sz="2400" noProof="0">
                          <a:latin typeface="Cambria Math" panose="02040503050406030204" pitchFamily="18" charset="0"/>
                        </a:rPr>
                        <m:t>=</m:t>
                      </m:r>
                      <m:sSub>
                        <m:sSubPr>
                          <m:ctrlPr>
                            <a:rPr lang="en-GB" sz="2400" i="1" noProof="0">
                              <a:latin typeface="Cambria Math" panose="02040503050406030204" pitchFamily="18" charset="0"/>
                            </a:rPr>
                          </m:ctrlPr>
                        </m:sSubPr>
                        <m:e>
                          <m:r>
                            <a:rPr lang="en-GB" sz="2400" i="1" noProof="0" smtClean="0">
                              <a:latin typeface="Cambria Math" panose="02040503050406030204" pitchFamily="18" charset="0"/>
                            </a:rPr>
                            <m:t>𝑤</m:t>
                          </m:r>
                        </m:e>
                        <m:sub>
                          <m:r>
                            <a:rPr lang="en-GB" sz="2400" i="1" noProof="0" smtClean="0">
                              <a:latin typeface="Cambria Math" panose="02040503050406030204" pitchFamily="18" charset="0"/>
                            </a:rPr>
                            <m:t>𝑖</m:t>
                          </m:r>
                        </m:sub>
                      </m:sSub>
                      <m:sSup>
                        <m:sSupPr>
                          <m:ctrlPr>
                            <a:rPr lang="en-GB" sz="2400" i="1" noProof="0" smtClean="0">
                              <a:latin typeface="Cambria Math" panose="02040503050406030204" pitchFamily="18" charset="0"/>
                            </a:rPr>
                          </m:ctrlPr>
                        </m:sSupPr>
                        <m:e>
                          <m:d>
                            <m:dPr>
                              <m:begChr m:val="⟨"/>
                              <m:endChr m:val="⟩"/>
                              <m:ctrlPr>
                                <a:rPr lang="en-GB" sz="2400" i="1" noProof="0">
                                  <a:latin typeface="Cambria Math" panose="02040503050406030204" pitchFamily="18" charset="0"/>
                                </a:rPr>
                              </m:ctrlPr>
                            </m:dPr>
                            <m:e>
                              <m:r>
                                <a:rPr lang="en-GB" sz="2400" i="1" noProof="0">
                                  <a:latin typeface="Cambria Math" panose="02040503050406030204" pitchFamily="18" charset="0"/>
                                </a:rPr>
                                <m:t>𝜖</m:t>
                              </m:r>
                            </m:e>
                          </m:d>
                        </m:e>
                        <m:sup>
                          <m:r>
                            <a:rPr lang="en-GB" sz="2400" i="1" noProof="0" smtClean="0">
                              <a:latin typeface="Cambria Math" panose="02040503050406030204" pitchFamily="18" charset="0"/>
                            </a:rPr>
                            <m:t>𝑖</m:t>
                          </m:r>
                        </m:sup>
                      </m:sSup>
                      <m:r>
                        <a:rPr lang="en-GB" sz="2400" i="1" noProof="0" smtClean="0">
                          <a:latin typeface="Cambria Math" panose="02040503050406030204" pitchFamily="18" charset="0"/>
                        </a:rPr>
                        <m:t>+</m:t>
                      </m:r>
                      <m:sSub>
                        <m:sSubPr>
                          <m:ctrlPr>
                            <a:rPr lang="en-GB" sz="2400" i="1" noProof="0">
                              <a:latin typeface="Cambria Math" panose="02040503050406030204" pitchFamily="18" charset="0"/>
                            </a:rPr>
                          </m:ctrlPr>
                        </m:sSubPr>
                        <m:e>
                          <m:r>
                            <a:rPr lang="en-GB" sz="2400" i="1" noProof="0" smtClean="0">
                              <a:latin typeface="Cambria Math" panose="02040503050406030204" pitchFamily="18" charset="0"/>
                            </a:rPr>
                            <m:t>𝑊</m:t>
                          </m:r>
                        </m:e>
                        <m:sub>
                          <m:r>
                            <a:rPr lang="en-GB" sz="2400" i="1" noProof="0">
                              <a:latin typeface="Cambria Math" panose="02040503050406030204" pitchFamily="18" charset="0"/>
                            </a:rPr>
                            <m:t>𝑖</m:t>
                          </m:r>
                          <m:r>
                            <a:rPr lang="en-GB" sz="2400" b="1" i="1" noProof="0">
                              <a:latin typeface="Cambria Math" panose="02040503050406030204" pitchFamily="18" charset="0"/>
                            </a:rPr>
                            <m:t>𝒒</m:t>
                          </m:r>
                        </m:sub>
                      </m:sSub>
                      <m:sSup>
                        <m:sSupPr>
                          <m:ctrlPr>
                            <a:rPr lang="en-GB" sz="2400" i="1" noProof="0" smtClean="0">
                              <a:latin typeface="Cambria Math" panose="02040503050406030204" pitchFamily="18" charset="0"/>
                            </a:rPr>
                          </m:ctrlPr>
                        </m:sSupPr>
                        <m:e>
                          <m:d>
                            <m:dPr>
                              <m:begChr m:val="⟨"/>
                              <m:endChr m:val="⟩"/>
                              <m:ctrlPr>
                                <a:rPr lang="en-GB" sz="2400" i="1" noProof="0">
                                  <a:latin typeface="Cambria Math" panose="02040503050406030204" pitchFamily="18" charset="0"/>
                                </a:rPr>
                              </m:ctrlPr>
                            </m:dPr>
                            <m:e>
                              <m:r>
                                <a:rPr lang="en-GB" sz="2400" i="1" noProof="0">
                                  <a:latin typeface="Cambria Math" panose="02040503050406030204" pitchFamily="18" charset="0"/>
                                </a:rPr>
                                <m:t>𝜖</m:t>
                              </m:r>
                            </m:e>
                          </m:d>
                        </m:e>
                        <m:sup>
                          <m:r>
                            <a:rPr lang="en-GB" sz="2400" i="1" noProof="0" smtClean="0">
                              <a:latin typeface="Cambria Math" panose="02040503050406030204" pitchFamily="18" charset="0"/>
                            </a:rPr>
                            <m:t>𝑖</m:t>
                          </m:r>
                        </m:sup>
                      </m:sSup>
                      <m:sSup>
                        <m:sSupPr>
                          <m:ctrlPr>
                            <a:rPr lang="en-GB" sz="2400" i="1" noProof="0">
                              <a:latin typeface="Cambria Math" panose="02040503050406030204" pitchFamily="18" charset="0"/>
                            </a:rPr>
                          </m:ctrlPr>
                        </m:sSupPr>
                        <m:e>
                          <m:r>
                            <a:rPr lang="en-GB" sz="2400" noProof="0">
                              <a:latin typeface="Cambria Math" panose="02040503050406030204" pitchFamily="18" charset="0"/>
                            </a:rPr>
                            <m:t>𝜉</m:t>
                          </m:r>
                        </m:e>
                        <m:sup>
                          <m:r>
                            <a:rPr lang="en-GB" sz="2400" b="1" i="1" noProof="0">
                              <a:latin typeface="Cambria Math" panose="02040503050406030204" pitchFamily="18" charset="0"/>
                            </a:rPr>
                            <m:t>𝒒</m:t>
                          </m:r>
                        </m:sup>
                      </m:sSup>
                    </m:oMath>
                  </m:oMathPara>
                </a14:m>
                <a:endParaRPr lang="en-GB" sz="2400" noProof="0" dirty="0"/>
              </a:p>
              <a:p>
                <a:pPr marL="0" indent="0">
                  <a:lnSpc>
                    <a:spcPct val="150000"/>
                  </a:lnSpc>
                  <a:buNone/>
                </a:pPr>
                <a14:m>
                  <m:oMathPara xmlns:m="http://schemas.openxmlformats.org/officeDocument/2006/math">
                    <m:oMathParaPr>
                      <m:jc m:val="centerGroup"/>
                    </m:oMathParaPr>
                    <m:oMath xmlns:m="http://schemas.openxmlformats.org/officeDocument/2006/math">
                      <m:f>
                        <m:fPr>
                          <m:ctrlPr>
                            <a:rPr lang="en-GB" sz="2400" i="1">
                              <a:solidFill>
                                <a:schemeClr val="bg1"/>
                              </a:solidFill>
                              <a:latin typeface="Cambria Math" panose="02040503050406030204" pitchFamily="18" charset="0"/>
                            </a:rPr>
                          </m:ctrlPr>
                        </m:fPr>
                        <m:num>
                          <m:r>
                            <a:rPr lang="it-IT" sz="2400" i="1">
                              <a:solidFill>
                                <a:schemeClr val="bg1"/>
                              </a:solidFill>
                              <a:latin typeface="Cambria Math" panose="02040503050406030204" pitchFamily="18" charset="0"/>
                            </a:rPr>
                            <m:t>1</m:t>
                          </m:r>
                        </m:num>
                        <m:den>
                          <m:sSup>
                            <m:sSupPr>
                              <m:ctrlPr>
                                <a:rPr lang="it-IT" sz="2400" i="1">
                                  <a:solidFill>
                                    <a:schemeClr val="bg1"/>
                                  </a:solidFill>
                                  <a:latin typeface="Cambria Math" panose="02040503050406030204" pitchFamily="18" charset="0"/>
                                </a:rPr>
                              </m:ctrlPr>
                            </m:sSupPr>
                            <m:e>
                              <m:r>
                                <a:rPr lang="it-IT" sz="2400" i="1">
                                  <a:solidFill>
                                    <a:schemeClr val="bg1"/>
                                  </a:solidFill>
                                  <a:latin typeface="Cambria Math" panose="02040503050406030204" pitchFamily="18" charset="0"/>
                                </a:rPr>
                                <m:t>𝜏</m:t>
                              </m:r>
                            </m:e>
                            <m:sup>
                              <m:r>
                                <a:rPr lang="it-IT" sz="2400" i="1">
                                  <a:solidFill>
                                    <a:schemeClr val="bg1"/>
                                  </a:solidFill>
                                  <a:latin typeface="Cambria Math" panose="02040503050406030204" pitchFamily="18" charset="0"/>
                                </a:rPr>
                                <m:t>2</m:t>
                              </m:r>
                            </m:sup>
                          </m:sSup>
                        </m:den>
                      </m:f>
                      <m:r>
                        <a:rPr lang="it-IT" sz="2400" i="1">
                          <a:solidFill>
                            <a:schemeClr val="bg1"/>
                          </a:solidFill>
                          <a:latin typeface="Cambria Math" panose="02040503050406030204" pitchFamily="18" charset="0"/>
                        </a:rPr>
                        <m:t>=</m:t>
                      </m:r>
                      <m:f>
                        <m:fPr>
                          <m:ctrlPr>
                            <a:rPr lang="it-IT" sz="2400" i="1">
                              <a:solidFill>
                                <a:schemeClr val="bg1"/>
                              </a:solidFill>
                              <a:latin typeface="Cambria Math" panose="02040503050406030204" pitchFamily="18" charset="0"/>
                            </a:rPr>
                          </m:ctrlPr>
                        </m:fPr>
                        <m:num>
                          <m:r>
                            <a:rPr lang="it-IT" sz="2400" i="1">
                              <a:solidFill>
                                <a:schemeClr val="bg1"/>
                              </a:solidFill>
                              <a:latin typeface="Cambria Math" panose="02040503050406030204" pitchFamily="18" charset="0"/>
                            </a:rPr>
                            <m:t>1</m:t>
                          </m:r>
                        </m:num>
                        <m:den>
                          <m:sSup>
                            <m:sSupPr>
                              <m:ctrlPr>
                                <a:rPr lang="it-IT" sz="2400" i="1">
                                  <a:solidFill>
                                    <a:schemeClr val="bg1"/>
                                  </a:solidFill>
                                  <a:latin typeface="Cambria Math" panose="02040503050406030204" pitchFamily="18" charset="0"/>
                                </a:rPr>
                              </m:ctrlPr>
                            </m:sSupPr>
                            <m:e>
                              <m:r>
                                <a:rPr lang="it-IT" sz="2400" i="1">
                                  <a:solidFill>
                                    <a:schemeClr val="bg1"/>
                                  </a:solidFill>
                                  <a:latin typeface="Cambria Math" panose="02040503050406030204" pitchFamily="18" charset="0"/>
                                </a:rPr>
                                <m:t>𝑁</m:t>
                              </m:r>
                            </m:e>
                            <m:sup>
                              <m:r>
                                <a:rPr lang="it-IT" sz="2400" i="1">
                                  <a:solidFill>
                                    <a:schemeClr val="bg1"/>
                                  </a:solidFill>
                                  <a:latin typeface="Cambria Math" panose="02040503050406030204" pitchFamily="18" charset="0"/>
                                </a:rPr>
                                <m:t>2</m:t>
                              </m:r>
                            </m:sup>
                          </m:sSup>
                        </m:den>
                      </m:f>
                      <m:d>
                        <m:dPr>
                          <m:ctrlPr>
                            <a:rPr lang="it-IT" sz="2400" i="1">
                              <a:solidFill>
                                <a:schemeClr val="bg1"/>
                              </a:solidFill>
                              <a:latin typeface="Cambria Math" panose="02040503050406030204" pitchFamily="18" charset="0"/>
                            </a:rPr>
                          </m:ctrlPr>
                        </m:dPr>
                        <m:e>
                          <m:f>
                            <m:fPr>
                              <m:ctrlPr>
                                <a:rPr lang="it-IT" sz="2400" i="1">
                                  <a:solidFill>
                                    <a:schemeClr val="bg1"/>
                                  </a:solidFill>
                                  <a:latin typeface="Cambria Math" panose="02040503050406030204" pitchFamily="18" charset="0"/>
                                </a:rPr>
                              </m:ctrlPr>
                            </m:fPr>
                            <m:num>
                              <m:sSup>
                                <m:sSupPr>
                                  <m:ctrlPr>
                                    <a:rPr lang="it-IT" sz="2400" i="1">
                                      <a:solidFill>
                                        <a:schemeClr val="bg1"/>
                                      </a:solidFill>
                                      <a:latin typeface="Cambria Math" panose="02040503050406030204" pitchFamily="18" charset="0"/>
                                    </a:rPr>
                                  </m:ctrlPr>
                                </m:sSupPr>
                                <m:e>
                                  <m:r>
                                    <a:rPr lang="it-IT" sz="2400" i="1">
                                      <a:solidFill>
                                        <a:schemeClr val="bg1"/>
                                      </a:solidFill>
                                      <a:latin typeface="Cambria Math" panose="02040503050406030204" pitchFamily="18" charset="0"/>
                                    </a:rPr>
                                    <m:t>𝜔</m:t>
                                  </m:r>
                                </m:e>
                                <m:sup>
                                  <m:r>
                                    <a:rPr lang="it-IT" sz="2400" i="1">
                                      <a:solidFill>
                                        <a:schemeClr val="bg1"/>
                                      </a:solidFill>
                                      <a:latin typeface="Cambria Math" panose="02040503050406030204" pitchFamily="18" charset="0"/>
                                    </a:rPr>
                                    <m:t>2</m:t>
                                  </m:r>
                                </m:sup>
                              </m:sSup>
                            </m:num>
                            <m:den>
                              <m:r>
                                <a:rPr lang="it-IT" sz="2400" i="1">
                                  <a:solidFill>
                                    <a:schemeClr val="bg1"/>
                                  </a:solidFill>
                                  <a:latin typeface="Cambria Math" panose="02040503050406030204" pitchFamily="18" charset="0"/>
                                </a:rPr>
                                <m:t>1−</m:t>
                              </m:r>
                              <m:f>
                                <m:fPr>
                                  <m:type m:val="skw"/>
                                  <m:ctrlPr>
                                    <a:rPr lang="it-IT" sz="2400" i="1">
                                      <a:solidFill>
                                        <a:schemeClr val="bg1"/>
                                      </a:solidFill>
                                      <a:latin typeface="Cambria Math" panose="02040503050406030204" pitchFamily="18" charset="0"/>
                                    </a:rPr>
                                  </m:ctrlPr>
                                </m:fPr>
                                <m:num>
                                  <m:r>
                                    <a:rPr lang="it-IT" sz="2400" i="1">
                                      <a:solidFill>
                                        <a:schemeClr val="bg1"/>
                                      </a:solidFill>
                                      <a:latin typeface="Cambria Math" panose="02040503050406030204" pitchFamily="18" charset="0"/>
                                    </a:rPr>
                                    <m:t>1</m:t>
                                  </m:r>
                                </m:num>
                                <m:den>
                                  <m:sSup>
                                    <m:sSupPr>
                                      <m:ctrlPr>
                                        <a:rPr lang="it-IT" sz="2400" i="1">
                                          <a:solidFill>
                                            <a:schemeClr val="bg1"/>
                                          </a:solidFill>
                                          <a:latin typeface="Cambria Math" panose="02040503050406030204" pitchFamily="18" charset="0"/>
                                        </a:rPr>
                                      </m:ctrlPr>
                                    </m:sSupPr>
                                    <m:e>
                                      <m:r>
                                        <a:rPr lang="it-IT" sz="2400" i="1">
                                          <a:solidFill>
                                            <a:schemeClr val="bg1"/>
                                          </a:solidFill>
                                          <a:latin typeface="Cambria Math" panose="02040503050406030204" pitchFamily="18" charset="0"/>
                                        </a:rPr>
                                        <m:t>𝑒</m:t>
                                      </m:r>
                                    </m:e>
                                    <m:sup>
                                      <m:r>
                                        <a:rPr lang="it-IT" sz="2400" i="1">
                                          <a:solidFill>
                                            <a:schemeClr val="bg1"/>
                                          </a:solidFill>
                                          <a:latin typeface="Cambria Math" panose="02040503050406030204" pitchFamily="18" charset="0"/>
                                        </a:rPr>
                                        <m:t>2</m:t>
                                      </m:r>
                                    </m:sup>
                                  </m:sSup>
                                </m:den>
                              </m:f>
                            </m:den>
                          </m:f>
                        </m:e>
                      </m:d>
                      <m:nary>
                        <m:naryPr>
                          <m:chr m:val="∑"/>
                          <m:ctrlPr>
                            <a:rPr lang="en-GB" sz="2400" i="1">
                              <a:solidFill>
                                <a:schemeClr val="bg1"/>
                              </a:solidFill>
                              <a:latin typeface="Cambria Math" panose="02040503050406030204" pitchFamily="18" charset="0"/>
                            </a:rPr>
                          </m:ctrlPr>
                        </m:naryPr>
                        <m:sub>
                          <m:r>
                            <a:rPr lang="en-GB" sz="2400" i="1">
                              <a:solidFill>
                                <a:schemeClr val="bg1"/>
                              </a:solidFill>
                              <a:latin typeface="Cambria Math" panose="02040503050406030204" pitchFamily="18" charset="0"/>
                            </a:rPr>
                            <m:t>𝛼</m:t>
                          </m:r>
                          <m:r>
                            <a:rPr lang="en-GB" sz="2400" i="1">
                              <a:solidFill>
                                <a:schemeClr val="bg1"/>
                              </a:solidFill>
                              <a:latin typeface="Cambria Math" panose="02040503050406030204" pitchFamily="18" charset="0"/>
                            </a:rPr>
                            <m:t>=1</m:t>
                          </m:r>
                        </m:sub>
                        <m:sup>
                          <m:r>
                            <a:rPr lang="en-GB" sz="2400" i="1">
                              <a:solidFill>
                                <a:schemeClr val="bg1"/>
                              </a:solidFill>
                              <a:latin typeface="Cambria Math" panose="02040503050406030204" pitchFamily="18" charset="0"/>
                            </a:rPr>
                            <m:t>𝑁</m:t>
                          </m:r>
                        </m:sup>
                        <m:e>
                          <m:nary>
                            <m:naryPr>
                              <m:chr m:val="∑"/>
                              <m:ctrlPr>
                                <a:rPr lang="en-GB" sz="2400" i="1">
                                  <a:solidFill>
                                    <a:schemeClr val="bg1"/>
                                  </a:solidFill>
                                  <a:latin typeface="Cambria Math" panose="02040503050406030204" pitchFamily="18" charset="0"/>
                                </a:rPr>
                              </m:ctrlPr>
                            </m:naryPr>
                            <m:sub>
                              <m:r>
                                <a:rPr lang="en-GB" sz="2400" i="1">
                                  <a:solidFill>
                                    <a:schemeClr val="bg1"/>
                                  </a:solidFill>
                                  <a:latin typeface="Cambria Math" panose="02040503050406030204" pitchFamily="18" charset="0"/>
                                </a:rPr>
                                <m:t>𝛽</m:t>
                              </m:r>
                              <m:r>
                                <a:rPr lang="en-GB" sz="2400" i="1">
                                  <a:solidFill>
                                    <a:schemeClr val="bg1"/>
                                  </a:solidFill>
                                  <a:latin typeface="Cambria Math" panose="02040503050406030204" pitchFamily="18" charset="0"/>
                                </a:rPr>
                                <m:t>=1</m:t>
                              </m:r>
                            </m:sub>
                            <m:sup>
                              <m:r>
                                <a:rPr lang="en-GB" sz="2400" i="1">
                                  <a:solidFill>
                                    <a:schemeClr val="bg1"/>
                                  </a:solidFill>
                                  <a:latin typeface="Cambria Math" panose="02040503050406030204" pitchFamily="18" charset="0"/>
                                </a:rPr>
                                <m:t>𝑁</m:t>
                              </m:r>
                            </m:sup>
                            <m:e>
                              <m:d>
                                <m:dPr>
                                  <m:ctrlPr>
                                    <a:rPr lang="en-GB" sz="2400" i="1">
                                      <a:solidFill>
                                        <a:schemeClr val="bg1"/>
                                      </a:solidFill>
                                      <a:latin typeface="Cambria Math" panose="02040503050406030204" pitchFamily="18" charset="0"/>
                                    </a:rPr>
                                  </m:ctrlPr>
                                </m:dPr>
                                <m:e>
                                  <m:sSubSup>
                                    <m:sSubSupPr>
                                      <m:ctrlPr>
                                        <a:rPr lang="en-GB" sz="2400" i="1">
                                          <a:solidFill>
                                            <a:schemeClr val="bg1"/>
                                          </a:solidFill>
                                          <a:latin typeface="Cambria Math" panose="02040503050406030204" pitchFamily="18" charset="0"/>
                                        </a:rPr>
                                      </m:ctrlPr>
                                    </m:sSubSupPr>
                                    <m:e>
                                      <m:r>
                                        <a:rPr lang="en-GB" sz="2400" i="1">
                                          <a:solidFill>
                                            <a:schemeClr val="bg1"/>
                                          </a:solidFill>
                                          <a:latin typeface="Cambria Math" panose="02040503050406030204" pitchFamily="18" charset="0"/>
                                        </a:rPr>
                                        <m:t>𝜈</m:t>
                                      </m:r>
                                    </m:e>
                                    <m:sub>
                                      <m:r>
                                        <a:rPr lang="en-GB" sz="2400" i="1">
                                          <a:solidFill>
                                            <a:schemeClr val="bg1"/>
                                          </a:solidFill>
                                          <a:latin typeface="Cambria Math" panose="02040503050406030204" pitchFamily="18" charset="0"/>
                                        </a:rPr>
                                        <m:t>𝑠</m:t>
                                      </m:r>
                                      <m:r>
                                        <a:rPr lang="en-GB" sz="2400" i="1">
                                          <a:solidFill>
                                            <a:schemeClr val="bg1"/>
                                          </a:solidFill>
                                          <a:latin typeface="Cambria Math" panose="02040503050406030204" pitchFamily="18" charset="0"/>
                                        </a:rPr>
                                        <m:t>,</m:t>
                                      </m:r>
                                      <m:r>
                                        <a:rPr lang="en-GB" sz="2400" i="1">
                                          <a:solidFill>
                                            <a:schemeClr val="bg1"/>
                                          </a:solidFill>
                                          <a:latin typeface="Cambria Math" panose="02040503050406030204" pitchFamily="18" charset="0"/>
                                        </a:rPr>
                                        <m:t>𝑎</m:t>
                                      </m:r>
                                    </m:sub>
                                    <m:sup>
                                      <m:r>
                                        <a:rPr lang="en-GB" sz="2400" i="1">
                                          <a:solidFill>
                                            <a:schemeClr val="bg1"/>
                                          </a:solidFill>
                                          <a:latin typeface="Cambria Math" panose="02040503050406030204" pitchFamily="18" charset="0"/>
                                        </a:rPr>
                                        <m:t>2</m:t>
                                      </m:r>
                                    </m:sup>
                                  </m:sSubSup>
                                  <m:r>
                                    <a:rPr lang="en-GB" sz="2400" i="1">
                                      <a:solidFill>
                                        <a:schemeClr val="bg1"/>
                                      </a:solidFill>
                                      <a:latin typeface="Cambria Math" panose="02040503050406030204" pitchFamily="18" charset="0"/>
                                    </a:rPr>
                                    <m:t>−</m:t>
                                  </m:r>
                                  <m:sSub>
                                    <m:sSubPr>
                                      <m:ctrlPr>
                                        <a:rPr lang="en-GB" sz="2400" i="1">
                                          <a:solidFill>
                                            <a:schemeClr val="bg1"/>
                                          </a:solidFill>
                                          <a:latin typeface="Cambria Math" panose="02040503050406030204" pitchFamily="18" charset="0"/>
                                        </a:rPr>
                                      </m:ctrlPr>
                                    </m:sSubPr>
                                    <m:e>
                                      <m:r>
                                        <a:rPr lang="en-GB" sz="2400" i="1">
                                          <a:solidFill>
                                            <a:schemeClr val="bg1"/>
                                          </a:solidFill>
                                          <a:latin typeface="Cambria Math" panose="02040503050406030204" pitchFamily="18" charset="0"/>
                                        </a:rPr>
                                        <m:t>𝜈</m:t>
                                      </m:r>
                                    </m:e>
                                    <m:sub>
                                      <m:r>
                                        <a:rPr lang="en-GB" sz="2400" i="1">
                                          <a:solidFill>
                                            <a:schemeClr val="bg1"/>
                                          </a:solidFill>
                                          <a:latin typeface="Cambria Math" panose="02040503050406030204" pitchFamily="18" charset="0"/>
                                        </a:rPr>
                                        <m:t>𝑠</m:t>
                                      </m:r>
                                      <m:r>
                                        <a:rPr lang="en-GB" sz="2400" i="1">
                                          <a:solidFill>
                                            <a:schemeClr val="bg1"/>
                                          </a:solidFill>
                                          <a:latin typeface="Cambria Math" panose="02040503050406030204" pitchFamily="18" charset="0"/>
                                        </a:rPr>
                                        <m:t>,</m:t>
                                      </m:r>
                                      <m:r>
                                        <a:rPr lang="en-GB" sz="2400" i="1">
                                          <a:solidFill>
                                            <a:schemeClr val="bg1"/>
                                          </a:solidFill>
                                          <a:latin typeface="Cambria Math" panose="02040503050406030204" pitchFamily="18" charset="0"/>
                                        </a:rPr>
                                        <m:t>𝛼</m:t>
                                      </m:r>
                                    </m:sub>
                                  </m:sSub>
                                  <m:sSub>
                                    <m:sSubPr>
                                      <m:ctrlPr>
                                        <a:rPr lang="en-GB" sz="2400" i="1">
                                          <a:solidFill>
                                            <a:schemeClr val="bg1"/>
                                          </a:solidFill>
                                          <a:latin typeface="Cambria Math" panose="02040503050406030204" pitchFamily="18" charset="0"/>
                                        </a:rPr>
                                      </m:ctrlPr>
                                    </m:sSubPr>
                                    <m:e>
                                      <m:r>
                                        <a:rPr lang="en-GB" sz="2400" i="1">
                                          <a:solidFill>
                                            <a:schemeClr val="bg1"/>
                                          </a:solidFill>
                                          <a:latin typeface="Cambria Math" panose="02040503050406030204" pitchFamily="18" charset="0"/>
                                        </a:rPr>
                                        <m:t>𝜈</m:t>
                                      </m:r>
                                    </m:e>
                                    <m:sub>
                                      <m:r>
                                        <a:rPr lang="en-GB" sz="2400" i="1">
                                          <a:solidFill>
                                            <a:schemeClr val="bg1"/>
                                          </a:solidFill>
                                          <a:latin typeface="Cambria Math" panose="02040503050406030204" pitchFamily="18" charset="0"/>
                                        </a:rPr>
                                        <m:t>𝑠</m:t>
                                      </m:r>
                                      <m:r>
                                        <a:rPr lang="en-GB" sz="2400" i="1">
                                          <a:solidFill>
                                            <a:schemeClr val="bg1"/>
                                          </a:solidFill>
                                          <a:latin typeface="Cambria Math" panose="02040503050406030204" pitchFamily="18" charset="0"/>
                                        </a:rPr>
                                        <m:t>,</m:t>
                                      </m:r>
                                      <m:r>
                                        <a:rPr lang="en-GB" sz="2400" i="1">
                                          <a:solidFill>
                                            <a:schemeClr val="bg1"/>
                                          </a:solidFill>
                                          <a:latin typeface="Cambria Math" panose="02040503050406030204" pitchFamily="18" charset="0"/>
                                        </a:rPr>
                                        <m:t>𝛽</m:t>
                                      </m:r>
                                    </m:sub>
                                  </m:sSub>
                                </m:e>
                              </m:d>
                            </m:e>
                          </m:nary>
                        </m:e>
                      </m:nary>
                      <m:r>
                        <a:rPr lang="it-IT" sz="2400" i="1">
                          <a:solidFill>
                            <a:schemeClr val="bg1"/>
                          </a:solidFill>
                          <a:latin typeface="Cambria Math" panose="02040503050406030204" pitchFamily="18" charset="0"/>
                        </a:rPr>
                        <m:t>−</m:t>
                      </m:r>
                      <m:sSubSup>
                        <m:sSubSupPr>
                          <m:ctrlPr>
                            <a:rPr lang="en-GB" sz="2400" i="1">
                              <a:solidFill>
                                <a:schemeClr val="bg1"/>
                              </a:solidFill>
                              <a:latin typeface="Cambria Math" panose="02040503050406030204" pitchFamily="18" charset="0"/>
                              <a:ea typeface="Cambria Math" panose="02040503050406030204" pitchFamily="18" charset="0"/>
                            </a:rPr>
                          </m:ctrlPr>
                        </m:sSubSupPr>
                        <m:e>
                          <m:r>
                            <a:rPr lang="en-GB" sz="2400" i="1">
                              <a:solidFill>
                                <a:schemeClr val="bg1"/>
                              </a:solidFill>
                              <a:latin typeface="Cambria Math" panose="02040503050406030204" pitchFamily="18" charset="0"/>
                              <a:ea typeface="Cambria Math" panose="02040503050406030204" pitchFamily="18" charset="0"/>
                            </a:rPr>
                            <m:t>𝒪</m:t>
                          </m:r>
                        </m:e>
                        <m:sub>
                          <m:r>
                            <a:rPr lang="it-IT" sz="2400" i="1">
                              <a:solidFill>
                                <a:schemeClr val="bg1"/>
                              </a:solidFill>
                              <a:latin typeface="Cambria Math" panose="02040503050406030204" pitchFamily="18" charset="0"/>
                              <a:ea typeface="Cambria Math" panose="02040503050406030204" pitchFamily="18" charset="0"/>
                            </a:rPr>
                            <m:t>𝜏</m:t>
                          </m:r>
                        </m:sub>
                        <m:sup>
                          <m:r>
                            <a:rPr lang="en-GB" sz="2400" i="1">
                              <a:solidFill>
                                <a:schemeClr val="bg1"/>
                              </a:solidFill>
                              <a:latin typeface="Cambria Math" panose="02040503050406030204" pitchFamily="18" charset="0"/>
                              <a:ea typeface="Cambria Math" panose="02040503050406030204" pitchFamily="18" charset="0"/>
                            </a:rPr>
                            <m:t>4</m:t>
                          </m:r>
                        </m:sup>
                      </m:sSubSup>
                    </m:oMath>
                  </m:oMathPara>
                </a14:m>
                <a:endParaRPr lang="en-GB" sz="2400" noProof="0" dirty="0"/>
              </a:p>
              <a:p>
                <a:pPr marL="0" indent="0">
                  <a:lnSpc>
                    <a:spcPct val="150000"/>
                  </a:lnSpc>
                  <a:buNone/>
                </a:pPr>
                <a14:m>
                  <m:oMathPara xmlns:m="http://schemas.openxmlformats.org/officeDocument/2006/math">
                    <m:oMathParaPr>
                      <m:jc m:val="centerGroup"/>
                    </m:oMathParaPr>
                    <m:oMath xmlns:m="http://schemas.openxmlformats.org/officeDocument/2006/math">
                      <m:f>
                        <m:fPr>
                          <m:ctrlPr>
                            <a:rPr lang="en-GB" sz="2400" i="1" noProof="0" smtClean="0">
                              <a:latin typeface="Cambria Math" panose="02040503050406030204" pitchFamily="18" charset="0"/>
                            </a:rPr>
                          </m:ctrlPr>
                        </m:fPr>
                        <m:num>
                          <m:r>
                            <a:rPr lang="en-GB" sz="2400" b="0" i="1" noProof="0" smtClean="0">
                              <a:latin typeface="Cambria Math" panose="02040503050406030204" pitchFamily="18" charset="0"/>
                            </a:rPr>
                            <m:t>1</m:t>
                          </m:r>
                        </m:num>
                        <m:den>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𝜏</m:t>
                              </m:r>
                            </m:e>
                            <m:sup>
                              <m:r>
                                <a:rPr lang="en-GB" sz="2400" b="0" i="1" noProof="0" smtClean="0">
                                  <a:latin typeface="Cambria Math" panose="02040503050406030204" pitchFamily="18" charset="0"/>
                                </a:rPr>
                                <m:t>2</m:t>
                              </m:r>
                            </m:sup>
                          </m:sSup>
                        </m:den>
                      </m:f>
                      <m:r>
                        <a:rPr lang="en-GB" sz="2400" b="0" i="1" noProof="0" smtClean="0">
                          <a:latin typeface="Cambria Math" panose="02040503050406030204" pitchFamily="18" charset="0"/>
                        </a:rPr>
                        <m:t>=</m:t>
                      </m:r>
                      <m:d>
                        <m:dPr>
                          <m:ctrlPr>
                            <a:rPr lang="en-GB" sz="2400" b="0" i="1" noProof="0" smtClean="0">
                              <a:latin typeface="Cambria Math" panose="02040503050406030204" pitchFamily="18" charset="0"/>
                            </a:rPr>
                          </m:ctrlPr>
                        </m:dPr>
                        <m:e>
                          <m:f>
                            <m:fPr>
                              <m:ctrlPr>
                                <a:rPr lang="en-GB" sz="2400" b="0" i="1" noProof="0" smtClean="0">
                                  <a:latin typeface="Cambria Math" panose="02040503050406030204" pitchFamily="18" charset="0"/>
                                </a:rPr>
                              </m:ctrlPr>
                            </m:fPr>
                            <m:num>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𝜔</m:t>
                                  </m:r>
                                </m:e>
                                <m:sup>
                                  <m:r>
                                    <a:rPr lang="en-GB" sz="2400" b="0" i="1" noProof="0" smtClean="0">
                                      <a:latin typeface="Cambria Math" panose="02040503050406030204" pitchFamily="18" charset="0"/>
                                    </a:rPr>
                                    <m:t>2</m:t>
                                  </m:r>
                                </m:sup>
                              </m:sSup>
                            </m:num>
                            <m:den>
                              <m:r>
                                <a:rPr lang="en-GB" sz="2400" b="0" i="1" noProof="0" smtClean="0">
                                  <a:latin typeface="Cambria Math" panose="02040503050406030204" pitchFamily="18" charset="0"/>
                                </a:rPr>
                                <m:t>1−</m:t>
                              </m:r>
                              <m:f>
                                <m:fPr>
                                  <m:type m:val="skw"/>
                                  <m:ctrlPr>
                                    <a:rPr lang="en-GB" sz="2400" b="0" i="1" noProof="0" smtClean="0">
                                      <a:latin typeface="Cambria Math" panose="02040503050406030204" pitchFamily="18" charset="0"/>
                                    </a:rPr>
                                  </m:ctrlPr>
                                </m:fPr>
                                <m:num>
                                  <m:r>
                                    <a:rPr lang="en-GB" sz="2400" b="0" i="1" noProof="0" smtClean="0">
                                      <a:latin typeface="Cambria Math" panose="02040503050406030204" pitchFamily="18" charset="0"/>
                                    </a:rPr>
                                    <m:t>1</m:t>
                                  </m:r>
                                </m:num>
                                <m:den>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𝑒</m:t>
                                      </m:r>
                                    </m:e>
                                    <m:sup>
                                      <m:r>
                                        <a:rPr lang="en-GB" sz="2400" b="0" i="1" noProof="0" smtClean="0">
                                          <a:latin typeface="Cambria Math" panose="02040503050406030204" pitchFamily="18" charset="0"/>
                                        </a:rPr>
                                        <m:t>2</m:t>
                                      </m:r>
                                    </m:sup>
                                  </m:sSup>
                                </m:den>
                              </m:f>
                            </m:den>
                          </m:f>
                        </m:e>
                      </m:d>
                      <m:sSub>
                        <m:sSubPr>
                          <m:ctrlPr>
                            <a:rPr lang="en-GB" sz="2400" b="0" i="1" noProof="0" smtClean="0">
                              <a:latin typeface="Cambria Math" panose="02040503050406030204" pitchFamily="18" charset="0"/>
                            </a:rPr>
                          </m:ctrlPr>
                        </m:sSubPr>
                        <m:e>
                          <m:r>
                            <a:rPr lang="en-GB" sz="2400" b="0" i="1" noProof="0" smtClean="0">
                              <a:latin typeface="Cambria Math" panose="02040503050406030204" pitchFamily="18" charset="0"/>
                            </a:rPr>
                            <m:t>𝐷</m:t>
                          </m:r>
                        </m:e>
                        <m:sub>
                          <m:r>
                            <a:rPr lang="en-GB" sz="2400" b="0" i="1" noProof="0" smtClean="0">
                              <a:latin typeface="Cambria Math" panose="02040503050406030204" pitchFamily="18" charset="0"/>
                            </a:rPr>
                            <m:t>𝑖𝑗</m:t>
                          </m:r>
                        </m:sub>
                      </m:sSub>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𝜁</m:t>
                          </m:r>
                        </m:e>
                        <m:sup>
                          <m:r>
                            <a:rPr lang="en-GB" sz="2400" b="0" i="1" noProof="0" smtClean="0">
                              <a:latin typeface="Cambria Math" panose="02040503050406030204" pitchFamily="18" charset="0"/>
                            </a:rPr>
                            <m:t>𝑖</m:t>
                          </m:r>
                        </m:sup>
                      </m:sSup>
                      <m:sSup>
                        <m:sSupPr>
                          <m:ctrlPr>
                            <a:rPr lang="en-GB" sz="2400" b="0" i="1" noProof="0" smtClean="0">
                              <a:latin typeface="Cambria Math" panose="02040503050406030204" pitchFamily="18" charset="0"/>
                            </a:rPr>
                          </m:ctrlPr>
                        </m:sSupPr>
                        <m:e>
                          <m:r>
                            <a:rPr lang="en-GB" sz="2400" b="0" i="1" noProof="0" smtClean="0">
                              <a:latin typeface="Cambria Math" panose="02040503050406030204" pitchFamily="18" charset="0"/>
                            </a:rPr>
                            <m:t>𝜁</m:t>
                          </m:r>
                        </m:e>
                        <m:sup>
                          <m:r>
                            <a:rPr lang="en-GB" sz="2400" b="0" i="1" noProof="0" smtClean="0">
                              <a:latin typeface="Cambria Math" panose="02040503050406030204" pitchFamily="18" charset="0"/>
                            </a:rPr>
                            <m:t>𝑗</m:t>
                          </m:r>
                        </m:sup>
                      </m:sSup>
                    </m:oMath>
                  </m:oMathPara>
                </a14:m>
                <a:endParaRPr lang="en-GB" sz="2400" noProof="0" dirty="0"/>
              </a:p>
            </p:txBody>
          </p:sp>
        </mc:Choice>
        <mc:Fallback xmlns="">
          <p:sp>
            <p:nvSpPr>
              <p:cNvPr id="3" name="Content Placeholder 2">
                <a:extLst>
                  <a:ext uri="{FF2B5EF4-FFF2-40B4-BE49-F238E27FC236}">
                    <a16:creationId xmlns:a16="http://schemas.microsoft.com/office/drawing/2014/main" id="{5F377B87-F2EE-0722-CD72-D980338E2713}"/>
                  </a:ext>
                </a:extLst>
              </p:cNvPr>
              <p:cNvSpPr>
                <a:spLocks noGrp="1" noRot="1" noChangeAspect="1" noMove="1" noResize="1" noEditPoints="1" noAdjustHandles="1" noChangeArrowheads="1" noChangeShapeType="1" noTextEdit="1"/>
              </p:cNvSpPr>
              <p:nvPr>
                <p:ph sz="half" idx="1"/>
              </p:nvPr>
            </p:nvSpPr>
            <p:spPr>
              <a:blipFill>
                <a:blip r:embed="rId3"/>
                <a:stretch>
                  <a:fillRect b="-5040"/>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A6E0F165-EA7F-A530-6860-15EA8B84D46B}"/>
              </a:ext>
            </a:extLst>
          </p:cNvPr>
          <p:cNvSpPr>
            <a:spLocks noGrp="1"/>
          </p:cNvSpPr>
          <p:nvPr>
            <p:ph type="ctrTitle"/>
          </p:nvPr>
        </p:nvSpPr>
        <p:spPr/>
        <p:txBody>
          <a:bodyPr>
            <a:normAutofit fontScale="90000"/>
          </a:bodyPr>
          <a:lstStyle/>
          <a:p>
            <a:r>
              <a:rPr lang="en-GB" noProof="0" dirty="0"/>
              <a:t>Optimization of Spin Coherence Time</a:t>
            </a:r>
          </a:p>
        </p:txBody>
      </p:sp>
      <p:pic>
        <p:nvPicPr>
          <p:cNvPr id="12" name="Picture 11">
            <a:extLst>
              <a:ext uri="{FF2B5EF4-FFF2-40B4-BE49-F238E27FC236}">
                <a16:creationId xmlns:a16="http://schemas.microsoft.com/office/drawing/2014/main" id="{0C4C05B1-BB34-CC9F-76FF-8CBBA29B58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641681"/>
            <a:ext cx="4388731" cy="300453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4CD7C1-AD91-9888-EEDE-DA6B9408490E}"/>
                  </a:ext>
                </a:extLst>
              </p:cNvPr>
              <p:cNvSpPr txBox="1"/>
              <p:nvPr/>
            </p:nvSpPr>
            <p:spPr>
              <a:xfrm>
                <a:off x="4431965" y="5443206"/>
                <a:ext cx="5164932" cy="6930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noProof="0" smtClean="0">
                              <a:solidFill>
                                <a:schemeClr val="bg1"/>
                              </a:solidFill>
                              <a:latin typeface="Cambria Math" panose="02040503050406030204" pitchFamily="18" charset="0"/>
                            </a:rPr>
                          </m:ctrlPr>
                        </m:sSubPr>
                        <m:e>
                          <m:r>
                            <a:rPr lang="en-GB" i="1" noProof="0" smtClean="0">
                              <a:solidFill>
                                <a:schemeClr val="bg1"/>
                              </a:solidFill>
                              <a:latin typeface="Cambria Math" panose="02040503050406030204" pitchFamily="18" charset="0"/>
                            </a:rPr>
                            <m:t>𝐷</m:t>
                          </m:r>
                        </m:e>
                        <m:sub>
                          <m:r>
                            <a:rPr lang="en-GB" i="1" noProof="0" smtClean="0">
                              <a:solidFill>
                                <a:schemeClr val="bg1"/>
                              </a:solidFill>
                              <a:latin typeface="Cambria Math" panose="02040503050406030204" pitchFamily="18" charset="0"/>
                            </a:rPr>
                            <m:t>𝑖𝑗</m:t>
                          </m:r>
                        </m:sub>
                      </m:sSub>
                      <m:r>
                        <a:rPr lang="en-GB" i="0" noProof="0" smtClean="0">
                          <a:solidFill>
                            <a:schemeClr val="bg1"/>
                          </a:solidFill>
                          <a:latin typeface="Cambria Math" panose="02040503050406030204" pitchFamily="18" charset="0"/>
                        </a:rPr>
                        <m:t>=</m:t>
                      </m:r>
                      <m:f>
                        <m:fPr>
                          <m:ctrlPr>
                            <a:rPr lang="en-GB" i="1" noProof="0" smtClean="0">
                              <a:solidFill>
                                <a:schemeClr val="bg1"/>
                              </a:solidFill>
                              <a:latin typeface="Cambria Math" panose="02040503050406030204" pitchFamily="18" charset="0"/>
                            </a:rPr>
                          </m:ctrlPr>
                        </m:fPr>
                        <m:num>
                          <m:r>
                            <a:rPr lang="en-GB" i="0" noProof="0" smtClean="0">
                              <a:solidFill>
                                <a:schemeClr val="bg1"/>
                              </a:solidFill>
                              <a:latin typeface="Cambria Math" panose="02040503050406030204" pitchFamily="18" charset="0"/>
                            </a:rPr>
                            <m:t>1</m:t>
                          </m:r>
                        </m:num>
                        <m:den>
                          <m:sSup>
                            <m:sSupPr>
                              <m:ctrlPr>
                                <a:rPr lang="en-GB" i="1" noProof="0" smtClean="0">
                                  <a:solidFill>
                                    <a:schemeClr val="bg1"/>
                                  </a:solidFill>
                                  <a:latin typeface="Cambria Math" panose="02040503050406030204" pitchFamily="18" charset="0"/>
                                </a:rPr>
                              </m:ctrlPr>
                            </m:sSupPr>
                            <m:e>
                              <m:r>
                                <a:rPr lang="en-GB" i="1" noProof="0" smtClean="0">
                                  <a:solidFill>
                                    <a:schemeClr val="bg1"/>
                                  </a:solidFill>
                                  <a:latin typeface="Cambria Math" panose="02040503050406030204" pitchFamily="18" charset="0"/>
                                </a:rPr>
                                <m:t>𝑁</m:t>
                              </m:r>
                            </m:e>
                            <m:sup>
                              <m:r>
                                <a:rPr lang="en-GB" i="0" noProof="0" smtClean="0">
                                  <a:solidFill>
                                    <a:schemeClr val="bg1"/>
                                  </a:solidFill>
                                  <a:latin typeface="Cambria Math" panose="02040503050406030204" pitchFamily="18" charset="0"/>
                                </a:rPr>
                                <m:t>2</m:t>
                              </m:r>
                            </m:sup>
                          </m:sSup>
                        </m:den>
                      </m:f>
                      <m:nary>
                        <m:naryPr>
                          <m:chr m:val="∑"/>
                          <m:limLoc m:val="subSup"/>
                          <m:ctrlPr>
                            <a:rPr lang="en-GB" i="1" noProof="0" smtClean="0">
                              <a:solidFill>
                                <a:schemeClr val="bg1"/>
                              </a:solidFill>
                              <a:latin typeface="Cambria Math" panose="02040503050406030204" pitchFamily="18" charset="0"/>
                            </a:rPr>
                          </m:ctrlPr>
                        </m:naryPr>
                        <m:sub>
                          <m:r>
                            <a:rPr lang="en-GB" i="1" noProof="0" smtClean="0">
                              <a:solidFill>
                                <a:schemeClr val="bg1"/>
                              </a:solidFill>
                              <a:latin typeface="Cambria Math" panose="02040503050406030204" pitchFamily="18" charset="0"/>
                            </a:rPr>
                            <m:t>𝛼</m:t>
                          </m:r>
                          <m:r>
                            <a:rPr lang="en-GB" i="0" noProof="0" smtClean="0">
                              <a:solidFill>
                                <a:schemeClr val="bg1"/>
                              </a:solidFill>
                              <a:latin typeface="Cambria Math" panose="02040503050406030204" pitchFamily="18" charset="0"/>
                            </a:rPr>
                            <m:t>=1</m:t>
                          </m:r>
                        </m:sub>
                        <m:sup>
                          <m:r>
                            <a:rPr lang="en-GB" i="1" noProof="0" smtClean="0">
                              <a:solidFill>
                                <a:schemeClr val="bg1"/>
                              </a:solidFill>
                              <a:latin typeface="Cambria Math" panose="02040503050406030204" pitchFamily="18" charset="0"/>
                            </a:rPr>
                            <m:t>𝑁</m:t>
                          </m:r>
                        </m:sup>
                        <m:e>
                          <m:nary>
                            <m:naryPr>
                              <m:chr m:val="∑"/>
                              <m:limLoc m:val="subSup"/>
                              <m:ctrlPr>
                                <a:rPr lang="en-GB" i="1" noProof="0" smtClean="0">
                                  <a:solidFill>
                                    <a:schemeClr val="bg1"/>
                                  </a:solidFill>
                                  <a:latin typeface="Cambria Math" panose="02040503050406030204" pitchFamily="18" charset="0"/>
                                </a:rPr>
                              </m:ctrlPr>
                            </m:naryPr>
                            <m:sub>
                              <m:r>
                                <a:rPr lang="en-GB" i="1" noProof="0" smtClean="0">
                                  <a:solidFill>
                                    <a:schemeClr val="bg1"/>
                                  </a:solidFill>
                                  <a:latin typeface="Cambria Math" panose="02040503050406030204" pitchFamily="18" charset="0"/>
                                </a:rPr>
                                <m:t>𝛽</m:t>
                              </m:r>
                              <m:r>
                                <a:rPr lang="en-GB" i="0" noProof="0" smtClean="0">
                                  <a:solidFill>
                                    <a:schemeClr val="bg1"/>
                                  </a:solidFill>
                                  <a:latin typeface="Cambria Math" panose="02040503050406030204" pitchFamily="18" charset="0"/>
                                </a:rPr>
                                <m:t>=1</m:t>
                              </m:r>
                            </m:sub>
                            <m:sup>
                              <m:r>
                                <a:rPr lang="en-GB" i="1" noProof="0" smtClean="0">
                                  <a:solidFill>
                                    <a:schemeClr val="bg1"/>
                                  </a:solidFill>
                                  <a:latin typeface="Cambria Math" panose="02040503050406030204" pitchFamily="18" charset="0"/>
                                </a:rPr>
                                <m:t>𝑁</m:t>
                              </m:r>
                            </m:sup>
                            <m:e>
                              <m:d>
                                <m:dPr>
                                  <m:ctrlPr>
                                    <a:rPr lang="en-GB" i="1" noProof="0" smtClean="0">
                                      <a:solidFill>
                                        <a:schemeClr val="bg1"/>
                                      </a:solidFill>
                                      <a:latin typeface="Cambria Math" panose="02040503050406030204" pitchFamily="18" charset="0"/>
                                    </a:rPr>
                                  </m:ctrlPr>
                                </m:dPr>
                                <m:e>
                                  <m:r>
                                    <a:rPr lang="en-GB" i="0" noProof="0" smtClean="0">
                                      <a:solidFill>
                                        <a:schemeClr val="bg1"/>
                                      </a:solidFill>
                                      <a:latin typeface="Cambria Math" panose="02040503050406030204" pitchFamily="18" charset="0"/>
                                    </a:rPr>
                                    <m:t>2</m:t>
                                  </m:r>
                                  <m:sSub>
                                    <m:sSubPr>
                                      <m:ctrlPr>
                                        <a:rPr lang="en-GB" i="1" noProof="0" smtClean="0">
                                          <a:solidFill>
                                            <a:schemeClr val="bg1"/>
                                          </a:solidFill>
                                          <a:latin typeface="Cambria Math" panose="02040503050406030204" pitchFamily="18" charset="0"/>
                                        </a:rPr>
                                      </m:ctrlPr>
                                    </m:sSubPr>
                                    <m:e>
                                      <m:sSub>
                                        <m:sSubPr>
                                          <m:ctrlPr>
                                            <a:rPr lang="en-GB" i="1" noProof="0" smtClean="0">
                                              <a:solidFill>
                                                <a:schemeClr val="bg1"/>
                                              </a:solidFill>
                                              <a:latin typeface="Cambria Math" panose="02040503050406030204" pitchFamily="18" charset="0"/>
                                            </a:rPr>
                                          </m:ctrlPr>
                                        </m:sSubPr>
                                        <m:e>
                                          <m:d>
                                            <m:dPr>
                                              <m:begChr m:val="〈"/>
                                              <m:endChr m:val="〉"/>
                                              <m:ctrlPr>
                                                <a:rPr lang="en-GB" i="1" noProof="0" smtClean="0">
                                                  <a:solidFill>
                                                    <a:schemeClr val="bg1"/>
                                                  </a:solidFill>
                                                  <a:latin typeface="Cambria Math" panose="02040503050406030204" pitchFamily="18" charset="0"/>
                                                </a:rPr>
                                              </m:ctrlPr>
                                            </m:dPr>
                                            <m:e>
                                              <m:r>
                                                <a:rPr lang="en-GB" i="1" noProof="0" smtClean="0">
                                                  <a:solidFill>
                                                    <a:schemeClr val="bg1"/>
                                                  </a:solidFill>
                                                  <a:latin typeface="Cambria Math" panose="02040503050406030204" pitchFamily="18" charset="0"/>
                                                </a:rPr>
                                                <m:t>𝜖</m:t>
                                              </m:r>
                                            </m:e>
                                          </m:d>
                                        </m:e>
                                        <m:sub>
                                          <m:r>
                                            <a:rPr lang="en-GB" i="1" noProof="0" smtClean="0">
                                              <a:solidFill>
                                                <a:schemeClr val="bg1"/>
                                              </a:solidFill>
                                              <a:latin typeface="Cambria Math" panose="02040503050406030204" pitchFamily="18" charset="0"/>
                                            </a:rPr>
                                            <m:t>𝑖</m:t>
                                          </m:r>
                                        </m:sub>
                                      </m:sSub>
                                    </m:e>
                                    <m:sub>
                                      <m:r>
                                        <a:rPr lang="en-GB" i="1" noProof="0" smtClean="0">
                                          <a:solidFill>
                                            <a:schemeClr val="bg1"/>
                                          </a:solidFill>
                                          <a:latin typeface="Cambria Math" panose="02040503050406030204" pitchFamily="18" charset="0"/>
                                        </a:rPr>
                                        <m:t>𝛼</m:t>
                                      </m:r>
                                    </m:sub>
                                  </m:sSub>
                                  <m:sSub>
                                    <m:sSubPr>
                                      <m:ctrlPr>
                                        <a:rPr lang="en-GB" i="1" noProof="0" smtClean="0">
                                          <a:solidFill>
                                            <a:schemeClr val="bg1"/>
                                          </a:solidFill>
                                          <a:latin typeface="Cambria Math" panose="02040503050406030204" pitchFamily="18" charset="0"/>
                                        </a:rPr>
                                      </m:ctrlPr>
                                    </m:sSubPr>
                                    <m:e>
                                      <m:sSub>
                                        <m:sSubPr>
                                          <m:ctrlPr>
                                            <a:rPr lang="en-GB" i="1" noProof="0" smtClean="0">
                                              <a:solidFill>
                                                <a:schemeClr val="bg1"/>
                                              </a:solidFill>
                                              <a:latin typeface="Cambria Math" panose="02040503050406030204" pitchFamily="18" charset="0"/>
                                            </a:rPr>
                                          </m:ctrlPr>
                                        </m:sSubPr>
                                        <m:e>
                                          <m:d>
                                            <m:dPr>
                                              <m:begChr m:val="〈"/>
                                              <m:endChr m:val="〉"/>
                                              <m:ctrlPr>
                                                <a:rPr lang="en-GB" i="1" noProof="0" smtClean="0">
                                                  <a:solidFill>
                                                    <a:schemeClr val="bg1"/>
                                                  </a:solidFill>
                                                  <a:latin typeface="Cambria Math" panose="02040503050406030204" pitchFamily="18" charset="0"/>
                                                </a:rPr>
                                              </m:ctrlPr>
                                            </m:dPr>
                                            <m:e>
                                              <m:r>
                                                <a:rPr lang="en-GB" i="1" noProof="0" smtClean="0">
                                                  <a:solidFill>
                                                    <a:schemeClr val="bg1"/>
                                                  </a:solidFill>
                                                  <a:latin typeface="Cambria Math" panose="02040503050406030204" pitchFamily="18" charset="0"/>
                                                </a:rPr>
                                                <m:t>𝜖</m:t>
                                              </m:r>
                                            </m:e>
                                          </m:d>
                                        </m:e>
                                        <m:sub>
                                          <m:r>
                                            <a:rPr lang="en-GB" i="1" noProof="0" smtClean="0">
                                              <a:solidFill>
                                                <a:schemeClr val="bg1"/>
                                              </a:solidFill>
                                              <a:latin typeface="Cambria Math" panose="02040503050406030204" pitchFamily="18" charset="0"/>
                                            </a:rPr>
                                            <m:t>𝑗</m:t>
                                          </m:r>
                                        </m:sub>
                                      </m:sSub>
                                    </m:e>
                                    <m:sub>
                                      <m:r>
                                        <a:rPr lang="en-GB" i="1" noProof="0" smtClean="0">
                                          <a:solidFill>
                                            <a:schemeClr val="bg1"/>
                                          </a:solidFill>
                                          <a:latin typeface="Cambria Math" panose="02040503050406030204" pitchFamily="18" charset="0"/>
                                        </a:rPr>
                                        <m:t>𝛼</m:t>
                                      </m:r>
                                    </m:sub>
                                  </m:sSub>
                                  <m:r>
                                    <a:rPr lang="en-GB" i="0" noProof="0" smtClean="0">
                                      <a:solidFill>
                                        <a:schemeClr val="bg1"/>
                                      </a:solidFill>
                                      <a:latin typeface="Cambria Math" panose="02040503050406030204" pitchFamily="18" charset="0"/>
                                    </a:rPr>
                                    <m:t>−</m:t>
                                  </m:r>
                                  <m:sSub>
                                    <m:sSubPr>
                                      <m:ctrlPr>
                                        <a:rPr lang="en-GB" i="1" noProof="0" smtClean="0">
                                          <a:solidFill>
                                            <a:schemeClr val="bg1"/>
                                          </a:solidFill>
                                          <a:latin typeface="Cambria Math" panose="02040503050406030204" pitchFamily="18" charset="0"/>
                                        </a:rPr>
                                      </m:ctrlPr>
                                    </m:sSubPr>
                                    <m:e>
                                      <m:sSub>
                                        <m:sSubPr>
                                          <m:ctrlPr>
                                            <a:rPr lang="en-GB" i="1" noProof="0" smtClean="0">
                                              <a:solidFill>
                                                <a:schemeClr val="bg1"/>
                                              </a:solidFill>
                                              <a:latin typeface="Cambria Math" panose="02040503050406030204" pitchFamily="18" charset="0"/>
                                            </a:rPr>
                                          </m:ctrlPr>
                                        </m:sSubPr>
                                        <m:e>
                                          <m:d>
                                            <m:dPr>
                                              <m:begChr m:val="〈"/>
                                              <m:endChr m:val="〉"/>
                                              <m:ctrlPr>
                                                <a:rPr lang="en-GB" i="1" noProof="0" smtClean="0">
                                                  <a:solidFill>
                                                    <a:schemeClr val="bg1"/>
                                                  </a:solidFill>
                                                  <a:latin typeface="Cambria Math" panose="02040503050406030204" pitchFamily="18" charset="0"/>
                                                </a:rPr>
                                              </m:ctrlPr>
                                            </m:dPr>
                                            <m:e>
                                              <m:r>
                                                <a:rPr lang="en-GB" i="1" noProof="0" smtClean="0">
                                                  <a:solidFill>
                                                    <a:schemeClr val="bg1"/>
                                                  </a:solidFill>
                                                  <a:latin typeface="Cambria Math" panose="02040503050406030204" pitchFamily="18" charset="0"/>
                                                </a:rPr>
                                                <m:t>𝜖</m:t>
                                              </m:r>
                                            </m:e>
                                          </m:d>
                                        </m:e>
                                        <m:sub>
                                          <m:r>
                                            <a:rPr lang="en-GB" i="1" noProof="0" smtClean="0">
                                              <a:solidFill>
                                                <a:schemeClr val="bg1"/>
                                              </a:solidFill>
                                              <a:latin typeface="Cambria Math" panose="02040503050406030204" pitchFamily="18" charset="0"/>
                                            </a:rPr>
                                            <m:t>𝑖</m:t>
                                          </m:r>
                                        </m:sub>
                                      </m:sSub>
                                    </m:e>
                                    <m:sub>
                                      <m:r>
                                        <a:rPr lang="en-GB" i="1" noProof="0" smtClean="0">
                                          <a:solidFill>
                                            <a:schemeClr val="bg1"/>
                                          </a:solidFill>
                                          <a:latin typeface="Cambria Math" panose="02040503050406030204" pitchFamily="18" charset="0"/>
                                        </a:rPr>
                                        <m:t>𝛼</m:t>
                                      </m:r>
                                    </m:sub>
                                  </m:sSub>
                                  <m:sSub>
                                    <m:sSubPr>
                                      <m:ctrlPr>
                                        <a:rPr lang="en-GB" i="1" noProof="0" smtClean="0">
                                          <a:solidFill>
                                            <a:schemeClr val="bg1"/>
                                          </a:solidFill>
                                          <a:latin typeface="Cambria Math" panose="02040503050406030204" pitchFamily="18" charset="0"/>
                                        </a:rPr>
                                      </m:ctrlPr>
                                    </m:sSubPr>
                                    <m:e>
                                      <m:sSub>
                                        <m:sSubPr>
                                          <m:ctrlPr>
                                            <a:rPr lang="en-GB" i="1" noProof="0" smtClean="0">
                                              <a:solidFill>
                                                <a:schemeClr val="bg1"/>
                                              </a:solidFill>
                                              <a:latin typeface="Cambria Math" panose="02040503050406030204" pitchFamily="18" charset="0"/>
                                            </a:rPr>
                                          </m:ctrlPr>
                                        </m:sSubPr>
                                        <m:e>
                                          <m:d>
                                            <m:dPr>
                                              <m:begChr m:val="〈"/>
                                              <m:endChr m:val="〉"/>
                                              <m:ctrlPr>
                                                <a:rPr lang="en-GB" i="1" noProof="0" smtClean="0">
                                                  <a:solidFill>
                                                    <a:schemeClr val="bg1"/>
                                                  </a:solidFill>
                                                  <a:latin typeface="Cambria Math" panose="02040503050406030204" pitchFamily="18" charset="0"/>
                                                </a:rPr>
                                              </m:ctrlPr>
                                            </m:dPr>
                                            <m:e>
                                              <m:r>
                                                <a:rPr lang="en-GB" i="1" noProof="0" smtClean="0">
                                                  <a:solidFill>
                                                    <a:schemeClr val="bg1"/>
                                                  </a:solidFill>
                                                  <a:latin typeface="Cambria Math" panose="02040503050406030204" pitchFamily="18" charset="0"/>
                                                </a:rPr>
                                                <m:t>𝜖</m:t>
                                              </m:r>
                                            </m:e>
                                          </m:d>
                                        </m:e>
                                        <m:sub>
                                          <m:r>
                                            <a:rPr lang="en-GB" i="1" noProof="0" smtClean="0">
                                              <a:solidFill>
                                                <a:schemeClr val="bg1"/>
                                              </a:solidFill>
                                              <a:latin typeface="Cambria Math" panose="02040503050406030204" pitchFamily="18" charset="0"/>
                                            </a:rPr>
                                            <m:t>𝑗</m:t>
                                          </m:r>
                                        </m:sub>
                                      </m:sSub>
                                    </m:e>
                                    <m:sub>
                                      <m:r>
                                        <a:rPr lang="en-GB" i="1" noProof="0" smtClean="0">
                                          <a:solidFill>
                                            <a:schemeClr val="bg1"/>
                                          </a:solidFill>
                                          <a:latin typeface="Cambria Math" panose="02040503050406030204" pitchFamily="18" charset="0"/>
                                        </a:rPr>
                                        <m:t>𝛽</m:t>
                                      </m:r>
                                    </m:sub>
                                  </m:sSub>
                                </m:e>
                              </m:d>
                            </m:e>
                          </m:nary>
                        </m:e>
                      </m:nary>
                    </m:oMath>
                  </m:oMathPara>
                </a14:m>
                <a:endParaRPr lang="en-GB" noProof="0" dirty="0">
                  <a:solidFill>
                    <a:schemeClr val="bg1"/>
                  </a:solidFill>
                </a:endParaRPr>
              </a:p>
            </p:txBody>
          </p:sp>
        </mc:Choice>
        <mc:Fallback xmlns="">
          <p:sp>
            <p:nvSpPr>
              <p:cNvPr id="5" name="TextBox 4">
                <a:extLst>
                  <a:ext uri="{FF2B5EF4-FFF2-40B4-BE49-F238E27FC236}">
                    <a16:creationId xmlns:a16="http://schemas.microsoft.com/office/drawing/2014/main" id="{A64CD7C1-AD91-9888-EEDE-DA6B9408490E}"/>
                  </a:ext>
                </a:extLst>
              </p:cNvPr>
              <p:cNvSpPr txBox="1">
                <a:spLocks noRot="1" noChangeAspect="1" noMove="1" noResize="1" noEditPoints="1" noAdjustHandles="1" noChangeArrowheads="1" noChangeShapeType="1" noTextEdit="1"/>
              </p:cNvSpPr>
              <p:nvPr/>
            </p:nvSpPr>
            <p:spPr>
              <a:xfrm>
                <a:off x="4431965" y="5443206"/>
                <a:ext cx="5164932" cy="693010"/>
              </a:xfrm>
              <a:prstGeom prst="rect">
                <a:avLst/>
              </a:prstGeom>
              <a:blipFill>
                <a:blip r:embed="rId5"/>
                <a:stretch>
                  <a:fillRect t="-133929" b="-194643"/>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4740364-786A-CD14-FCE9-5885E019AF3F}"/>
                  </a:ext>
                </a:extLst>
              </p:cNvPr>
              <p:cNvSpPr txBox="1"/>
              <p:nvPr/>
            </p:nvSpPr>
            <p:spPr>
              <a:xfrm>
                <a:off x="9931500" y="5439633"/>
                <a:ext cx="2121692" cy="40600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noProof="0" smtClean="0">
                              <a:solidFill>
                                <a:srgbClr val="836967"/>
                              </a:solidFill>
                              <a:latin typeface="Cambria Math" panose="02040503050406030204" pitchFamily="18" charset="0"/>
                            </a:rPr>
                          </m:ctrlPr>
                        </m:sSupPr>
                        <m:e>
                          <m:r>
                            <a:rPr lang="en-GB" i="1" noProof="0" smtClean="0">
                              <a:latin typeface="Cambria Math" panose="02040503050406030204" pitchFamily="18" charset="0"/>
                            </a:rPr>
                            <m:t>𝜁</m:t>
                          </m:r>
                        </m:e>
                        <m:sup>
                          <m:r>
                            <a:rPr lang="en-GB" i="1" noProof="0" smtClean="0">
                              <a:latin typeface="Cambria Math" panose="02040503050406030204" pitchFamily="18" charset="0"/>
                            </a:rPr>
                            <m:t>𝑖</m:t>
                          </m:r>
                        </m:sup>
                      </m:sSup>
                      <m:r>
                        <a:rPr lang="en-GB" i="0" noProof="0" smtClean="0">
                          <a:latin typeface="Cambria Math" panose="02040503050406030204" pitchFamily="18" charset="0"/>
                        </a:rPr>
                        <m:t>=</m:t>
                      </m:r>
                      <m:sSup>
                        <m:sSupPr>
                          <m:ctrlPr>
                            <a:rPr lang="en-GB" i="1" noProof="0" smtClean="0">
                              <a:solidFill>
                                <a:srgbClr val="836967"/>
                              </a:solidFill>
                              <a:latin typeface="Cambria Math" panose="02040503050406030204" pitchFamily="18" charset="0"/>
                            </a:rPr>
                          </m:ctrlPr>
                        </m:sSupPr>
                        <m:e>
                          <m:r>
                            <a:rPr lang="en-GB" i="1" noProof="0" smtClean="0">
                              <a:latin typeface="Cambria Math" panose="02040503050406030204" pitchFamily="18" charset="0"/>
                            </a:rPr>
                            <m:t>𝑤</m:t>
                          </m:r>
                        </m:e>
                        <m:sup>
                          <m:r>
                            <a:rPr lang="en-GB" i="1" noProof="0" smtClean="0">
                              <a:latin typeface="Cambria Math" panose="02040503050406030204" pitchFamily="18" charset="0"/>
                            </a:rPr>
                            <m:t>𝑖</m:t>
                          </m:r>
                        </m:sup>
                      </m:sSup>
                      <m:r>
                        <a:rPr lang="en-GB" i="0" noProof="0" smtClean="0">
                          <a:latin typeface="Cambria Math" panose="02040503050406030204" pitchFamily="18" charset="0"/>
                        </a:rPr>
                        <m:t>+</m:t>
                      </m:r>
                      <m:sSub>
                        <m:sSubPr>
                          <m:ctrlPr>
                            <a:rPr lang="en-GB" i="1" noProof="0" smtClean="0">
                              <a:solidFill>
                                <a:srgbClr val="836967"/>
                              </a:solidFill>
                              <a:latin typeface="Cambria Math" panose="02040503050406030204" pitchFamily="18" charset="0"/>
                            </a:rPr>
                          </m:ctrlPr>
                        </m:sSubPr>
                        <m:e>
                          <m:sSup>
                            <m:sSupPr>
                              <m:ctrlPr>
                                <a:rPr lang="en-GB" i="1" noProof="0" smtClean="0">
                                  <a:solidFill>
                                    <a:srgbClr val="836967"/>
                                  </a:solidFill>
                                  <a:latin typeface="Cambria Math" panose="02040503050406030204" pitchFamily="18" charset="0"/>
                                </a:rPr>
                              </m:ctrlPr>
                            </m:sSupPr>
                            <m:e>
                              <m:r>
                                <a:rPr lang="en-GB" i="1" noProof="0" smtClean="0">
                                  <a:latin typeface="Cambria Math" panose="02040503050406030204" pitchFamily="18" charset="0"/>
                                </a:rPr>
                                <m:t>𝑊</m:t>
                              </m:r>
                            </m:e>
                            <m:sup>
                              <m:r>
                                <a:rPr lang="en-GB" i="1" noProof="0" smtClean="0">
                                  <a:latin typeface="Cambria Math" panose="02040503050406030204" pitchFamily="18" charset="0"/>
                                </a:rPr>
                                <m:t>𝑖</m:t>
                              </m:r>
                            </m:sup>
                          </m:sSup>
                        </m:e>
                        <m:sub>
                          <m:r>
                            <a:rPr lang="en-GB" b="0" i="1" noProof="0" smtClean="0">
                              <a:latin typeface="Cambria Math" panose="02040503050406030204" pitchFamily="18" charset="0"/>
                            </a:rPr>
                            <m:t>𝑞</m:t>
                          </m:r>
                        </m:sub>
                      </m:sSub>
                      <m:sSup>
                        <m:sSupPr>
                          <m:ctrlPr>
                            <a:rPr lang="en-GB" i="1" noProof="0" smtClean="0">
                              <a:solidFill>
                                <a:srgbClr val="836967"/>
                              </a:solidFill>
                              <a:latin typeface="Cambria Math" panose="02040503050406030204" pitchFamily="18" charset="0"/>
                            </a:rPr>
                          </m:ctrlPr>
                        </m:sSupPr>
                        <m:e>
                          <m:r>
                            <a:rPr lang="en-GB" i="1" noProof="0" smtClean="0">
                              <a:latin typeface="Cambria Math" panose="02040503050406030204" pitchFamily="18" charset="0"/>
                            </a:rPr>
                            <m:t>𝜉</m:t>
                          </m:r>
                        </m:e>
                        <m:sup>
                          <m:r>
                            <a:rPr lang="en-GB" b="0" i="1" noProof="0" smtClean="0">
                              <a:latin typeface="Cambria Math" panose="02040503050406030204" pitchFamily="18" charset="0"/>
                            </a:rPr>
                            <m:t>𝑞</m:t>
                          </m:r>
                        </m:sup>
                      </m:sSup>
                    </m:oMath>
                  </m:oMathPara>
                </a14:m>
                <a:endParaRPr lang="en-GB" noProof="0" dirty="0"/>
              </a:p>
            </p:txBody>
          </p:sp>
        </mc:Choice>
        <mc:Fallback xmlns="">
          <p:sp>
            <p:nvSpPr>
              <p:cNvPr id="8" name="TextBox 7">
                <a:extLst>
                  <a:ext uri="{FF2B5EF4-FFF2-40B4-BE49-F238E27FC236}">
                    <a16:creationId xmlns:a16="http://schemas.microsoft.com/office/drawing/2014/main" id="{24740364-786A-CD14-FCE9-5885E019AF3F}"/>
                  </a:ext>
                </a:extLst>
              </p:cNvPr>
              <p:cNvSpPr txBox="1">
                <a:spLocks noRot="1" noChangeAspect="1" noMove="1" noResize="1" noEditPoints="1" noAdjustHandles="1" noChangeArrowheads="1" noChangeShapeType="1" noTextEdit="1"/>
              </p:cNvSpPr>
              <p:nvPr/>
            </p:nvSpPr>
            <p:spPr>
              <a:xfrm>
                <a:off x="9931500" y="5439633"/>
                <a:ext cx="2121692" cy="406009"/>
              </a:xfrm>
              <a:prstGeom prst="rect">
                <a:avLst/>
              </a:prstGeom>
              <a:blipFill>
                <a:blip r:embed="rId6"/>
                <a:stretch>
                  <a:fillRect b="-6061"/>
                </a:stretch>
              </a:blipFill>
              <a:ln>
                <a:noFill/>
              </a:ln>
            </p:spPr>
            <p:txBody>
              <a:bodyPr/>
              <a:lstStyle/>
              <a:p>
                <a:r>
                  <a:rPr lang="en-IT">
                    <a:noFill/>
                  </a:rPr>
                  <a:t> </a:t>
                </a:r>
              </a:p>
            </p:txBody>
          </p:sp>
        </mc:Fallback>
      </mc:AlternateContent>
      <p:pic>
        <p:nvPicPr>
          <p:cNvPr id="10" name="Picture Placeholder 16">
            <a:extLst>
              <a:ext uri="{FF2B5EF4-FFF2-40B4-BE49-F238E27FC236}">
                <a16:creationId xmlns:a16="http://schemas.microsoft.com/office/drawing/2014/main" id="{3FA6C630-AFAF-61FE-9865-F43E4045307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5249" b="45249"/>
          <a:stretch>
            <a:fillRect/>
          </a:stretch>
        </p:blipFill>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7323DD-2D81-9611-B8D1-D529F84026D2}"/>
                  </a:ext>
                </a:extLst>
              </p:cNvPr>
              <p:cNvSpPr txBox="1"/>
              <p:nvPr/>
            </p:nvSpPr>
            <p:spPr>
              <a:xfrm>
                <a:off x="10640933" y="1777587"/>
                <a:ext cx="126365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𝑖</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𝑗</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1,2,3</m:t>
                          </m:r>
                        </m:e>
                      </m:d>
                    </m:oMath>
                  </m:oMathPara>
                </a14:m>
                <a:endParaRPr lang="en-GB" sz="1600" noProof="0" dirty="0">
                  <a:solidFill>
                    <a:srgbClr val="FF0000"/>
                  </a:solidFill>
                </a:endParaRPr>
              </a:p>
              <a:p>
                <a:pPr/>
                <a14:m>
                  <m:oMathPara xmlns:m="http://schemas.openxmlformats.org/officeDocument/2006/math">
                    <m:oMathParaPr>
                      <m:jc m:val="centerGroup"/>
                    </m:oMathParaPr>
                    <m:oMath xmlns:m="http://schemas.openxmlformats.org/officeDocument/2006/math">
                      <m:r>
                        <a:rPr lang="en-GB" sz="1600" i="1" noProof="0" smtClean="0">
                          <a:solidFill>
                            <a:srgbClr val="FF0000"/>
                          </a:solidFill>
                          <a:latin typeface="Cambria Math" panose="02040503050406030204" pitchFamily="18" charset="0"/>
                        </a:rPr>
                        <m:t>𝑝</m:t>
                      </m:r>
                      <m:r>
                        <a:rPr lang="en-GB" sz="1600" b="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𝑞</m:t>
                      </m:r>
                      <m:r>
                        <a:rPr lang="en-GB" sz="1600" noProof="0">
                          <a:solidFill>
                            <a:srgbClr val="FF0000"/>
                          </a:solidFill>
                          <a:latin typeface="Cambria Math" panose="02040503050406030204" pitchFamily="18" charset="0"/>
                          <a:ea typeface="Cambria Math" panose="02040503050406030204" pitchFamily="18" charset="0"/>
                        </a:rPr>
                        <m:t>∈</m:t>
                      </m:r>
                      <m:d>
                        <m:dPr>
                          <m:begChr m:val="{"/>
                          <m:endChr m:val="}"/>
                          <m:ctrlPr>
                            <a:rPr lang="en-GB" sz="1600" i="1" noProof="0" smtClean="0">
                              <a:solidFill>
                                <a:srgbClr val="FF0000"/>
                              </a:solidFill>
                              <a:latin typeface="Cambria Math" panose="02040503050406030204" pitchFamily="18" charset="0"/>
                              <a:ea typeface="Cambria Math" panose="02040503050406030204" pitchFamily="18" charset="0"/>
                            </a:rPr>
                          </m:ctrlPr>
                        </m:dPr>
                        <m:e>
                          <m:r>
                            <a:rPr lang="en-GB" sz="1600" b="0" i="1" noProof="0" smtClean="0">
                              <a:solidFill>
                                <a:srgbClr val="FF0000"/>
                              </a:solidFill>
                              <a:latin typeface="Cambria Math" panose="02040503050406030204" pitchFamily="18" charset="0"/>
                              <a:ea typeface="Cambria Math" panose="02040503050406030204" pitchFamily="18" charset="0"/>
                            </a:rPr>
                            <m:t>1,2</m:t>
                          </m:r>
                        </m:e>
                      </m:d>
                    </m:oMath>
                  </m:oMathPara>
                </a14:m>
                <a:endParaRPr lang="en-GB" sz="1600" noProof="0" dirty="0">
                  <a:solidFill>
                    <a:srgbClr val="FF0000"/>
                  </a:solidFill>
                </a:endParaRPr>
              </a:p>
            </p:txBody>
          </p:sp>
        </mc:Choice>
        <mc:Fallback xmlns="">
          <p:sp>
            <p:nvSpPr>
              <p:cNvPr id="11" name="TextBox 10">
                <a:extLst>
                  <a:ext uri="{FF2B5EF4-FFF2-40B4-BE49-F238E27FC236}">
                    <a16:creationId xmlns:a16="http://schemas.microsoft.com/office/drawing/2014/main" id="{2C7323DD-2D81-9611-B8D1-D529F84026D2}"/>
                  </a:ext>
                </a:extLst>
              </p:cNvPr>
              <p:cNvSpPr txBox="1">
                <a:spLocks noRot="1" noChangeAspect="1" noMove="1" noResize="1" noEditPoints="1" noAdjustHandles="1" noChangeArrowheads="1" noChangeShapeType="1" noTextEdit="1"/>
              </p:cNvSpPr>
              <p:nvPr/>
            </p:nvSpPr>
            <p:spPr>
              <a:xfrm>
                <a:off x="10640933" y="1777587"/>
                <a:ext cx="1263651" cy="584775"/>
              </a:xfrm>
              <a:prstGeom prst="rect">
                <a:avLst/>
              </a:prstGeom>
              <a:blipFill>
                <a:blip r:embed="rId8"/>
                <a:stretch>
                  <a:fillRect b="-2128"/>
                </a:stretch>
              </a:blipFill>
            </p:spPr>
            <p:txBody>
              <a:bodyPr/>
              <a:lstStyle/>
              <a:p>
                <a:r>
                  <a:rPr lang="en-IT">
                    <a:noFill/>
                  </a:rPr>
                  <a:t> </a:t>
                </a:r>
              </a:p>
            </p:txBody>
          </p:sp>
        </mc:Fallback>
      </mc:AlternateContent>
    </p:spTree>
    <p:extLst>
      <p:ext uri="{BB962C8B-B14F-4D97-AF65-F5344CB8AC3E}">
        <p14:creationId xmlns:p14="http://schemas.microsoft.com/office/powerpoint/2010/main" val="9158739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84E628-E102-4523-7DBA-ED491A860C61}"/>
              </a:ext>
            </a:extLst>
          </p:cNvPr>
          <p:cNvSpPr>
            <a:spLocks noGrp="1"/>
          </p:cNvSpPr>
          <p:nvPr>
            <p:ph type="body" sz="quarter" idx="10"/>
          </p:nvPr>
        </p:nvSpPr>
        <p:spPr>
          <a:xfrm>
            <a:off x="316034" y="2521155"/>
            <a:ext cx="3570795" cy="3115054"/>
          </a:xfrm>
        </p:spPr>
        <p:txBody>
          <a:bodyPr/>
          <a:lstStyle/>
          <a:p>
            <a:r>
              <a:rPr lang="en-GB" sz="2000" noProof="0" dirty="0"/>
              <a:t>Why are we interested in CP violation?</a:t>
            </a:r>
          </a:p>
          <a:p>
            <a:pPr lvl="1"/>
            <a:r>
              <a:rPr lang="en-GB" sz="1800" noProof="0" dirty="0"/>
              <a:t>Could explain the matter antimatter asymmetry observed in the universe</a:t>
            </a:r>
          </a:p>
          <a:p>
            <a:pPr lvl="1"/>
            <a:r>
              <a:rPr lang="en-GB" sz="1800" noProof="0" dirty="0"/>
              <a:t>A non-zero EDM measurement would point to physics beyond the SM.</a:t>
            </a:r>
          </a:p>
          <a:p>
            <a:r>
              <a:rPr lang="en-GB" sz="2000" noProof="0" dirty="0">
                <a:solidFill>
                  <a:schemeClr val="accent4">
                    <a:lumMod val="60000"/>
                    <a:lumOff val="40000"/>
                  </a:schemeClr>
                </a:solidFill>
              </a:rPr>
              <a:t>A very high precision is required!</a:t>
            </a:r>
          </a:p>
        </p:txBody>
      </p:sp>
      <p:sp>
        <p:nvSpPr>
          <p:cNvPr id="8" name="Title 7">
            <a:extLst>
              <a:ext uri="{FF2B5EF4-FFF2-40B4-BE49-F238E27FC236}">
                <a16:creationId xmlns:a16="http://schemas.microsoft.com/office/drawing/2014/main" id="{A5F9DD8B-7702-12EE-5210-6386708173BE}"/>
              </a:ext>
            </a:extLst>
          </p:cNvPr>
          <p:cNvSpPr>
            <a:spLocks noGrp="1"/>
          </p:cNvSpPr>
          <p:nvPr>
            <p:ph type="ctrTitle"/>
          </p:nvPr>
        </p:nvSpPr>
        <p:spPr/>
        <p:txBody>
          <a:bodyPr/>
          <a:lstStyle/>
          <a:p>
            <a:r>
              <a:rPr lang="en-GB" noProof="0" dirty="0"/>
              <a:t>Electric Dipole Moments</a:t>
            </a:r>
          </a:p>
        </p:txBody>
      </p:sp>
      <p:sp>
        <p:nvSpPr>
          <p:cNvPr id="2" name="TextBox 1">
            <a:extLst>
              <a:ext uri="{FF2B5EF4-FFF2-40B4-BE49-F238E27FC236}">
                <a16:creationId xmlns:a16="http://schemas.microsoft.com/office/drawing/2014/main" id="{225D316D-FA4C-C000-36AA-3CFD9D9B68A6}"/>
              </a:ext>
            </a:extLst>
          </p:cNvPr>
          <p:cNvSpPr txBox="1"/>
          <p:nvPr/>
        </p:nvSpPr>
        <p:spPr>
          <a:xfrm>
            <a:off x="11263496" y="1257305"/>
            <a:ext cx="921502" cy="461665"/>
          </a:xfrm>
          <a:prstGeom prst="rect">
            <a:avLst/>
          </a:prstGeom>
          <a:noFill/>
        </p:spPr>
        <p:txBody>
          <a:bodyPr wrap="square" rtlCol="0">
            <a:spAutoFit/>
          </a:bodyPr>
          <a:lstStyle/>
          <a:p>
            <a:r>
              <a:rPr lang="en-GB" sz="2400" noProof="0" dirty="0">
                <a:solidFill>
                  <a:schemeClr val="bg1"/>
                </a:solidFill>
              </a:rPr>
              <a:t>[2]</a:t>
            </a:r>
          </a:p>
        </p:txBody>
      </p:sp>
      <p:grpSp>
        <p:nvGrpSpPr>
          <p:cNvPr id="17" name="Group 16">
            <a:extLst>
              <a:ext uri="{FF2B5EF4-FFF2-40B4-BE49-F238E27FC236}">
                <a16:creationId xmlns:a16="http://schemas.microsoft.com/office/drawing/2014/main" id="{E800110F-2E24-E3C1-D00B-00E7981C9B43}"/>
              </a:ext>
            </a:extLst>
          </p:cNvPr>
          <p:cNvGrpSpPr/>
          <p:nvPr/>
        </p:nvGrpSpPr>
        <p:grpSpPr>
          <a:xfrm>
            <a:off x="5744575" y="1091135"/>
            <a:ext cx="5036426" cy="5036426"/>
            <a:chOff x="2095501" y="1465769"/>
            <a:chExt cx="5036426" cy="5036426"/>
          </a:xfrm>
        </p:grpSpPr>
        <mc:AlternateContent xmlns:mc="http://schemas.openxmlformats.org/markup-compatibility/2006" xmlns:a14="http://schemas.microsoft.com/office/drawing/2010/main">
          <mc:Choice Requires="a14">
            <p:sp>
              <p:nvSpPr>
                <p:cNvPr id="14" name="Freeform: Shape 6">
                  <a:extLst>
                    <a:ext uri="{FF2B5EF4-FFF2-40B4-BE49-F238E27FC236}">
                      <a16:creationId xmlns:a16="http://schemas.microsoft.com/office/drawing/2014/main" id="{6EBE54CE-89B8-C51A-7C13-76CEC8376D74}"/>
                    </a:ext>
                  </a:extLst>
                </p:cNvPr>
                <p:cNvSpPr/>
                <p:nvPr/>
              </p:nvSpPr>
              <p:spPr>
                <a:xfrm>
                  <a:off x="2095501" y="1465769"/>
                  <a:ext cx="5036426" cy="5036426"/>
                </a:xfrm>
                <a:custGeom>
                  <a:avLst/>
                  <a:gdLst>
                    <a:gd name="connsiteX0" fmla="*/ 0 w 4789115"/>
                    <a:gd name="connsiteY0" fmla="*/ 2394558 h 4789115"/>
                    <a:gd name="connsiteX1" fmla="*/ 2394558 w 4789115"/>
                    <a:gd name="connsiteY1" fmla="*/ 0 h 4789115"/>
                    <a:gd name="connsiteX2" fmla="*/ 4789116 w 4789115"/>
                    <a:gd name="connsiteY2" fmla="*/ 2394558 h 4789115"/>
                    <a:gd name="connsiteX3" fmla="*/ 2394558 w 4789115"/>
                    <a:gd name="connsiteY3" fmla="*/ 4789116 h 4789115"/>
                    <a:gd name="connsiteX4" fmla="*/ 0 w 4789115"/>
                    <a:gd name="connsiteY4" fmla="*/ 2394558 h 478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15" h="4789115">
                      <a:moveTo>
                        <a:pt x="0" y="2394558"/>
                      </a:moveTo>
                      <a:cubicBezTo>
                        <a:pt x="0" y="1072080"/>
                        <a:pt x="1072080" y="0"/>
                        <a:pt x="2394558" y="0"/>
                      </a:cubicBezTo>
                      <a:cubicBezTo>
                        <a:pt x="3717036" y="0"/>
                        <a:pt x="4789116" y="1072080"/>
                        <a:pt x="4789116" y="2394558"/>
                      </a:cubicBezTo>
                      <a:cubicBezTo>
                        <a:pt x="4789116" y="3717036"/>
                        <a:pt x="3717036" y="4789116"/>
                        <a:pt x="2394558" y="4789116"/>
                      </a:cubicBezTo>
                      <a:cubicBezTo>
                        <a:pt x="1072080" y="4789116"/>
                        <a:pt x="0" y="3717036"/>
                        <a:pt x="0" y="2394558"/>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635892" tIns="317687" rIns="1635892" bIns="3909525" numCol="1" spcCol="1270" anchor="ctr" anchorCtr="0">
                  <a:noAutofit/>
                </a:bodyPr>
                <a:lstStyle/>
                <a:p>
                  <a:pPr marL="0" lvl="0" indent="0" algn="ctr" defTabSz="488950">
                    <a:lnSpc>
                      <a:spcPct val="90000"/>
                    </a:lnSpc>
                    <a:spcBef>
                      <a:spcPct val="0"/>
                    </a:spcBef>
                    <a:spcAft>
                      <a:spcPct val="35000"/>
                    </a:spcAft>
                    <a:buNone/>
                  </a:pPr>
                  <a:r>
                    <a:rPr lang="en-GB" sz="1600" kern="1200" noProof="0" dirty="0"/>
                    <a:t>Matter-Antimatter Asymmetry </a:t>
                  </a:r>
                  <a:br>
                    <a:rPr lang="en-GB" sz="1600" kern="1200" noProof="0" dirty="0"/>
                  </a:br>
                  <a14:m>
                    <m:oMathPara xmlns:m="http://schemas.openxmlformats.org/officeDocument/2006/math">
                      <m:oMathParaPr>
                        <m:jc m:val="centerGroup"/>
                      </m:oMathParaPr>
                      <m:oMath xmlns:m="http://schemas.openxmlformats.org/officeDocument/2006/math">
                        <m:sSub>
                          <m:sSubPr>
                            <m:ctrlPr>
                              <a:rPr lang="en-GB" sz="1600" i="1" kern="1200" noProof="0" smtClean="0">
                                <a:latin typeface="Cambria Math" panose="02040503050406030204" pitchFamily="18" charset="0"/>
                              </a:rPr>
                            </m:ctrlPr>
                          </m:sSubPr>
                          <m:e>
                            <m:r>
                              <a:rPr lang="en-GB" sz="1600" b="0" i="1" kern="1200" noProof="0" smtClean="0">
                                <a:latin typeface="Cambria Math" panose="02040503050406030204" pitchFamily="18" charset="0"/>
                              </a:rPr>
                              <m:t>𝑑</m:t>
                            </m:r>
                          </m:e>
                          <m:sub>
                            <m:r>
                              <a:rPr lang="en-GB" sz="1600" b="0" i="1" kern="1200" noProof="0" smtClean="0">
                                <a:latin typeface="Cambria Math" panose="02040503050406030204" pitchFamily="18" charset="0"/>
                              </a:rPr>
                              <m:t>𝑛</m:t>
                            </m:r>
                          </m:sub>
                        </m:sSub>
                        <m:r>
                          <a:rPr lang="en-GB" sz="1600" b="0" i="1" kern="1200" noProof="0" smtClean="0">
                            <a:latin typeface="Cambria Math" panose="02040503050406030204" pitchFamily="18" charset="0"/>
                          </a:rPr>
                          <m:t>&gt;</m:t>
                        </m:r>
                        <m:sSup>
                          <m:sSupPr>
                            <m:ctrlPr>
                              <a:rPr lang="en-GB" sz="1600" b="0" i="1" kern="1200" noProof="0" smtClean="0">
                                <a:latin typeface="Cambria Math" panose="02040503050406030204" pitchFamily="18" charset="0"/>
                              </a:rPr>
                            </m:ctrlPr>
                          </m:sSupPr>
                          <m:e>
                            <m:r>
                              <a:rPr lang="en-GB" sz="1600" b="0" i="1" kern="1200" noProof="0" smtClean="0">
                                <a:latin typeface="Cambria Math" panose="02040503050406030204" pitchFamily="18" charset="0"/>
                              </a:rPr>
                              <m:t>10</m:t>
                            </m:r>
                          </m:e>
                          <m:sup>
                            <m:r>
                              <a:rPr lang="en-GB" sz="1600" b="0" i="1" kern="1200" noProof="0" smtClean="0">
                                <a:latin typeface="Cambria Math" panose="02040503050406030204" pitchFamily="18" charset="0"/>
                              </a:rPr>
                              <m:t>−26</m:t>
                            </m:r>
                          </m:sup>
                        </m:sSup>
                        <m:r>
                          <a:rPr lang="en-GB" sz="1600" b="0" i="1" kern="1200" noProof="0" smtClean="0">
                            <a:latin typeface="Cambria Math" panose="02040503050406030204" pitchFamily="18" charset="0"/>
                          </a:rPr>
                          <m:t>𝑒</m:t>
                        </m:r>
                        <m:r>
                          <a:rPr lang="en-GB" sz="1600" b="0" i="1" kern="1200" noProof="0" smtClean="0">
                            <a:latin typeface="Cambria Math" panose="02040503050406030204" pitchFamily="18" charset="0"/>
                            <a:ea typeface="Cambria Math" panose="02040503050406030204" pitchFamily="18" charset="0"/>
                          </a:rPr>
                          <m:t>∙</m:t>
                        </m:r>
                        <m:r>
                          <a:rPr lang="en-GB" sz="1600" b="0" i="1" kern="1200" noProof="0" smtClean="0">
                            <a:latin typeface="Cambria Math" panose="02040503050406030204" pitchFamily="18" charset="0"/>
                            <a:ea typeface="Cambria Math" panose="02040503050406030204" pitchFamily="18" charset="0"/>
                          </a:rPr>
                          <m:t>𝑐𝑚</m:t>
                        </m:r>
                      </m:oMath>
                    </m:oMathPara>
                  </a14:m>
                  <a:endParaRPr lang="en-GB" sz="1600" kern="1200" noProof="0" dirty="0"/>
                </a:p>
              </p:txBody>
            </p:sp>
          </mc:Choice>
          <mc:Fallback xmlns="">
            <p:sp>
              <p:nvSpPr>
                <p:cNvPr id="14" name="Freeform: Shape 6">
                  <a:extLst>
                    <a:ext uri="{FF2B5EF4-FFF2-40B4-BE49-F238E27FC236}">
                      <a16:creationId xmlns:a16="http://schemas.microsoft.com/office/drawing/2014/main" id="{6EBE54CE-89B8-C51A-7C13-76CEC8376D74}"/>
                    </a:ext>
                  </a:extLst>
                </p:cNvPr>
                <p:cNvSpPr>
                  <a:spLocks noRot="1" noChangeAspect="1" noMove="1" noResize="1" noEditPoints="1" noAdjustHandles="1" noChangeArrowheads="1" noChangeShapeType="1" noTextEdit="1"/>
                </p:cNvSpPr>
                <p:nvPr/>
              </p:nvSpPr>
              <p:spPr>
                <a:xfrm>
                  <a:off x="2095501" y="1465769"/>
                  <a:ext cx="5036426" cy="5036426"/>
                </a:xfrm>
                <a:custGeom>
                  <a:avLst/>
                  <a:gdLst>
                    <a:gd name="connsiteX0" fmla="*/ 0 w 4789115"/>
                    <a:gd name="connsiteY0" fmla="*/ 2394558 h 4789115"/>
                    <a:gd name="connsiteX1" fmla="*/ 2394558 w 4789115"/>
                    <a:gd name="connsiteY1" fmla="*/ 0 h 4789115"/>
                    <a:gd name="connsiteX2" fmla="*/ 4789116 w 4789115"/>
                    <a:gd name="connsiteY2" fmla="*/ 2394558 h 4789115"/>
                    <a:gd name="connsiteX3" fmla="*/ 2394558 w 4789115"/>
                    <a:gd name="connsiteY3" fmla="*/ 4789116 h 4789115"/>
                    <a:gd name="connsiteX4" fmla="*/ 0 w 4789115"/>
                    <a:gd name="connsiteY4" fmla="*/ 2394558 h 478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15" h="4789115">
                      <a:moveTo>
                        <a:pt x="0" y="2394558"/>
                      </a:moveTo>
                      <a:cubicBezTo>
                        <a:pt x="0" y="1072080"/>
                        <a:pt x="1072080" y="0"/>
                        <a:pt x="2394558" y="0"/>
                      </a:cubicBezTo>
                      <a:cubicBezTo>
                        <a:pt x="3717036" y="0"/>
                        <a:pt x="4789116" y="1072080"/>
                        <a:pt x="4789116" y="2394558"/>
                      </a:cubicBezTo>
                      <a:cubicBezTo>
                        <a:pt x="4789116" y="3717036"/>
                        <a:pt x="3717036" y="4789116"/>
                        <a:pt x="2394558" y="4789116"/>
                      </a:cubicBezTo>
                      <a:cubicBezTo>
                        <a:pt x="1072080" y="4789116"/>
                        <a:pt x="0" y="3717036"/>
                        <a:pt x="0" y="2394558"/>
                      </a:cubicBezTo>
                      <a:close/>
                    </a:path>
                  </a:pathLst>
                </a:custGeom>
                <a:blipFill>
                  <a:blip r:embed="rId3"/>
                  <a:stretch>
                    <a:fillRect/>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Freeform: Shape 10">
                  <a:extLst>
                    <a:ext uri="{FF2B5EF4-FFF2-40B4-BE49-F238E27FC236}">
                      <a16:creationId xmlns:a16="http://schemas.microsoft.com/office/drawing/2014/main" id="{2B880A1F-590C-0CAA-F5CC-8AEDD4BCA2CC}"/>
                    </a:ext>
                  </a:extLst>
                </p:cNvPr>
                <p:cNvSpPr/>
                <p:nvPr/>
              </p:nvSpPr>
              <p:spPr>
                <a:xfrm>
                  <a:off x="2755968" y="2663046"/>
                  <a:ext cx="3777319" cy="3777319"/>
                </a:xfrm>
                <a:custGeom>
                  <a:avLst/>
                  <a:gdLst>
                    <a:gd name="connsiteX0" fmla="*/ 0 w 3591836"/>
                    <a:gd name="connsiteY0" fmla="*/ 1795918 h 3591836"/>
                    <a:gd name="connsiteX1" fmla="*/ 1795918 w 3591836"/>
                    <a:gd name="connsiteY1" fmla="*/ 0 h 3591836"/>
                    <a:gd name="connsiteX2" fmla="*/ 3591836 w 3591836"/>
                    <a:gd name="connsiteY2" fmla="*/ 1795918 h 3591836"/>
                    <a:gd name="connsiteX3" fmla="*/ 1795918 w 3591836"/>
                    <a:gd name="connsiteY3" fmla="*/ 3591836 h 3591836"/>
                    <a:gd name="connsiteX4" fmla="*/ 0 w 3591836"/>
                    <a:gd name="connsiteY4" fmla="*/ 1795918 h 3591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836" h="3591836">
                      <a:moveTo>
                        <a:pt x="0" y="1795918"/>
                      </a:moveTo>
                      <a:cubicBezTo>
                        <a:pt x="0" y="804060"/>
                        <a:pt x="804060" y="0"/>
                        <a:pt x="1795918" y="0"/>
                      </a:cubicBezTo>
                      <a:cubicBezTo>
                        <a:pt x="2787776" y="0"/>
                        <a:pt x="3591836" y="804060"/>
                        <a:pt x="3591836" y="1795918"/>
                      </a:cubicBezTo>
                      <a:cubicBezTo>
                        <a:pt x="3591836" y="2787776"/>
                        <a:pt x="2787776" y="3591836"/>
                        <a:pt x="1795918" y="3591836"/>
                      </a:cubicBezTo>
                      <a:cubicBezTo>
                        <a:pt x="804060" y="3591836"/>
                        <a:pt x="0" y="2787776"/>
                        <a:pt x="0" y="1795918"/>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59020" tIns="224490" rIns="959021" bIns="2693877" numCol="1" spcCol="1270" anchor="ctr" anchorCtr="0">
                  <a:noAutofit/>
                </a:bodyPr>
                <a:lstStyle/>
                <a:p>
                  <a:pPr marL="0" lvl="0" indent="0" algn="ctr" defTabSz="488950">
                    <a:lnSpc>
                      <a:spcPct val="90000"/>
                    </a:lnSpc>
                    <a:spcBef>
                      <a:spcPct val="0"/>
                    </a:spcBef>
                    <a:spcAft>
                      <a:spcPct val="35000"/>
                    </a:spcAft>
                    <a:buNone/>
                  </a:pPr>
                  <a:r>
                    <a:rPr lang="en-GB" sz="1600" kern="1200" noProof="0" dirty="0"/>
                    <a:t>SUSY Theories</a:t>
                  </a:r>
                  <a:br>
                    <a:rPr lang="en-GB" sz="1600" kern="1200" noProof="0" dirty="0"/>
                  </a:br>
                  <a14:m>
                    <m:oMathPara xmlns:m="http://schemas.openxmlformats.org/officeDocument/2006/math">
                      <m:oMathParaPr>
                        <m:jc m:val="centerGroup"/>
                      </m:oMathParaPr>
                      <m:oMath xmlns:m="http://schemas.openxmlformats.org/officeDocument/2006/math">
                        <m:sSub>
                          <m:sSubPr>
                            <m:ctrlPr>
                              <a:rPr lang="en-GB" sz="1600" i="1" kern="1200" noProof="0" smtClean="0">
                                <a:latin typeface="Cambria Math" panose="02040503050406030204" pitchFamily="18" charset="0"/>
                              </a:rPr>
                            </m:ctrlPr>
                          </m:sSubPr>
                          <m:e>
                            <m:r>
                              <a:rPr lang="en-GB" sz="1600" b="0" i="1" kern="1200" noProof="0" smtClean="0">
                                <a:latin typeface="Cambria Math" panose="02040503050406030204" pitchFamily="18" charset="0"/>
                              </a:rPr>
                              <m:t>𝑑</m:t>
                            </m:r>
                          </m:e>
                          <m:sub>
                            <m:r>
                              <a:rPr lang="en-GB" sz="1600" b="0" i="1" kern="1200" noProof="0" smtClean="0">
                                <a:latin typeface="Cambria Math" panose="02040503050406030204" pitchFamily="18" charset="0"/>
                              </a:rPr>
                              <m:t>𝑛</m:t>
                            </m:r>
                          </m:sub>
                        </m:sSub>
                        <m:r>
                          <a:rPr lang="en-GB" sz="1600" b="0" i="1" kern="1200" noProof="0" smtClean="0">
                            <a:latin typeface="Cambria Math" panose="02040503050406030204" pitchFamily="18" charset="0"/>
                            <a:ea typeface="Cambria Math" panose="02040503050406030204" pitchFamily="18" charset="0"/>
                          </a:rPr>
                          <m:t>∈</m:t>
                        </m:r>
                        <m:d>
                          <m:dPr>
                            <m:ctrlPr>
                              <a:rPr lang="en-GB" sz="1600" b="0" i="1" kern="1200" noProof="0" smtClean="0">
                                <a:latin typeface="Cambria Math" panose="02040503050406030204" pitchFamily="18" charset="0"/>
                                <a:ea typeface="Cambria Math" panose="02040503050406030204" pitchFamily="18" charset="0"/>
                              </a:rPr>
                            </m:ctrlPr>
                          </m:dPr>
                          <m:e>
                            <m:sSup>
                              <m:sSupPr>
                                <m:ctrlPr>
                                  <a:rPr lang="en-GB" sz="1600" b="0" i="1" kern="1200" noProof="0" smtClean="0">
                                    <a:latin typeface="Cambria Math" panose="02040503050406030204" pitchFamily="18" charset="0"/>
                                  </a:rPr>
                                </m:ctrlPr>
                              </m:sSupPr>
                              <m:e>
                                <m:r>
                                  <a:rPr lang="en-GB" sz="1600" b="0" i="1" kern="1200" noProof="0" smtClean="0">
                                    <a:latin typeface="Cambria Math" panose="02040503050406030204" pitchFamily="18" charset="0"/>
                                  </a:rPr>
                                  <m:t>10</m:t>
                                </m:r>
                              </m:e>
                              <m:sup>
                                <m:r>
                                  <a:rPr lang="en-GB" sz="1600" b="0" i="1" kern="1200" noProof="0" smtClean="0">
                                    <a:latin typeface="Cambria Math" panose="02040503050406030204" pitchFamily="18" charset="0"/>
                                  </a:rPr>
                                  <m:t>−28</m:t>
                                </m:r>
                              </m:sup>
                            </m:sSup>
                            <m:r>
                              <a:rPr lang="en-GB" sz="1600" b="0" i="1" kern="1200" noProof="0" smtClean="0">
                                <a:latin typeface="Cambria Math" panose="02040503050406030204" pitchFamily="18" charset="0"/>
                              </a:rPr>
                              <m:t>, </m:t>
                            </m:r>
                            <m:sSup>
                              <m:sSupPr>
                                <m:ctrlPr>
                                  <a:rPr lang="en-GB" sz="1600" b="0" i="1" kern="1200" noProof="0" smtClean="0">
                                    <a:latin typeface="Cambria Math" panose="02040503050406030204" pitchFamily="18" charset="0"/>
                                  </a:rPr>
                                </m:ctrlPr>
                              </m:sSupPr>
                              <m:e>
                                <m:r>
                                  <a:rPr lang="en-GB" sz="1600" b="0" i="1" kern="1200" noProof="0" smtClean="0">
                                    <a:latin typeface="Cambria Math" panose="02040503050406030204" pitchFamily="18" charset="0"/>
                                  </a:rPr>
                                  <m:t>10</m:t>
                                </m:r>
                              </m:e>
                              <m:sup>
                                <m:r>
                                  <a:rPr lang="en-GB" sz="1600" b="0" i="1" kern="1200" noProof="0" smtClean="0">
                                    <a:latin typeface="Cambria Math" panose="02040503050406030204" pitchFamily="18" charset="0"/>
                                  </a:rPr>
                                  <m:t>−25</m:t>
                                </m:r>
                              </m:sup>
                            </m:sSup>
                          </m:e>
                        </m:d>
                        <m:r>
                          <a:rPr lang="en-GB" sz="1600" b="0" i="1" kern="1200" noProof="0" smtClean="0">
                            <a:latin typeface="Cambria Math" panose="02040503050406030204" pitchFamily="18" charset="0"/>
                            <a:ea typeface="Cambria Math" panose="02040503050406030204" pitchFamily="18" charset="0"/>
                          </a:rPr>
                          <m:t> </m:t>
                        </m:r>
                        <m:r>
                          <a:rPr lang="en-GB" sz="1600" b="0" i="1" kern="1200" noProof="0" smtClean="0">
                            <a:latin typeface="Cambria Math" panose="02040503050406030204" pitchFamily="18" charset="0"/>
                          </a:rPr>
                          <m:t>𝑒</m:t>
                        </m:r>
                        <m:r>
                          <a:rPr lang="en-GB" sz="1600" b="0" i="1" kern="1200" noProof="0" smtClean="0">
                            <a:latin typeface="Cambria Math" panose="02040503050406030204" pitchFamily="18" charset="0"/>
                            <a:ea typeface="Cambria Math" panose="02040503050406030204" pitchFamily="18" charset="0"/>
                          </a:rPr>
                          <m:t>∙</m:t>
                        </m:r>
                        <m:r>
                          <a:rPr lang="en-GB" sz="1600" b="0" i="1" kern="1200" noProof="0" smtClean="0">
                            <a:latin typeface="Cambria Math" panose="02040503050406030204" pitchFamily="18" charset="0"/>
                            <a:ea typeface="Cambria Math" panose="02040503050406030204" pitchFamily="18" charset="0"/>
                          </a:rPr>
                          <m:t>𝑐𝑚</m:t>
                        </m:r>
                      </m:oMath>
                    </m:oMathPara>
                  </a14:m>
                  <a:endParaRPr lang="en-GB" sz="1600" kern="1200" noProof="0" dirty="0"/>
                </a:p>
              </p:txBody>
            </p:sp>
          </mc:Choice>
          <mc:Fallback xmlns="">
            <p:sp>
              <p:nvSpPr>
                <p:cNvPr id="15" name="Freeform: Shape 10">
                  <a:extLst>
                    <a:ext uri="{FF2B5EF4-FFF2-40B4-BE49-F238E27FC236}">
                      <a16:creationId xmlns:a16="http://schemas.microsoft.com/office/drawing/2014/main" id="{2B880A1F-590C-0CAA-F5CC-8AEDD4BCA2CC}"/>
                    </a:ext>
                  </a:extLst>
                </p:cNvPr>
                <p:cNvSpPr>
                  <a:spLocks noRot="1" noChangeAspect="1" noMove="1" noResize="1" noEditPoints="1" noAdjustHandles="1" noChangeArrowheads="1" noChangeShapeType="1" noTextEdit="1"/>
                </p:cNvSpPr>
                <p:nvPr/>
              </p:nvSpPr>
              <p:spPr>
                <a:xfrm>
                  <a:off x="2755968" y="2663046"/>
                  <a:ext cx="3777319" cy="3777319"/>
                </a:xfrm>
                <a:custGeom>
                  <a:avLst/>
                  <a:gdLst>
                    <a:gd name="connsiteX0" fmla="*/ 0 w 3591836"/>
                    <a:gd name="connsiteY0" fmla="*/ 1795918 h 3591836"/>
                    <a:gd name="connsiteX1" fmla="*/ 1795918 w 3591836"/>
                    <a:gd name="connsiteY1" fmla="*/ 0 h 3591836"/>
                    <a:gd name="connsiteX2" fmla="*/ 3591836 w 3591836"/>
                    <a:gd name="connsiteY2" fmla="*/ 1795918 h 3591836"/>
                    <a:gd name="connsiteX3" fmla="*/ 1795918 w 3591836"/>
                    <a:gd name="connsiteY3" fmla="*/ 3591836 h 3591836"/>
                    <a:gd name="connsiteX4" fmla="*/ 0 w 3591836"/>
                    <a:gd name="connsiteY4" fmla="*/ 1795918 h 3591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836" h="3591836">
                      <a:moveTo>
                        <a:pt x="0" y="1795918"/>
                      </a:moveTo>
                      <a:cubicBezTo>
                        <a:pt x="0" y="804060"/>
                        <a:pt x="804060" y="0"/>
                        <a:pt x="1795918" y="0"/>
                      </a:cubicBezTo>
                      <a:cubicBezTo>
                        <a:pt x="2787776" y="0"/>
                        <a:pt x="3591836" y="804060"/>
                        <a:pt x="3591836" y="1795918"/>
                      </a:cubicBezTo>
                      <a:cubicBezTo>
                        <a:pt x="3591836" y="2787776"/>
                        <a:pt x="2787776" y="3591836"/>
                        <a:pt x="1795918" y="3591836"/>
                      </a:cubicBezTo>
                      <a:cubicBezTo>
                        <a:pt x="804060" y="3591836"/>
                        <a:pt x="0" y="2787776"/>
                        <a:pt x="0" y="1795918"/>
                      </a:cubicBezTo>
                      <a:close/>
                    </a:path>
                  </a:pathLst>
                </a:custGeom>
                <a:blipFill>
                  <a:blip r:embed="rId4"/>
                  <a:stretch>
                    <a:fillRect/>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Freeform: Shape 11">
                  <a:extLst>
                    <a:ext uri="{FF2B5EF4-FFF2-40B4-BE49-F238E27FC236}">
                      <a16:creationId xmlns:a16="http://schemas.microsoft.com/office/drawing/2014/main" id="{ED4F5503-5F31-CD12-6950-27661646C205}"/>
                    </a:ext>
                  </a:extLst>
                </p:cNvPr>
                <p:cNvSpPr/>
                <p:nvPr/>
              </p:nvSpPr>
              <p:spPr>
                <a:xfrm>
                  <a:off x="3416436" y="3860326"/>
                  <a:ext cx="2518212" cy="2518212"/>
                </a:xfrm>
                <a:custGeom>
                  <a:avLst/>
                  <a:gdLst>
                    <a:gd name="connsiteX0" fmla="*/ 0 w 2394557"/>
                    <a:gd name="connsiteY0" fmla="*/ 1197279 h 2394557"/>
                    <a:gd name="connsiteX1" fmla="*/ 1197279 w 2394557"/>
                    <a:gd name="connsiteY1" fmla="*/ 0 h 2394557"/>
                    <a:gd name="connsiteX2" fmla="*/ 2394558 w 2394557"/>
                    <a:gd name="connsiteY2" fmla="*/ 1197279 h 2394557"/>
                    <a:gd name="connsiteX3" fmla="*/ 1197279 w 2394557"/>
                    <a:gd name="connsiteY3" fmla="*/ 2394558 h 2394557"/>
                    <a:gd name="connsiteX4" fmla="*/ 0 w 2394557"/>
                    <a:gd name="connsiteY4" fmla="*/ 1197279 h 239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557" h="2394557">
                      <a:moveTo>
                        <a:pt x="0" y="1197279"/>
                      </a:moveTo>
                      <a:cubicBezTo>
                        <a:pt x="0" y="536040"/>
                        <a:pt x="536040" y="0"/>
                        <a:pt x="1197279" y="0"/>
                      </a:cubicBezTo>
                      <a:cubicBezTo>
                        <a:pt x="1858518" y="0"/>
                        <a:pt x="2394558" y="536040"/>
                        <a:pt x="2394558" y="1197279"/>
                      </a:cubicBezTo>
                      <a:cubicBezTo>
                        <a:pt x="2394558" y="1858518"/>
                        <a:pt x="1858518" y="2394558"/>
                        <a:pt x="1197279" y="2394558"/>
                      </a:cubicBezTo>
                      <a:cubicBezTo>
                        <a:pt x="536040" y="2394558"/>
                        <a:pt x="0" y="1858518"/>
                        <a:pt x="0" y="1197279"/>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428907" tIns="676871" rIns="428907" bIns="676872" numCol="1" spcCol="1270" anchor="ctr" anchorCtr="0">
                  <a:noAutofit/>
                </a:bodyPr>
                <a:lstStyle/>
                <a:p>
                  <a:pPr marL="0" lvl="0" indent="0" algn="ctr" defTabSz="488950">
                    <a:lnSpc>
                      <a:spcPct val="90000"/>
                    </a:lnSpc>
                    <a:spcBef>
                      <a:spcPct val="0"/>
                    </a:spcBef>
                    <a:spcAft>
                      <a:spcPct val="35000"/>
                    </a:spcAft>
                    <a:buNone/>
                  </a:pPr>
                  <a:r>
                    <a:rPr lang="en-GB" sz="1600" kern="1200" noProof="0" dirty="0"/>
                    <a:t>Standard Model</a:t>
                  </a:r>
                  <a:br>
                    <a:rPr lang="en-GB" sz="1600" kern="1200" noProof="0" dirty="0"/>
                  </a:br>
                  <a14:m>
                    <m:oMathPara xmlns:m="http://schemas.openxmlformats.org/officeDocument/2006/math">
                      <m:oMathParaPr>
                        <m:jc m:val="centerGroup"/>
                      </m:oMathParaPr>
                      <m:oMath xmlns:m="http://schemas.openxmlformats.org/officeDocument/2006/math">
                        <m:sSub>
                          <m:sSubPr>
                            <m:ctrlPr>
                              <a:rPr lang="en-GB" sz="1600" i="1" kern="1200" noProof="0" smtClean="0">
                                <a:latin typeface="Cambria Math" panose="02040503050406030204" pitchFamily="18" charset="0"/>
                              </a:rPr>
                            </m:ctrlPr>
                          </m:sSubPr>
                          <m:e>
                            <m:r>
                              <a:rPr lang="en-GB" sz="1600" b="0" i="1" kern="1200" noProof="0" smtClean="0">
                                <a:latin typeface="Cambria Math" panose="02040503050406030204" pitchFamily="18" charset="0"/>
                              </a:rPr>
                              <m:t>𝑑</m:t>
                            </m:r>
                          </m:e>
                          <m:sub>
                            <m:r>
                              <a:rPr lang="en-GB" sz="1600" b="0" i="1" kern="1200" noProof="0" smtClean="0">
                                <a:latin typeface="Cambria Math" panose="02040503050406030204" pitchFamily="18" charset="0"/>
                              </a:rPr>
                              <m:t>𝑛</m:t>
                            </m:r>
                          </m:sub>
                        </m:sSub>
                        <m:r>
                          <a:rPr lang="en-GB" sz="1600" i="1" kern="1200" noProof="0" smtClean="0">
                            <a:latin typeface="Cambria Math" panose="02040503050406030204" pitchFamily="18" charset="0"/>
                            <a:ea typeface="Cambria Math" panose="02040503050406030204" pitchFamily="18" charset="0"/>
                          </a:rPr>
                          <m:t>≈</m:t>
                        </m:r>
                        <m:sSup>
                          <m:sSupPr>
                            <m:ctrlPr>
                              <a:rPr lang="en-GB" sz="1600" b="0" i="1" kern="1200" noProof="0" smtClean="0">
                                <a:latin typeface="Cambria Math" panose="02040503050406030204" pitchFamily="18" charset="0"/>
                              </a:rPr>
                            </m:ctrlPr>
                          </m:sSupPr>
                          <m:e>
                            <m:r>
                              <a:rPr lang="en-GB" sz="1600" b="0" i="1" kern="1200" noProof="0" smtClean="0">
                                <a:latin typeface="Cambria Math" panose="02040503050406030204" pitchFamily="18" charset="0"/>
                              </a:rPr>
                              <m:t>10</m:t>
                            </m:r>
                          </m:e>
                          <m:sup>
                            <m:r>
                              <a:rPr lang="en-GB" sz="1600" b="0" i="1" kern="1200" noProof="0" smtClean="0">
                                <a:latin typeface="Cambria Math" panose="02040503050406030204" pitchFamily="18" charset="0"/>
                              </a:rPr>
                              <m:t>−31</m:t>
                            </m:r>
                          </m:sup>
                        </m:sSup>
                        <m:r>
                          <a:rPr lang="en-GB" sz="1600" b="0" i="1" kern="1200" noProof="0" smtClean="0">
                            <a:latin typeface="Cambria Math" panose="02040503050406030204" pitchFamily="18" charset="0"/>
                          </a:rPr>
                          <m:t>𝑒</m:t>
                        </m:r>
                        <m:r>
                          <a:rPr lang="en-GB" sz="1600" b="0" i="1" kern="1200" noProof="0" smtClean="0">
                            <a:latin typeface="Cambria Math" panose="02040503050406030204" pitchFamily="18" charset="0"/>
                            <a:ea typeface="Cambria Math" panose="02040503050406030204" pitchFamily="18" charset="0"/>
                          </a:rPr>
                          <m:t>∙</m:t>
                        </m:r>
                        <m:r>
                          <a:rPr lang="en-GB" sz="1600" b="0" i="1" kern="1200" noProof="0" smtClean="0">
                            <a:latin typeface="Cambria Math" panose="02040503050406030204" pitchFamily="18" charset="0"/>
                            <a:ea typeface="Cambria Math" panose="02040503050406030204" pitchFamily="18" charset="0"/>
                          </a:rPr>
                          <m:t>𝑐𝑚</m:t>
                        </m:r>
                      </m:oMath>
                    </m:oMathPara>
                  </a14:m>
                  <a:endParaRPr lang="en-GB" sz="1600" kern="1200" noProof="0" dirty="0"/>
                </a:p>
              </p:txBody>
            </p:sp>
          </mc:Choice>
          <mc:Fallback xmlns="">
            <p:sp>
              <p:nvSpPr>
                <p:cNvPr id="16" name="Freeform: Shape 11">
                  <a:extLst>
                    <a:ext uri="{FF2B5EF4-FFF2-40B4-BE49-F238E27FC236}">
                      <a16:creationId xmlns:a16="http://schemas.microsoft.com/office/drawing/2014/main" id="{ED4F5503-5F31-CD12-6950-27661646C205}"/>
                    </a:ext>
                  </a:extLst>
                </p:cNvPr>
                <p:cNvSpPr>
                  <a:spLocks noRot="1" noChangeAspect="1" noMove="1" noResize="1" noEditPoints="1" noAdjustHandles="1" noChangeArrowheads="1" noChangeShapeType="1" noTextEdit="1"/>
                </p:cNvSpPr>
                <p:nvPr/>
              </p:nvSpPr>
              <p:spPr>
                <a:xfrm>
                  <a:off x="3416436" y="3860326"/>
                  <a:ext cx="2518212" cy="2518212"/>
                </a:xfrm>
                <a:custGeom>
                  <a:avLst/>
                  <a:gdLst>
                    <a:gd name="connsiteX0" fmla="*/ 0 w 2394557"/>
                    <a:gd name="connsiteY0" fmla="*/ 1197279 h 2394557"/>
                    <a:gd name="connsiteX1" fmla="*/ 1197279 w 2394557"/>
                    <a:gd name="connsiteY1" fmla="*/ 0 h 2394557"/>
                    <a:gd name="connsiteX2" fmla="*/ 2394558 w 2394557"/>
                    <a:gd name="connsiteY2" fmla="*/ 1197279 h 2394557"/>
                    <a:gd name="connsiteX3" fmla="*/ 1197279 w 2394557"/>
                    <a:gd name="connsiteY3" fmla="*/ 2394558 h 2394557"/>
                    <a:gd name="connsiteX4" fmla="*/ 0 w 2394557"/>
                    <a:gd name="connsiteY4" fmla="*/ 1197279 h 239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557" h="2394557">
                      <a:moveTo>
                        <a:pt x="0" y="1197279"/>
                      </a:moveTo>
                      <a:cubicBezTo>
                        <a:pt x="0" y="536040"/>
                        <a:pt x="536040" y="0"/>
                        <a:pt x="1197279" y="0"/>
                      </a:cubicBezTo>
                      <a:cubicBezTo>
                        <a:pt x="1858518" y="0"/>
                        <a:pt x="2394558" y="536040"/>
                        <a:pt x="2394558" y="1197279"/>
                      </a:cubicBezTo>
                      <a:cubicBezTo>
                        <a:pt x="2394558" y="1858518"/>
                        <a:pt x="1858518" y="2394558"/>
                        <a:pt x="1197279" y="2394558"/>
                      </a:cubicBezTo>
                      <a:cubicBezTo>
                        <a:pt x="536040" y="2394558"/>
                        <a:pt x="0" y="1858518"/>
                        <a:pt x="0" y="1197279"/>
                      </a:cubicBezTo>
                      <a:close/>
                    </a:path>
                  </a:pathLst>
                </a:custGeom>
                <a:blipFill>
                  <a:blip r:embed="rId5"/>
                  <a:stretch>
                    <a:fillRect/>
                  </a:stretch>
                </a:blipFill>
                <a:ln>
                  <a:noFill/>
                </a:ln>
              </p:spPr>
              <p:txBody>
                <a:bodyPr/>
                <a:lstStyle/>
                <a:p>
                  <a:r>
                    <a:rPr lang="en-IT">
                      <a:noFill/>
                    </a:rPr>
                    <a:t> </a:t>
                  </a:r>
                </a:p>
              </p:txBody>
            </p:sp>
          </mc:Fallback>
        </mc:AlternateContent>
      </p:grpSp>
      <p:sp>
        <p:nvSpPr>
          <p:cNvPr id="10" name="TextBox 9">
            <a:extLst>
              <a:ext uri="{FF2B5EF4-FFF2-40B4-BE49-F238E27FC236}">
                <a16:creationId xmlns:a16="http://schemas.microsoft.com/office/drawing/2014/main" id="{55E4A766-FBAE-2495-A5CA-FBAC647E1116}"/>
              </a:ext>
            </a:extLst>
          </p:cNvPr>
          <p:cNvSpPr txBox="1"/>
          <p:nvPr/>
        </p:nvSpPr>
        <p:spPr>
          <a:xfrm>
            <a:off x="7002" y="5492634"/>
            <a:ext cx="8255786" cy="7694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sz="1100" noProof="0" dirty="0">
                <a:solidFill>
                  <a:schemeClr val="bg1"/>
                </a:solidFill>
              </a:rPr>
              <a:t>Recommended plenary talk:</a:t>
            </a:r>
            <a:br>
              <a:rPr lang="en-GB" sz="1100" noProof="0" dirty="0">
                <a:solidFill>
                  <a:schemeClr val="bg1"/>
                </a:solidFill>
              </a:rPr>
            </a:br>
            <a:r>
              <a:rPr lang="en-GB" sz="1100" noProof="0" dirty="0">
                <a:solidFill>
                  <a:schemeClr val="bg1"/>
                </a:solidFill>
              </a:rPr>
              <a:t>Paolo </a:t>
            </a:r>
            <a:r>
              <a:rPr lang="en-GB" sz="1100" noProof="0" dirty="0" err="1">
                <a:solidFill>
                  <a:schemeClr val="bg1"/>
                </a:solidFill>
              </a:rPr>
              <a:t>Lenisa</a:t>
            </a:r>
            <a:br>
              <a:rPr lang="en-GB" sz="1100" noProof="0" dirty="0">
                <a:solidFill>
                  <a:schemeClr val="bg1"/>
                </a:solidFill>
              </a:rPr>
            </a:br>
            <a:r>
              <a:rPr lang="en-GB" sz="1100" noProof="0" dirty="0">
                <a:solidFill>
                  <a:schemeClr val="bg1"/>
                </a:solidFill>
              </a:rPr>
              <a:t>Search for Electric Dipole Moments and Axions/ALPS with Polarized Hadron Beams in Storage Rings</a:t>
            </a:r>
          </a:p>
          <a:p>
            <a:r>
              <a:rPr lang="en-GB" sz="1100" noProof="0" dirty="0">
                <a:solidFill>
                  <a:schemeClr val="bg1"/>
                </a:solidFill>
              </a:rPr>
              <a:t>Friday 26/09/2025, 16:20</a:t>
            </a:r>
          </a:p>
        </p:txBody>
      </p:sp>
      <p:pic>
        <p:nvPicPr>
          <p:cNvPr id="21" name="Picture Placeholder 20" descr="A light saber in the dark&#10;&#10;AI-generated content may be incorrect.">
            <a:extLst>
              <a:ext uri="{FF2B5EF4-FFF2-40B4-BE49-F238E27FC236}">
                <a16:creationId xmlns:a16="http://schemas.microsoft.com/office/drawing/2014/main" id="{59F872F7-715E-CD4C-3607-646E02B891C7}"/>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41224963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a:extLst>
              <a:ext uri="{FF2B5EF4-FFF2-40B4-BE49-F238E27FC236}">
                <a16:creationId xmlns:a16="http://schemas.microsoft.com/office/drawing/2014/main" id="{8B63B35E-F151-E4EE-F170-360C25D19796}"/>
              </a:ext>
            </a:extLst>
          </p:cNvPr>
          <p:cNvCxnSpPr/>
          <p:nvPr/>
        </p:nvCxnSpPr>
        <p:spPr>
          <a:xfrm>
            <a:off x="6415089" y="2406031"/>
            <a:ext cx="0" cy="1708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Placeholder 32" descr="A light saber in the sky&#10;&#10;AI-generated content may be incorrect.">
            <a:extLst>
              <a:ext uri="{FF2B5EF4-FFF2-40B4-BE49-F238E27FC236}">
                <a16:creationId xmlns:a16="http://schemas.microsoft.com/office/drawing/2014/main" id="{FD07BF12-CCED-D33C-EB48-5CEDB0C5886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5249" b="45249"/>
          <a:stretch/>
        </p:blipFill>
        <p:spPr/>
      </p:pic>
      <p:pic>
        <p:nvPicPr>
          <p:cNvPr id="35" name="Content Placeholder 34" descr="A circle with a purple arrow and a purple line&#10;&#10;AI-generated content may be incorrect.">
            <a:extLst>
              <a:ext uri="{FF2B5EF4-FFF2-40B4-BE49-F238E27FC236}">
                <a16:creationId xmlns:a16="http://schemas.microsoft.com/office/drawing/2014/main" id="{77302249-9A58-B775-6AE4-8D9420E0A652}"/>
              </a:ext>
            </a:extLst>
          </p:cNvPr>
          <p:cNvPicPr>
            <a:picLocks noGrp="1" noChangeAspect="1"/>
          </p:cNvPicPr>
          <p:nvPr>
            <p:ph sz="half" idx="1"/>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787900" y="2434607"/>
            <a:ext cx="6992938" cy="2593624"/>
          </a:xfrm>
        </p:spPr>
      </p:pic>
      <p:sp>
        <p:nvSpPr>
          <p:cNvPr id="4" name="Text Placeholder 3">
            <a:extLst>
              <a:ext uri="{FF2B5EF4-FFF2-40B4-BE49-F238E27FC236}">
                <a16:creationId xmlns:a16="http://schemas.microsoft.com/office/drawing/2014/main" id="{C479E47F-B33B-4625-A5B4-FF9DFB965EDE}"/>
              </a:ext>
            </a:extLst>
          </p:cNvPr>
          <p:cNvSpPr>
            <a:spLocks noGrp="1"/>
          </p:cNvSpPr>
          <p:nvPr>
            <p:ph type="body" sz="quarter" idx="10"/>
          </p:nvPr>
        </p:nvSpPr>
        <p:spPr/>
        <p:txBody>
          <a:bodyPr/>
          <a:lstStyle/>
          <a:p>
            <a:r>
              <a:rPr lang="en-GB" noProof="0" dirty="0">
                <a:solidFill>
                  <a:schemeClr val="bg1"/>
                </a:solidFill>
              </a:rPr>
              <a:t>Use radial electric fields to induce precession in the vertical plane</a:t>
            </a:r>
          </a:p>
          <a:p>
            <a:r>
              <a:rPr lang="en-GB" dirty="0"/>
              <a:t>Measure buildup of vertical polarization</a:t>
            </a:r>
            <a:endParaRPr lang="en-GB" noProof="0" dirty="0">
              <a:solidFill>
                <a:schemeClr val="bg1"/>
              </a:solidFill>
            </a:endParaRPr>
          </a:p>
        </p:txBody>
      </p:sp>
      <p:sp>
        <p:nvSpPr>
          <p:cNvPr id="2" name="Title 1">
            <a:extLst>
              <a:ext uri="{FF2B5EF4-FFF2-40B4-BE49-F238E27FC236}">
                <a16:creationId xmlns:a16="http://schemas.microsoft.com/office/drawing/2014/main" id="{D007C749-FF29-4FB5-839C-5F82D65166C4}"/>
              </a:ext>
            </a:extLst>
          </p:cNvPr>
          <p:cNvSpPr>
            <a:spLocks noGrp="1"/>
          </p:cNvSpPr>
          <p:nvPr>
            <p:ph type="ctrTitle"/>
          </p:nvPr>
        </p:nvSpPr>
        <p:spPr/>
        <p:txBody>
          <a:bodyPr/>
          <a:lstStyle/>
          <a:p>
            <a:r>
              <a:rPr lang="en-GB" sz="4800" noProof="0" dirty="0"/>
              <a:t>EDM Measurement using storage rings</a:t>
            </a:r>
          </a:p>
        </p:txBody>
      </p:sp>
      <p:sp>
        <p:nvSpPr>
          <p:cNvPr id="3" name="Slide Number Placeholder 2">
            <a:extLst>
              <a:ext uri="{FF2B5EF4-FFF2-40B4-BE49-F238E27FC236}">
                <a16:creationId xmlns:a16="http://schemas.microsoft.com/office/drawing/2014/main" id="{DE415833-D546-4006-8BD5-4290A56D7A7E}"/>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6</a:t>
            </a:fld>
            <a:endParaRPr lang="en-GB" noProof="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C98942A-7885-F726-5F9C-652204CFAF6E}"/>
                  </a:ext>
                </a:extLst>
              </p:cNvPr>
              <p:cNvSpPr txBox="1"/>
              <p:nvPr/>
            </p:nvSpPr>
            <p:spPr>
              <a:xfrm>
                <a:off x="6091923" y="1859128"/>
                <a:ext cx="646331" cy="575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IT" sz="2800" i="1" smtClean="0">
                              <a:solidFill>
                                <a:srgbClr val="00B0F0"/>
                              </a:solidFill>
                              <a:latin typeface="Cambria Math" panose="02040503050406030204" pitchFamily="18" charset="0"/>
                            </a:rPr>
                          </m:ctrlPr>
                        </m:accPr>
                        <m:e>
                          <m:r>
                            <a:rPr lang="it-IT" sz="2800" b="0" i="1" smtClean="0">
                              <a:solidFill>
                                <a:srgbClr val="00B0F0"/>
                              </a:solidFill>
                              <a:latin typeface="Cambria Math" panose="02040503050406030204" pitchFamily="18" charset="0"/>
                            </a:rPr>
                            <m:t>𝐵</m:t>
                          </m:r>
                        </m:e>
                      </m:acc>
                    </m:oMath>
                  </m:oMathPara>
                </a14:m>
                <a:endParaRPr lang="en-IT" sz="2800" dirty="0">
                  <a:solidFill>
                    <a:srgbClr val="00B0F0"/>
                  </a:solidFill>
                </a:endParaRPr>
              </a:p>
            </p:txBody>
          </p:sp>
        </mc:Choice>
        <mc:Fallback xmlns="">
          <p:sp>
            <p:nvSpPr>
              <p:cNvPr id="38" name="TextBox 37">
                <a:extLst>
                  <a:ext uri="{FF2B5EF4-FFF2-40B4-BE49-F238E27FC236}">
                    <a16:creationId xmlns:a16="http://schemas.microsoft.com/office/drawing/2014/main" id="{CC98942A-7885-F726-5F9C-652204CFAF6E}"/>
                  </a:ext>
                </a:extLst>
              </p:cNvPr>
              <p:cNvSpPr txBox="1">
                <a:spLocks noRot="1" noChangeAspect="1" noMove="1" noResize="1" noEditPoints="1" noAdjustHandles="1" noChangeArrowheads="1" noChangeShapeType="1" noTextEdit="1"/>
              </p:cNvSpPr>
              <p:nvPr/>
            </p:nvSpPr>
            <p:spPr>
              <a:xfrm>
                <a:off x="6091923" y="1859128"/>
                <a:ext cx="646331" cy="575479"/>
              </a:xfrm>
              <a:prstGeom prst="rect">
                <a:avLst/>
              </a:prstGeom>
              <a:blipFill>
                <a:blip r:embed="rId6"/>
                <a:stretch>
                  <a:fillRect/>
                </a:stretch>
              </a:blipFill>
            </p:spPr>
            <p:txBody>
              <a:bodyPr/>
              <a:lstStyle/>
              <a:p>
                <a:r>
                  <a:rPr lang="en-IT">
                    <a:noFill/>
                  </a:rPr>
                  <a:t> </a:t>
                </a:r>
              </a:p>
            </p:txBody>
          </p:sp>
        </mc:Fallback>
      </mc:AlternateContent>
    </p:spTree>
    <p:custDataLst>
      <p:tags r:id="rId1"/>
    </p:custDataLst>
    <p:extLst>
      <p:ext uri="{BB962C8B-B14F-4D97-AF65-F5344CB8AC3E}">
        <p14:creationId xmlns:p14="http://schemas.microsoft.com/office/powerpoint/2010/main" val="495567080"/>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3E9F-3CE9-7122-FC6F-632C21105A6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2B1A59A9-6A82-AB2F-9E19-A5F6656A4497}"/>
                  </a:ext>
                </a:extLst>
              </p:cNvPr>
              <p:cNvSpPr>
                <a:spLocks noGrp="1"/>
              </p:cNvSpPr>
              <p:nvPr>
                <p:ph type="body" sz="quarter" idx="10"/>
              </p:nvPr>
            </p:nvSpPr>
            <p:spPr/>
            <p:txBody>
              <a:bodyPr/>
              <a:lstStyle/>
              <a:p>
                <a:r>
                  <a:rPr lang="en-GB" noProof="0" dirty="0">
                    <a:solidFill>
                      <a:schemeClr val="bg1"/>
                    </a:solidFill>
                  </a:rPr>
                  <a:t>The time </a:t>
                </a:r>
                <a14:m>
                  <m:oMath xmlns:m="http://schemas.openxmlformats.org/officeDocument/2006/math">
                    <m:r>
                      <a:rPr lang="en-GB" b="0" i="1" noProof="0" smtClean="0">
                        <a:solidFill>
                          <a:schemeClr val="bg1"/>
                        </a:solidFill>
                        <a:latin typeface="Cambria Math" panose="02040503050406030204" pitchFamily="18" charset="0"/>
                      </a:rPr>
                      <m:t>𝜏</m:t>
                    </m:r>
                  </m:oMath>
                </a14:m>
                <a:r>
                  <a:rPr lang="en-GB" noProof="0" dirty="0">
                    <a:solidFill>
                      <a:schemeClr val="bg1"/>
                    </a:solidFill>
                  </a:rPr>
                  <a:t> taken for the polarisation vector </a:t>
                </a:r>
                <a14:m>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oMath>
                </a14:m>
                <a:r>
                  <a:rPr lang="en-GB" noProof="0" dirty="0">
                    <a:solidFill>
                      <a:schemeClr val="bg1"/>
                    </a:solidFill>
                  </a:rPr>
                  <a:t> of an ensemble of particles to reduce to </a:t>
                </a:r>
                <a14:m>
                  <m:oMath xmlns:m="http://schemas.openxmlformats.org/officeDocument/2006/math">
                    <m:f>
                      <m:fPr>
                        <m:type m:val="lin"/>
                        <m:ctrlPr>
                          <a:rPr lang="en-GB" i="1" noProof="0" smtClean="0">
                            <a:solidFill>
                              <a:schemeClr val="bg1"/>
                            </a:solidFill>
                            <a:latin typeface="Cambria Math" panose="02040503050406030204" pitchFamily="18" charset="0"/>
                          </a:rPr>
                        </m:ctrlPr>
                      </m:fPr>
                      <m:num>
                        <m:r>
                          <a:rPr lang="en-GB" b="0" i="1" noProof="0" smtClean="0">
                            <a:solidFill>
                              <a:schemeClr val="bg1"/>
                            </a:solidFill>
                            <a:latin typeface="Cambria Math" panose="02040503050406030204" pitchFamily="18" charset="0"/>
                          </a:rPr>
                          <m:t>1</m:t>
                        </m:r>
                      </m:num>
                      <m:den>
                        <m:r>
                          <a:rPr lang="en-GB" b="0" i="1" noProof="0" smtClean="0">
                            <a:solidFill>
                              <a:schemeClr val="bg1"/>
                            </a:solidFill>
                            <a:latin typeface="Cambria Math" panose="02040503050406030204" pitchFamily="18" charset="0"/>
                          </a:rPr>
                          <m:t>𝑒</m:t>
                        </m:r>
                      </m:den>
                    </m:f>
                  </m:oMath>
                </a14:m>
                <a:r>
                  <a:rPr lang="en-GB" noProof="0" dirty="0">
                    <a:solidFill>
                      <a:schemeClr val="bg1"/>
                    </a:solidFill>
                  </a:rPr>
                  <a:t> of its initial value due to decoherence.</a:t>
                </a:r>
              </a:p>
            </p:txBody>
          </p:sp>
        </mc:Choice>
        <mc:Fallback xmlns="">
          <p:sp>
            <p:nvSpPr>
              <p:cNvPr id="4" name="Text Placeholder 3">
                <a:extLst>
                  <a:ext uri="{FF2B5EF4-FFF2-40B4-BE49-F238E27FC236}">
                    <a16:creationId xmlns:a16="http://schemas.microsoft.com/office/drawing/2014/main" id="{2B1A59A9-6A82-AB2F-9E19-A5F6656A4497}"/>
                  </a:ext>
                </a:extLst>
              </p:cNvPr>
              <p:cNvSpPr>
                <a:spLocks noGrp="1" noRot="1" noChangeAspect="1" noMove="1" noResize="1" noEditPoints="1" noAdjustHandles="1" noChangeArrowheads="1" noChangeShapeType="1" noTextEdit="1"/>
              </p:cNvSpPr>
              <p:nvPr>
                <p:ph type="body" sz="quarter" idx="10"/>
              </p:nvPr>
            </p:nvSpPr>
            <p:spPr>
              <a:blipFill>
                <a:blip r:embed="rId4"/>
                <a:stretch>
                  <a:fillRect l="-5034" t="-1220" r="-4027" b="-1626"/>
                </a:stretch>
              </a:blipFill>
            </p:spPr>
            <p:txBody>
              <a:bodyPr/>
              <a:lstStyle/>
              <a:p>
                <a:r>
                  <a:rPr lang="en-IT">
                    <a:noFill/>
                  </a:rPr>
                  <a:t> </a:t>
                </a:r>
              </a:p>
            </p:txBody>
          </p:sp>
        </mc:Fallback>
      </mc:AlternateContent>
      <p:sp>
        <p:nvSpPr>
          <p:cNvPr id="2" name="Title 1">
            <a:extLst>
              <a:ext uri="{FF2B5EF4-FFF2-40B4-BE49-F238E27FC236}">
                <a16:creationId xmlns:a16="http://schemas.microsoft.com/office/drawing/2014/main" id="{28913796-4207-64BD-1B5D-9EED8A62B7CE}"/>
              </a:ext>
            </a:extLst>
          </p:cNvPr>
          <p:cNvSpPr>
            <a:spLocks noGrp="1"/>
          </p:cNvSpPr>
          <p:nvPr>
            <p:ph type="ctrTitle"/>
          </p:nvPr>
        </p:nvSpPr>
        <p:spPr/>
        <p:txBody>
          <a:bodyPr/>
          <a:lstStyle/>
          <a:p>
            <a:r>
              <a:rPr lang="en-GB" noProof="0" dirty="0"/>
              <a:t>Spin Coherence Time (SCT)</a:t>
            </a:r>
          </a:p>
        </p:txBody>
      </p:sp>
      <p:sp>
        <p:nvSpPr>
          <p:cNvPr id="3" name="Slide Number Placeholder 2">
            <a:extLst>
              <a:ext uri="{FF2B5EF4-FFF2-40B4-BE49-F238E27FC236}">
                <a16:creationId xmlns:a16="http://schemas.microsoft.com/office/drawing/2014/main" id="{0413B0C9-F15C-5FCE-E767-64316CCFEF95}"/>
              </a:ext>
            </a:extLst>
          </p:cNvPr>
          <p:cNvSpPr>
            <a:spLocks noGrp="1"/>
          </p:cNvSpPr>
          <p:nvPr>
            <p:ph type="sldNum" sz="quarter" idx="4294967295"/>
          </p:nvPr>
        </p:nvSpPr>
        <p:spPr>
          <a:xfrm>
            <a:off x="0" y="0"/>
            <a:ext cx="0" cy="0"/>
          </a:xfrm>
        </p:spPr>
        <p:txBody>
          <a:bodyPr/>
          <a:lstStyle/>
          <a:p>
            <a:fld id="{3A98EE3D-8CD1-4C3F-BD1C-C98C9596463C}" type="slidenum">
              <a:rPr lang="en-GB" noProof="0" smtClean="0"/>
              <a:pPr/>
              <a:t>7</a:t>
            </a:fld>
            <a:endParaRPr lang="en-GB" noProof="0" dirty="0"/>
          </a:p>
        </p:txBody>
      </p:sp>
      <p:sp>
        <p:nvSpPr>
          <p:cNvPr id="5" name="Oval 4">
            <a:extLst>
              <a:ext uri="{FF2B5EF4-FFF2-40B4-BE49-F238E27FC236}">
                <a16:creationId xmlns:a16="http://schemas.microsoft.com/office/drawing/2014/main" id="{29B49E22-90E3-C518-4DD8-608B3908DEF4}"/>
              </a:ext>
            </a:extLst>
          </p:cNvPr>
          <p:cNvSpPr/>
          <p:nvPr/>
        </p:nvSpPr>
        <p:spPr>
          <a:xfrm>
            <a:off x="6428791" y="1796812"/>
            <a:ext cx="4310743" cy="4310743"/>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solidFill>
                <a:schemeClr val="bg1"/>
              </a:solidFill>
            </a:endParaRPr>
          </a:p>
        </p:txBody>
      </p:sp>
      <p:grpSp>
        <p:nvGrpSpPr>
          <p:cNvPr id="21" name="Group 20">
            <a:extLst>
              <a:ext uri="{FF2B5EF4-FFF2-40B4-BE49-F238E27FC236}">
                <a16:creationId xmlns:a16="http://schemas.microsoft.com/office/drawing/2014/main" id="{BE69FB16-7730-8DBF-24E1-58A0B93C7004}"/>
              </a:ext>
            </a:extLst>
          </p:cNvPr>
          <p:cNvGrpSpPr/>
          <p:nvPr/>
        </p:nvGrpSpPr>
        <p:grpSpPr>
          <a:xfrm>
            <a:off x="10378440" y="3135122"/>
            <a:ext cx="708660" cy="1332542"/>
            <a:chOff x="10378440" y="3135122"/>
            <a:chExt cx="708660" cy="1332542"/>
          </a:xfrm>
        </p:grpSpPr>
        <p:cxnSp>
          <p:nvCxnSpPr>
            <p:cNvPr id="14" name="Straight Arrow Connector 13">
              <a:extLst>
                <a:ext uri="{FF2B5EF4-FFF2-40B4-BE49-F238E27FC236}">
                  <a16:creationId xmlns:a16="http://schemas.microsoft.com/office/drawing/2014/main" id="{E3104DB2-7C34-9D58-0284-208516152BA6}"/>
                </a:ext>
              </a:extLst>
            </p:cNvPr>
            <p:cNvCxnSpPr>
              <a:cxnSpLocks/>
            </p:cNvCxnSpPr>
            <p:nvPr/>
          </p:nvCxnSpPr>
          <p:spPr>
            <a:xfrm>
              <a:off x="10945274" y="3653282"/>
              <a:ext cx="141826" cy="388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CB80469-2789-1F84-DAEC-B25243C8F07D}"/>
                </a:ext>
              </a:extLst>
            </p:cNvPr>
            <p:cNvCxnSpPr/>
            <p:nvPr/>
          </p:nvCxnSpPr>
          <p:spPr>
            <a:xfrm rot="5400000">
              <a:off x="10545224" y="3847592"/>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CCB5218-B1C7-9976-7EC3-6CA040A7D9D4}"/>
                </a:ext>
              </a:extLst>
            </p:cNvPr>
            <p:cNvCxnSpPr>
              <a:cxnSpLocks/>
            </p:cNvCxnSpPr>
            <p:nvPr/>
          </p:nvCxnSpPr>
          <p:spPr>
            <a:xfrm flipH="1">
              <a:off x="10687050" y="3135122"/>
              <a:ext cx="75344" cy="408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05F773-5B33-4933-9F4A-147C1A8DD967}"/>
                </a:ext>
              </a:extLst>
            </p:cNvPr>
            <p:cNvCxnSpPr>
              <a:cxnSpLocks/>
            </p:cNvCxnSpPr>
            <p:nvPr/>
          </p:nvCxnSpPr>
          <p:spPr>
            <a:xfrm flipH="1">
              <a:off x="10378440" y="3653282"/>
              <a:ext cx="140114" cy="388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E3E3A2-B3CB-3638-DB13-E31A0CA854AC}"/>
                </a:ext>
              </a:extLst>
            </p:cNvPr>
            <p:cNvCxnSpPr>
              <a:cxnSpLocks/>
            </p:cNvCxnSpPr>
            <p:nvPr/>
          </p:nvCxnSpPr>
          <p:spPr>
            <a:xfrm flipH="1">
              <a:off x="10675802" y="4149415"/>
              <a:ext cx="127464" cy="3182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4CC246C9-7BFB-DA08-AFAE-00AE5AF56442}"/>
                </a:ext>
              </a:extLst>
            </p:cNvPr>
            <p:cNvSpPr/>
            <p:nvPr/>
          </p:nvSpPr>
          <p:spPr>
            <a:xfrm rot="5920254">
              <a:off x="10196199" y="3719780"/>
              <a:ext cx="1114422" cy="314350"/>
            </a:xfrm>
            <a:prstGeom prst="rightArrow">
              <a:avLst/>
            </a:prstGeom>
            <a:solidFill>
              <a:schemeClr val="bg1">
                <a:lumMod val="75000"/>
                <a:alpha val="50196"/>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noProof="0" dirty="0">
                <a:solidFill>
                  <a:schemeClr val="bg1"/>
                </a:solidFill>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D4DB006-6D73-ADAA-33E2-0E33090483D2}"/>
                  </a:ext>
                </a:extLst>
              </p:cNvPr>
              <p:cNvSpPr txBox="1"/>
              <p:nvPr/>
            </p:nvSpPr>
            <p:spPr>
              <a:xfrm>
                <a:off x="10604581" y="4327452"/>
                <a:ext cx="1363979" cy="4251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0" i="1" noProof="0" smtClean="0">
                              <a:solidFill>
                                <a:schemeClr val="bg1"/>
                              </a:solidFill>
                              <a:latin typeface="Cambria Math" panose="02040503050406030204" pitchFamily="18" charset="0"/>
                            </a:rPr>
                          </m:ctrlPr>
                        </m:dPr>
                        <m:e>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𝑃</m:t>
                              </m:r>
                            </m:e>
                          </m:acc>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𝜙</m:t>
                              </m:r>
                            </m:e>
                          </m:d>
                        </m:e>
                      </m:d>
                      <m:r>
                        <a:rPr lang="en-GB" b="0" i="1" noProof="0" smtClean="0">
                          <a:solidFill>
                            <a:schemeClr val="bg1"/>
                          </a:solidFill>
                          <a:latin typeface="Cambria Math" panose="02040503050406030204" pitchFamily="18" charset="0"/>
                        </a:rPr>
                        <m:t>&lt;1</m:t>
                      </m:r>
                    </m:oMath>
                  </m:oMathPara>
                </a14:m>
                <a:endParaRPr lang="en-GB" noProof="0" dirty="0">
                  <a:solidFill>
                    <a:schemeClr val="bg1"/>
                  </a:solidFill>
                </a:endParaRPr>
              </a:p>
            </p:txBody>
          </p:sp>
        </mc:Choice>
        <mc:Fallback xmlns="">
          <p:sp>
            <p:nvSpPr>
              <p:cNvPr id="30" name="TextBox 29">
                <a:extLst>
                  <a:ext uri="{FF2B5EF4-FFF2-40B4-BE49-F238E27FC236}">
                    <a16:creationId xmlns:a16="http://schemas.microsoft.com/office/drawing/2014/main" id="{7D4DB006-6D73-ADAA-33E2-0E33090483D2}"/>
                  </a:ext>
                </a:extLst>
              </p:cNvPr>
              <p:cNvSpPr txBox="1">
                <a:spLocks noRot="1" noChangeAspect="1" noMove="1" noResize="1" noEditPoints="1" noAdjustHandles="1" noChangeArrowheads="1" noChangeShapeType="1" noTextEdit="1"/>
              </p:cNvSpPr>
              <p:nvPr/>
            </p:nvSpPr>
            <p:spPr>
              <a:xfrm>
                <a:off x="10604581" y="4327452"/>
                <a:ext cx="1363979" cy="425181"/>
              </a:xfrm>
              <a:prstGeom prst="rect">
                <a:avLst/>
              </a:prstGeom>
              <a:blipFill>
                <a:blip r:embed="rId5"/>
                <a:stretch>
                  <a:fillRect b="-5714"/>
                </a:stretch>
              </a:blipFill>
            </p:spPr>
            <p:txBody>
              <a:bodyPr/>
              <a:lstStyle/>
              <a:p>
                <a:r>
                  <a:rPr lang="en-IT">
                    <a:noFill/>
                  </a:rPr>
                  <a:t> </a:t>
                </a:r>
              </a:p>
            </p:txBody>
          </p:sp>
        </mc:Fallback>
      </mc:AlternateContent>
      <p:grpSp>
        <p:nvGrpSpPr>
          <p:cNvPr id="20" name="Group 19">
            <a:extLst>
              <a:ext uri="{FF2B5EF4-FFF2-40B4-BE49-F238E27FC236}">
                <a16:creationId xmlns:a16="http://schemas.microsoft.com/office/drawing/2014/main" id="{31B4A19A-334B-E1A0-AC47-C1DB15E4F45E}"/>
              </a:ext>
            </a:extLst>
          </p:cNvPr>
          <p:cNvGrpSpPr/>
          <p:nvPr/>
        </p:nvGrpSpPr>
        <p:grpSpPr>
          <a:xfrm>
            <a:off x="7481465" y="1210707"/>
            <a:ext cx="3476094" cy="816213"/>
            <a:chOff x="7481465" y="1210707"/>
            <a:chExt cx="3476094" cy="816213"/>
          </a:xfrm>
        </p:grpSpPr>
        <p:cxnSp>
          <p:nvCxnSpPr>
            <p:cNvPr id="7" name="Straight Arrow Connector 6">
              <a:extLst>
                <a:ext uri="{FF2B5EF4-FFF2-40B4-BE49-F238E27FC236}">
                  <a16:creationId xmlns:a16="http://schemas.microsoft.com/office/drawing/2014/main" id="{700002C6-984C-AED1-04D7-CE069A8792C8}"/>
                </a:ext>
              </a:extLst>
            </p:cNvPr>
            <p:cNvCxnSpPr/>
            <p:nvPr/>
          </p:nvCxnSpPr>
          <p:spPr>
            <a:xfrm>
              <a:off x="8481060" y="160020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1CDA728-364B-1B60-84A2-8E15139A5D92}"/>
                </a:ext>
              </a:extLst>
            </p:cNvPr>
            <p:cNvCxnSpPr/>
            <p:nvPr/>
          </p:nvCxnSpPr>
          <p:spPr>
            <a:xfrm>
              <a:off x="8481060" y="180594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E1045B8-6FDF-1CBF-9B75-3D193E4A0EC3}"/>
                </a:ext>
              </a:extLst>
            </p:cNvPr>
            <p:cNvCxnSpPr/>
            <p:nvPr/>
          </p:nvCxnSpPr>
          <p:spPr>
            <a:xfrm>
              <a:off x="7962900" y="180594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DF37E7-28E9-021F-F0B5-62BB607E45E1}"/>
                </a:ext>
              </a:extLst>
            </p:cNvPr>
            <p:cNvCxnSpPr/>
            <p:nvPr/>
          </p:nvCxnSpPr>
          <p:spPr>
            <a:xfrm>
              <a:off x="8481060" y="2026920"/>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58681A-2A69-3664-FEA1-E9B68FCAE9B2}"/>
                </a:ext>
              </a:extLst>
            </p:cNvPr>
            <p:cNvCxnSpPr/>
            <p:nvPr/>
          </p:nvCxnSpPr>
          <p:spPr>
            <a:xfrm>
              <a:off x="9014460" y="1796812"/>
              <a:ext cx="3886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Arrow: Right 25">
              <a:extLst>
                <a:ext uri="{FF2B5EF4-FFF2-40B4-BE49-F238E27FC236}">
                  <a16:creationId xmlns:a16="http://schemas.microsoft.com/office/drawing/2014/main" id="{C76FD4EE-943D-E8EA-1ABB-07974630C8E1}"/>
                </a:ext>
              </a:extLst>
            </p:cNvPr>
            <p:cNvSpPr/>
            <p:nvPr/>
          </p:nvSpPr>
          <p:spPr>
            <a:xfrm>
              <a:off x="7481465" y="1620362"/>
              <a:ext cx="2205990" cy="358620"/>
            </a:xfrm>
            <a:prstGeom prst="rightArrow">
              <a:avLst/>
            </a:prstGeom>
            <a:solidFill>
              <a:schemeClr val="bg1">
                <a:lumMod val="75000"/>
                <a:alpha val="50196"/>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noProof="0" dirty="0">
                <a:solidFill>
                  <a:schemeClr val="bg1"/>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C9615F0-41FF-EEB9-2EA7-C51EF3A32A74}"/>
                    </a:ext>
                  </a:extLst>
                </p:cNvPr>
                <p:cNvSpPr txBox="1"/>
                <p:nvPr/>
              </p:nvSpPr>
              <p:spPr>
                <a:xfrm>
                  <a:off x="9593579" y="1531781"/>
                  <a:ext cx="1363980" cy="4251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0" i="1" noProof="0" smtClean="0">
                                <a:solidFill>
                                  <a:schemeClr val="bg1"/>
                                </a:solidFill>
                                <a:latin typeface="Cambria Math" panose="02040503050406030204" pitchFamily="18" charset="0"/>
                              </a:rPr>
                            </m:ctrlPr>
                          </m:dPr>
                          <m:e>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𝑃</m:t>
                                </m:r>
                              </m:e>
                            </m:acc>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0</m:t>
                                </m:r>
                              </m:e>
                            </m:d>
                          </m:e>
                        </m:d>
                        <m:r>
                          <a:rPr lang="en-GB" b="0" i="1" noProof="0" smtClean="0">
                            <a:solidFill>
                              <a:schemeClr val="bg1"/>
                            </a:solidFill>
                            <a:latin typeface="Cambria Math" panose="02040503050406030204" pitchFamily="18" charset="0"/>
                          </a:rPr>
                          <m:t>=1</m:t>
                        </m:r>
                      </m:oMath>
                    </m:oMathPara>
                  </a14:m>
                  <a:endParaRPr lang="en-GB" noProof="0" dirty="0">
                    <a:solidFill>
                      <a:schemeClr val="bg1"/>
                    </a:solidFill>
                  </a:endParaRPr>
                </a:p>
              </p:txBody>
            </p:sp>
          </mc:Choice>
          <mc:Fallback xmlns="">
            <p:sp>
              <p:nvSpPr>
                <p:cNvPr id="29" name="TextBox 28">
                  <a:extLst>
                    <a:ext uri="{FF2B5EF4-FFF2-40B4-BE49-F238E27FC236}">
                      <a16:creationId xmlns:a16="http://schemas.microsoft.com/office/drawing/2014/main" id="{5C9615F0-41FF-EEB9-2EA7-C51EF3A32A74}"/>
                    </a:ext>
                  </a:extLst>
                </p:cNvPr>
                <p:cNvSpPr txBox="1">
                  <a:spLocks noRot="1" noChangeAspect="1" noMove="1" noResize="1" noEditPoints="1" noAdjustHandles="1" noChangeArrowheads="1" noChangeShapeType="1" noTextEdit="1"/>
                </p:cNvSpPr>
                <p:nvPr/>
              </p:nvSpPr>
              <p:spPr>
                <a:xfrm>
                  <a:off x="9593579" y="1531781"/>
                  <a:ext cx="1363980" cy="425181"/>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D0D089A-9D70-1C3B-06D6-3B04B2D6C584}"/>
                    </a:ext>
                  </a:extLst>
                </p:cNvPr>
                <p:cNvSpPr txBox="1"/>
                <p:nvPr/>
              </p:nvSpPr>
              <p:spPr>
                <a:xfrm>
                  <a:off x="8481060" y="1210707"/>
                  <a:ext cx="2857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noProof="0" smtClean="0">
                                <a:solidFill>
                                  <a:schemeClr val="bg1"/>
                                </a:solidFill>
                                <a:latin typeface="Cambria Math" panose="02040503050406030204" pitchFamily="18" charset="0"/>
                              </a:rPr>
                            </m:ctrlPr>
                          </m:sSubPr>
                          <m:e>
                            <m:acc>
                              <m:accPr>
                                <m:chr m:val="⃗"/>
                                <m:ctrlPr>
                                  <a:rPr lang="en-GB" i="1" noProof="0" smtClean="0">
                                    <a:solidFill>
                                      <a:schemeClr val="bg1"/>
                                    </a:solidFill>
                                    <a:latin typeface="Cambria Math" panose="02040503050406030204" pitchFamily="18" charset="0"/>
                                  </a:rPr>
                                </m:ctrlPr>
                              </m:accPr>
                              <m:e>
                                <m:r>
                                  <a:rPr lang="en-GB" i="1" noProof="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𝑖</m:t>
                            </m:r>
                          </m:sub>
                        </m:sSub>
                      </m:oMath>
                    </m:oMathPara>
                  </a14:m>
                  <a:endParaRPr lang="en-GB" noProof="0" dirty="0">
                    <a:solidFill>
                      <a:schemeClr val="bg1"/>
                    </a:solidFill>
                  </a:endParaRPr>
                </a:p>
              </p:txBody>
            </p:sp>
          </mc:Choice>
          <mc:Fallback xmlns="">
            <p:sp>
              <p:nvSpPr>
                <p:cNvPr id="32" name="TextBox 31">
                  <a:extLst>
                    <a:ext uri="{FF2B5EF4-FFF2-40B4-BE49-F238E27FC236}">
                      <a16:creationId xmlns:a16="http://schemas.microsoft.com/office/drawing/2014/main" id="{AD0D089A-9D70-1C3B-06D6-3B04B2D6C584}"/>
                    </a:ext>
                  </a:extLst>
                </p:cNvPr>
                <p:cNvSpPr txBox="1">
                  <a:spLocks noRot="1" noChangeAspect="1" noMove="1" noResize="1" noEditPoints="1" noAdjustHandles="1" noChangeArrowheads="1" noChangeShapeType="1" noTextEdit="1"/>
                </p:cNvSpPr>
                <p:nvPr/>
              </p:nvSpPr>
              <p:spPr>
                <a:xfrm>
                  <a:off x="8481060" y="1210707"/>
                  <a:ext cx="285750" cy="369332"/>
                </a:xfrm>
                <a:prstGeom prst="rect">
                  <a:avLst/>
                </a:prstGeom>
                <a:blipFill>
                  <a:blip r:embed="rId7"/>
                  <a:stretch>
                    <a:fillRect t="-10000" r="-8333" b="-3333"/>
                  </a:stretch>
                </a:blipFill>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BDF280-E57D-A9E7-F203-81B8C0D98569}"/>
                  </a:ext>
                </a:extLst>
              </p:cNvPr>
              <p:cNvSpPr txBox="1"/>
              <p:nvPr/>
            </p:nvSpPr>
            <p:spPr>
              <a:xfrm>
                <a:off x="7572375" y="3645817"/>
                <a:ext cx="2205990" cy="612732"/>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noProof="0" smtClean="0">
                              <a:solidFill>
                                <a:schemeClr val="bg1"/>
                              </a:solidFill>
                              <a:latin typeface="Cambria Math" panose="02040503050406030204" pitchFamily="18" charset="0"/>
                            </a:rPr>
                          </m:ctrlPr>
                        </m:dPr>
                        <m:e>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sSub>
                                <m:sSubPr>
                                  <m:ctrlPr>
                                    <a:rPr lang="it-IT" b="0" i="1" noProof="0" smtClean="0">
                                      <a:solidFill>
                                        <a:schemeClr val="bg1"/>
                                      </a:solidFill>
                                      <a:latin typeface="Cambria Math" panose="02040503050406030204" pitchFamily="18" charset="0"/>
                                    </a:rPr>
                                  </m:ctrlPr>
                                </m:sSubPr>
                                <m:e>
                                  <m:r>
                                    <a:rPr lang="it-IT" b="0" i="1" noProof="0" smtClean="0">
                                      <a:solidFill>
                                        <a:schemeClr val="bg1"/>
                                      </a:solidFill>
                                      <a:latin typeface="Cambria Math" panose="02040503050406030204" pitchFamily="18" charset="0"/>
                                    </a:rPr>
                                    <m:t>𝜙</m:t>
                                  </m:r>
                                </m:e>
                                <m:sub>
                                  <m:r>
                                    <a:rPr lang="it-IT" b="0" i="1" noProof="0" smtClean="0">
                                      <a:solidFill>
                                        <a:schemeClr val="bg1"/>
                                      </a:solidFill>
                                      <a:latin typeface="Cambria Math" panose="02040503050406030204" pitchFamily="18" charset="0"/>
                                    </a:rPr>
                                    <m:t>𝜏</m:t>
                                  </m:r>
                                </m:sub>
                              </m:sSub>
                            </m:e>
                          </m:d>
                        </m:e>
                      </m:d>
                      <m:r>
                        <a:rPr lang="en-GB" i="1" noProof="0">
                          <a:solidFill>
                            <a:schemeClr val="bg1"/>
                          </a:solidFill>
                          <a:latin typeface="Cambria Math" panose="02040503050406030204" pitchFamily="18" charset="0"/>
                        </a:rPr>
                        <m:t>=</m:t>
                      </m:r>
                      <m:f>
                        <m:fPr>
                          <m:ctrlPr>
                            <a:rPr lang="en-GB" i="1" noProof="0">
                              <a:solidFill>
                                <a:schemeClr val="bg1"/>
                              </a:solidFill>
                              <a:latin typeface="Cambria Math" panose="02040503050406030204" pitchFamily="18" charset="0"/>
                            </a:rPr>
                          </m:ctrlPr>
                        </m:fPr>
                        <m:num>
                          <m:r>
                            <a:rPr lang="en-GB" i="1" noProof="0">
                              <a:solidFill>
                                <a:schemeClr val="bg1"/>
                              </a:solidFill>
                              <a:latin typeface="Cambria Math" panose="02040503050406030204" pitchFamily="18" charset="0"/>
                            </a:rPr>
                            <m:t>1</m:t>
                          </m:r>
                        </m:num>
                        <m:den>
                          <m:r>
                            <a:rPr lang="en-GB" b="0" i="1" noProof="0" smtClean="0">
                              <a:solidFill>
                                <a:schemeClr val="bg1"/>
                              </a:solidFill>
                              <a:latin typeface="Cambria Math" panose="02040503050406030204" pitchFamily="18" charset="0"/>
                            </a:rPr>
                            <m:t>𝑒</m:t>
                          </m:r>
                        </m:den>
                      </m:f>
                      <m:d>
                        <m:dPr>
                          <m:begChr m:val="‖"/>
                          <m:endChr m:val="‖"/>
                          <m:ctrlPr>
                            <a:rPr lang="en-GB" b="0" i="1" noProof="0" smtClean="0">
                              <a:solidFill>
                                <a:schemeClr val="bg1"/>
                              </a:solidFill>
                              <a:latin typeface="Cambria Math" panose="02040503050406030204" pitchFamily="18" charset="0"/>
                            </a:rPr>
                          </m:ctrlPr>
                        </m:dPr>
                        <m:e>
                          <m:acc>
                            <m:accPr>
                              <m:chr m:val="⃗"/>
                              <m:ctrlPr>
                                <a:rPr lang="en-GB" i="1" noProof="0" smtClean="0">
                                  <a:solidFill>
                                    <a:schemeClr val="bg1"/>
                                  </a:solidFill>
                                  <a:latin typeface="Cambria Math" panose="02040503050406030204" pitchFamily="18" charset="0"/>
                                </a:rPr>
                              </m:ctrlPr>
                            </m:accPr>
                            <m:e>
                              <m:r>
                                <a:rPr lang="en-GB"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r>
                                <a:rPr lang="en-GB" i="1" noProof="0">
                                  <a:solidFill>
                                    <a:schemeClr val="bg1"/>
                                  </a:solidFill>
                                  <a:latin typeface="Cambria Math" panose="02040503050406030204" pitchFamily="18" charset="0"/>
                                  <a:ea typeface="Cambria Math" panose="02040503050406030204" pitchFamily="18" charset="0"/>
                                </a:rPr>
                                <m:t>0</m:t>
                              </m:r>
                            </m:e>
                          </m:d>
                        </m:e>
                      </m:d>
                    </m:oMath>
                  </m:oMathPara>
                </a14:m>
                <a:endParaRPr lang="en-GB" noProof="0" dirty="0">
                  <a:solidFill>
                    <a:schemeClr val="bg1"/>
                  </a:solidFill>
                </a:endParaRPr>
              </a:p>
            </p:txBody>
          </p:sp>
        </mc:Choice>
        <mc:Fallback xmlns="">
          <p:sp>
            <p:nvSpPr>
              <p:cNvPr id="8" name="TextBox 7">
                <a:extLst>
                  <a:ext uri="{FF2B5EF4-FFF2-40B4-BE49-F238E27FC236}">
                    <a16:creationId xmlns:a16="http://schemas.microsoft.com/office/drawing/2014/main" id="{8EBDF280-E57D-A9E7-F203-81B8C0D98569}"/>
                  </a:ext>
                </a:extLst>
              </p:cNvPr>
              <p:cNvSpPr txBox="1">
                <a:spLocks noRot="1" noChangeAspect="1" noMove="1" noResize="1" noEditPoints="1" noAdjustHandles="1" noChangeArrowheads="1" noChangeShapeType="1" noTextEdit="1"/>
              </p:cNvSpPr>
              <p:nvPr/>
            </p:nvSpPr>
            <p:spPr>
              <a:xfrm>
                <a:off x="7572375" y="3645817"/>
                <a:ext cx="2205990" cy="612732"/>
              </a:xfrm>
              <a:prstGeom prst="rect">
                <a:avLst/>
              </a:prstGeom>
              <a:blipFill>
                <a:blip r:embed="rId8"/>
                <a:stretch>
                  <a:fillRect/>
                </a:stretch>
              </a:blipFill>
              <a:ln w="38100" cap="flat" cmpd="sng" algn="ctr">
                <a:solidFill>
                  <a:schemeClr val="accent4"/>
                </a:solidFill>
                <a:prstDash val="solid"/>
                <a:round/>
                <a:headEnd type="none" w="med" len="med"/>
                <a:tailEnd type="none" w="med" len="med"/>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2581602-AD39-8232-EB70-68C60ED3B1CE}"/>
                  </a:ext>
                </a:extLst>
              </p:cNvPr>
              <p:cNvSpPr txBox="1"/>
              <p:nvPr/>
            </p:nvSpPr>
            <p:spPr>
              <a:xfrm>
                <a:off x="4784036" y="1580039"/>
                <a:ext cx="2152729" cy="848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𝑃</m:t>
                          </m:r>
                        </m:e>
                      </m:acc>
                      <m:d>
                        <m:dPr>
                          <m:ctrlPr>
                            <a:rPr lang="en-GB" i="1" noProof="0" smtClean="0">
                              <a:solidFill>
                                <a:schemeClr val="bg1"/>
                              </a:solidFill>
                              <a:latin typeface="Cambria Math" panose="02040503050406030204" pitchFamily="18" charset="0"/>
                            </a:rPr>
                          </m:ctrlPr>
                        </m:dPr>
                        <m:e>
                          <m:r>
                            <a:rPr lang="en-GB" b="0" i="1" noProof="0" smtClean="0">
                              <a:solidFill>
                                <a:schemeClr val="bg1"/>
                              </a:solidFill>
                              <a:latin typeface="Cambria Math" panose="02040503050406030204" pitchFamily="18" charset="0"/>
                            </a:rPr>
                            <m:t>𝜙</m:t>
                          </m:r>
                        </m:e>
                      </m:d>
                      <m:r>
                        <a:rPr lang="en-GB" b="0" i="1" noProof="0" smtClean="0">
                          <a:solidFill>
                            <a:schemeClr val="bg1"/>
                          </a:solidFill>
                          <a:latin typeface="Cambria Math" panose="02040503050406030204" pitchFamily="18" charset="0"/>
                        </a:rPr>
                        <m:t>=</m:t>
                      </m:r>
                      <m:f>
                        <m:fPr>
                          <m:ctrlPr>
                            <a:rPr lang="en-GB" b="0" i="1" noProof="0" smtClean="0">
                              <a:solidFill>
                                <a:schemeClr val="bg1"/>
                              </a:solidFill>
                              <a:latin typeface="Cambria Math" panose="02040503050406030204" pitchFamily="18" charset="0"/>
                            </a:rPr>
                          </m:ctrlPr>
                        </m:fPr>
                        <m:num>
                          <m:r>
                            <a:rPr lang="en-GB" b="0" i="1" noProof="0" smtClean="0">
                              <a:solidFill>
                                <a:schemeClr val="bg1"/>
                              </a:solidFill>
                              <a:latin typeface="Cambria Math" panose="02040503050406030204" pitchFamily="18" charset="0"/>
                            </a:rPr>
                            <m:t>1</m:t>
                          </m:r>
                        </m:num>
                        <m:den>
                          <m:r>
                            <a:rPr lang="en-GB" b="0" i="1" noProof="0" smtClean="0">
                              <a:solidFill>
                                <a:schemeClr val="bg1"/>
                              </a:solidFill>
                              <a:latin typeface="Cambria Math" panose="02040503050406030204" pitchFamily="18" charset="0"/>
                            </a:rPr>
                            <m:t>𝑛</m:t>
                          </m:r>
                        </m:den>
                      </m:f>
                      <m:nary>
                        <m:naryPr>
                          <m:chr m:val="∑"/>
                          <m:ctrlPr>
                            <a:rPr lang="en-GB" b="0" i="1" noProof="0" smtClean="0">
                              <a:solidFill>
                                <a:schemeClr val="bg1"/>
                              </a:solidFill>
                              <a:latin typeface="Cambria Math" panose="02040503050406030204" pitchFamily="18" charset="0"/>
                            </a:rPr>
                          </m:ctrlPr>
                        </m:naryPr>
                        <m:sub>
                          <m:r>
                            <m:rPr>
                              <m:brk m:alnAt="23"/>
                            </m:rPr>
                            <a:rPr lang="en-GB" b="0" i="1" noProof="0" smtClean="0">
                              <a:solidFill>
                                <a:schemeClr val="bg1"/>
                              </a:solidFill>
                              <a:latin typeface="Cambria Math" panose="02040503050406030204" pitchFamily="18" charset="0"/>
                            </a:rPr>
                            <m:t>𝑖</m:t>
                          </m:r>
                          <m:r>
                            <a:rPr lang="en-GB" b="0" i="1" noProof="0" smtClean="0">
                              <a:solidFill>
                                <a:schemeClr val="bg1"/>
                              </a:solidFill>
                              <a:latin typeface="Cambria Math" panose="02040503050406030204" pitchFamily="18" charset="0"/>
                            </a:rPr>
                            <m:t>=0</m:t>
                          </m:r>
                        </m:sub>
                        <m:sup>
                          <m:r>
                            <a:rPr lang="en-GB" b="0" i="1" noProof="0" smtClean="0">
                              <a:solidFill>
                                <a:schemeClr val="bg1"/>
                              </a:solidFill>
                              <a:latin typeface="Cambria Math" panose="02040503050406030204" pitchFamily="18" charset="0"/>
                            </a:rPr>
                            <m:t>𝑛</m:t>
                          </m:r>
                        </m:sup>
                        <m:e>
                          <m:f>
                            <m:fPr>
                              <m:ctrlPr>
                                <a:rPr lang="en-GB" b="0" i="1" noProof="0" smtClean="0">
                                  <a:solidFill>
                                    <a:schemeClr val="bg1"/>
                                  </a:solidFill>
                                  <a:latin typeface="Cambria Math" panose="02040503050406030204" pitchFamily="18" charset="0"/>
                                </a:rPr>
                              </m:ctrlPr>
                            </m:fPr>
                            <m:num>
                              <m:sSub>
                                <m:sSubPr>
                                  <m:ctrlPr>
                                    <a:rPr lang="en-GB" b="0" i="1" noProof="0" smtClean="0">
                                      <a:solidFill>
                                        <a:schemeClr val="bg1"/>
                                      </a:solidFill>
                                      <a:latin typeface="Cambria Math" panose="02040503050406030204" pitchFamily="18" charset="0"/>
                                    </a:rPr>
                                  </m:ctrlPr>
                                </m:sSubPr>
                                <m:e>
                                  <m:acc>
                                    <m:accPr>
                                      <m:chr m:val="⃗"/>
                                      <m:ctrlPr>
                                        <a:rPr lang="en-GB" b="0" i="1" noProof="0" smtClean="0">
                                          <a:solidFill>
                                            <a:schemeClr val="bg1"/>
                                          </a:solidFill>
                                          <a:latin typeface="Cambria Math" panose="02040503050406030204" pitchFamily="18" charset="0"/>
                                        </a:rPr>
                                      </m:ctrlPr>
                                    </m:accPr>
                                    <m:e>
                                      <m:r>
                                        <a:rPr lang="en-GB" b="0" i="1" noProof="0" smtClean="0">
                                          <a:solidFill>
                                            <a:schemeClr val="bg1"/>
                                          </a:solidFill>
                                          <a:latin typeface="Cambria Math" panose="02040503050406030204" pitchFamily="18" charset="0"/>
                                        </a:rPr>
                                        <m:t>𝑠</m:t>
                                      </m:r>
                                    </m:e>
                                  </m:acc>
                                </m:e>
                                <m:sub>
                                  <m:r>
                                    <a:rPr lang="en-GB" b="0" i="1" noProof="0" smtClean="0">
                                      <a:solidFill>
                                        <a:schemeClr val="bg1"/>
                                      </a:solidFill>
                                      <a:latin typeface="Cambria Math" panose="02040503050406030204" pitchFamily="18" charset="0"/>
                                    </a:rPr>
                                    <m:t>𝑖</m:t>
                                  </m:r>
                                </m:sub>
                              </m:sSub>
                            </m:num>
                            <m:den>
                              <m:d>
                                <m:dPr>
                                  <m:begChr m:val="‖"/>
                                  <m:endChr m:val="‖"/>
                                  <m:ctrlPr>
                                    <a:rPr lang="en-GB" b="0" i="1" noProof="0" smtClean="0">
                                      <a:solidFill>
                                        <a:schemeClr val="bg1"/>
                                      </a:solidFill>
                                      <a:latin typeface="Cambria Math" panose="02040503050406030204" pitchFamily="18" charset="0"/>
                                    </a:rPr>
                                  </m:ctrlPr>
                                </m:dPr>
                                <m:e>
                                  <m:sSub>
                                    <m:sSubPr>
                                      <m:ctrlPr>
                                        <a:rPr lang="en-GB" i="1">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𝑠</m:t>
                                          </m:r>
                                        </m:e>
                                      </m:acc>
                                    </m:e>
                                    <m:sub>
                                      <m:r>
                                        <a:rPr lang="en-GB" i="1">
                                          <a:solidFill>
                                            <a:schemeClr val="bg1"/>
                                          </a:solidFill>
                                          <a:latin typeface="Cambria Math" panose="02040503050406030204" pitchFamily="18" charset="0"/>
                                        </a:rPr>
                                        <m:t>𝑖</m:t>
                                      </m:r>
                                    </m:sub>
                                  </m:sSub>
                                </m:e>
                              </m:d>
                            </m:den>
                          </m:f>
                        </m:e>
                      </m:nary>
                    </m:oMath>
                  </m:oMathPara>
                </a14:m>
                <a:endParaRPr lang="en-GB" noProof="0" dirty="0">
                  <a:solidFill>
                    <a:schemeClr val="bg1"/>
                  </a:solidFill>
                </a:endParaRPr>
              </a:p>
            </p:txBody>
          </p:sp>
        </mc:Choice>
        <mc:Fallback xmlns="">
          <p:sp>
            <p:nvSpPr>
              <p:cNvPr id="19" name="TextBox 18">
                <a:extLst>
                  <a:ext uri="{FF2B5EF4-FFF2-40B4-BE49-F238E27FC236}">
                    <a16:creationId xmlns:a16="http://schemas.microsoft.com/office/drawing/2014/main" id="{02581602-AD39-8232-EB70-68C60ED3B1CE}"/>
                  </a:ext>
                </a:extLst>
              </p:cNvPr>
              <p:cNvSpPr txBox="1">
                <a:spLocks noRot="1" noChangeAspect="1" noMove="1" noResize="1" noEditPoints="1" noAdjustHandles="1" noChangeArrowheads="1" noChangeShapeType="1" noTextEdit="1"/>
              </p:cNvSpPr>
              <p:nvPr/>
            </p:nvSpPr>
            <p:spPr>
              <a:xfrm>
                <a:off x="4784036" y="1580039"/>
                <a:ext cx="2152729" cy="848758"/>
              </a:xfrm>
              <a:prstGeom prst="rect">
                <a:avLst/>
              </a:prstGeom>
              <a:blipFill>
                <a:blip r:embed="rId9"/>
                <a:stretch>
                  <a:fillRect t="-100000" b="-152941"/>
                </a:stretch>
              </a:blipFill>
            </p:spPr>
            <p:txBody>
              <a:bodyPr/>
              <a:lstStyle/>
              <a:p>
                <a:r>
                  <a:rPr lang="en-IT">
                    <a:noFill/>
                  </a:rPr>
                  <a:t> </a:t>
                </a:r>
              </a:p>
            </p:txBody>
          </p:sp>
        </mc:Fallback>
      </mc:AlternateContent>
      <p:pic>
        <p:nvPicPr>
          <p:cNvPr id="33" name="Picture Placeholder 32" descr="A light saber in the sky&#10;&#10;AI-generated content may be incorrect.">
            <a:extLst>
              <a:ext uri="{FF2B5EF4-FFF2-40B4-BE49-F238E27FC236}">
                <a16:creationId xmlns:a16="http://schemas.microsoft.com/office/drawing/2014/main" id="{75D194AA-30C6-4168-9063-CEBB1B671823}"/>
              </a:ext>
            </a:extLst>
          </p:cNvPr>
          <p:cNvPicPr>
            <a:picLocks noGrp="1" noChangeAspect="1"/>
          </p:cNvPicPr>
          <p:nvPr>
            <p:ph type="pic" sz="quarter" idx="11"/>
          </p:nvPr>
        </p:nvPicPr>
        <p:blipFill>
          <a:blip r:embed="rId10">
            <a:extLst>
              <a:ext uri="{28A0092B-C50C-407E-A947-70E740481C1C}">
                <a14:useLocalDpi xmlns:a14="http://schemas.microsoft.com/office/drawing/2010/main" val="0"/>
              </a:ext>
            </a:extLst>
          </a:blip>
          <a:srcRect t="45249" b="45249"/>
          <a:stretch>
            <a:fillRect/>
          </a:stretch>
        </p:blipFill>
        <p:spPr/>
      </p:pic>
    </p:spTree>
    <p:custDataLst>
      <p:tags r:id="rId1"/>
    </p:custDataLst>
    <p:extLst>
      <p:ext uri="{BB962C8B-B14F-4D97-AF65-F5344CB8AC3E}">
        <p14:creationId xmlns:p14="http://schemas.microsoft.com/office/powerpoint/2010/main" val="292336615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F6A472-A4C9-5DAD-6A08-9569EF277E22}"/>
              </a:ext>
            </a:extLst>
          </p:cNvPr>
          <p:cNvSpPr>
            <a:spLocks noGrp="1"/>
          </p:cNvSpPr>
          <p:nvPr>
            <p:ph type="body" sz="quarter" idx="10"/>
          </p:nvPr>
        </p:nvSpPr>
        <p:spPr/>
        <p:txBody>
          <a:bodyPr/>
          <a:lstStyle/>
          <a:p>
            <a:r>
              <a:rPr lang="en-GB" sz="2400" noProof="0" dirty="0"/>
              <a:t>Why SCT is important?</a:t>
            </a:r>
          </a:p>
          <a:p>
            <a:pPr lvl="1">
              <a:buFont typeface="Arial" panose="020B0604020202020204" pitchFamily="34" charset="0"/>
              <a:buChar char="→"/>
            </a:pPr>
            <a:r>
              <a:rPr lang="en-GB" sz="2000" dirty="0"/>
              <a:t>The p</a:t>
            </a:r>
            <a:r>
              <a:rPr lang="en-GB" sz="2000" noProof="0" dirty="0" err="1"/>
              <a:t>recision</a:t>
            </a:r>
            <a:r>
              <a:rPr lang="en-GB" sz="2000" noProof="0" dirty="0"/>
              <a:t> of EDM measurement relies on coherent beams.</a:t>
            </a:r>
          </a:p>
          <a:p>
            <a:r>
              <a:rPr lang="en-GB" sz="2400" b="1" dirty="0">
                <a:solidFill>
                  <a:schemeClr val="accent4">
                    <a:lumMod val="60000"/>
                    <a:lumOff val="40000"/>
                  </a:schemeClr>
                </a:solidFill>
              </a:rPr>
              <a:t>Objective</a:t>
            </a:r>
            <a:r>
              <a:rPr lang="en-GB" sz="2400" dirty="0">
                <a:solidFill>
                  <a:schemeClr val="accent4">
                    <a:lumMod val="60000"/>
                    <a:lumOff val="40000"/>
                  </a:schemeClr>
                </a:solidFill>
              </a:rPr>
              <a:t>: to develop a model of the spin tune which helps optimize the SCT.	</a:t>
            </a:r>
            <a:endParaRPr lang="en-GB" sz="2400" noProof="0" dirty="0">
              <a:solidFill>
                <a:schemeClr val="accent4">
                  <a:lumMod val="60000"/>
                  <a:lumOff val="40000"/>
                </a:schemeClr>
              </a:solidFill>
            </a:endParaRPr>
          </a:p>
          <a:p>
            <a:pPr lvl="1">
              <a:buFont typeface="Arial" panose="020B0604020202020204" pitchFamily="34" charset="0"/>
              <a:buChar char="→"/>
            </a:pPr>
            <a:endParaRPr lang="en-GB" sz="2000" noProof="0" dirty="0"/>
          </a:p>
          <a:p>
            <a:pPr lvl="1"/>
            <a:endParaRPr lang="en-GB" sz="2000" noProof="0" dirty="0"/>
          </a:p>
        </p:txBody>
      </p:sp>
      <p:sp>
        <p:nvSpPr>
          <p:cNvPr id="5" name="Title 4">
            <a:extLst>
              <a:ext uri="{FF2B5EF4-FFF2-40B4-BE49-F238E27FC236}">
                <a16:creationId xmlns:a16="http://schemas.microsoft.com/office/drawing/2014/main" id="{501370F5-7241-487F-69AA-3E215472C0B6}"/>
              </a:ext>
            </a:extLst>
          </p:cNvPr>
          <p:cNvSpPr>
            <a:spLocks noGrp="1"/>
          </p:cNvSpPr>
          <p:nvPr>
            <p:ph type="ctrTitle"/>
          </p:nvPr>
        </p:nvSpPr>
        <p:spPr/>
        <p:txBody>
          <a:bodyPr/>
          <a:lstStyle/>
          <a:p>
            <a:r>
              <a:rPr lang="en-GB" sz="4800" noProof="0" dirty="0"/>
              <a:t>Spin Dynamics at Storage Rings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3AE390-0067-39B4-6242-EDAF649E4A78}"/>
                  </a:ext>
                </a:extLst>
              </p:cNvPr>
              <p:cNvSpPr txBox="1"/>
              <p:nvPr/>
            </p:nvSpPr>
            <p:spPr>
              <a:xfrm>
                <a:off x="4797311" y="3241759"/>
                <a:ext cx="6666276" cy="1537087"/>
              </a:xfrm>
              <a:prstGeom prst="rect">
                <a:avLst/>
              </a:prstGeom>
              <a:noFill/>
            </p:spPr>
            <p:txBody>
              <a:bodyPr wrap="square">
                <a:spAutoFit/>
              </a:bodyPr>
              <a:lstStyle/>
              <a:p>
                <a:pPr>
                  <a:lnSpc>
                    <a:spcPct val="150000"/>
                  </a:lnSpc>
                </a:pPr>
                <a:r>
                  <a:rPr lang="en-GB" sz="2000" i="1" noProof="0" dirty="0">
                    <a:solidFill>
                      <a:schemeClr val="bg1"/>
                    </a:solidFill>
                    <a:latin typeface="Cambria Math" panose="02040503050406030204" pitchFamily="18" charset="0"/>
                  </a:rPr>
                  <a:t>Thomas BMT Equation:</a:t>
                </a:r>
              </a:p>
              <a:p>
                <a:pPr>
                  <a:lnSpc>
                    <a:spcPct val="150000"/>
                  </a:lnSpc>
                </a:pPr>
                <a14:m>
                  <m:oMathPara xmlns:m="http://schemas.openxmlformats.org/officeDocument/2006/math">
                    <m:oMathParaPr>
                      <m:jc m:val="centerGroup"/>
                    </m:oMathParaPr>
                    <m:oMath xmlns:m="http://schemas.openxmlformats.org/officeDocument/2006/math">
                      <m:f>
                        <m:fPr>
                          <m:ctrlPr>
                            <a:rPr lang="en-GB" sz="2000" i="1" noProof="0" smtClean="0">
                              <a:solidFill>
                                <a:schemeClr val="bg1"/>
                              </a:solidFill>
                              <a:latin typeface="Cambria Math" panose="02040503050406030204" pitchFamily="18" charset="0"/>
                            </a:rPr>
                          </m:ctrlPr>
                        </m:fPr>
                        <m:num>
                          <m:r>
                            <a:rPr lang="en-GB" sz="2000" noProof="0" smtClean="0">
                              <a:solidFill>
                                <a:schemeClr val="bg1"/>
                              </a:solidFill>
                              <a:latin typeface="Cambria Math" panose="02040503050406030204" pitchFamily="18" charset="0"/>
                            </a:rPr>
                            <m:t>ⅆ</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𝑠</m:t>
                              </m:r>
                            </m:e>
                          </m:acc>
                        </m:num>
                        <m:den>
                          <m:r>
                            <a:rPr lang="en-GB" sz="2000" i="0" noProof="0" smtClean="0">
                              <a:solidFill>
                                <a:schemeClr val="bg1"/>
                              </a:solidFill>
                              <a:latin typeface="Cambria Math" panose="02040503050406030204" pitchFamily="18" charset="0"/>
                            </a:rPr>
                            <m:t>ⅆ</m:t>
                          </m:r>
                          <m:r>
                            <a:rPr lang="en-GB" sz="2000" i="1" noProof="0" smtClean="0">
                              <a:solidFill>
                                <a:schemeClr val="bg1"/>
                              </a:solidFill>
                              <a:latin typeface="Cambria Math" panose="02040503050406030204" pitchFamily="18" charset="0"/>
                            </a:rPr>
                            <m:t>𝑡</m:t>
                          </m:r>
                        </m:den>
                      </m:f>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1" noProof="0" smtClean="0">
                              <a:solidFill>
                                <a:schemeClr val="bg1"/>
                              </a:solidFill>
                              <a:latin typeface="Cambria Math" panose="02040503050406030204" pitchFamily="18" charset="0"/>
                            </a:rPr>
                            <m:t>𝑞</m:t>
                          </m:r>
                        </m:num>
                        <m:den>
                          <m:r>
                            <a:rPr lang="en-GB" sz="2000" i="1" noProof="0" smtClean="0">
                              <a:solidFill>
                                <a:schemeClr val="bg1"/>
                              </a:solidFill>
                              <a:latin typeface="Cambria Math" panose="02040503050406030204" pitchFamily="18" charset="0"/>
                            </a:rPr>
                            <m:t>𝑚</m:t>
                          </m:r>
                        </m:den>
                      </m:f>
                      <m:d>
                        <m:dPr>
                          <m:begChr m:val="["/>
                          <m:endChr m:val="]"/>
                          <m:ctrlPr>
                            <a:rPr lang="en-GB" sz="2000" i="1" noProof="0" smtClean="0">
                              <a:solidFill>
                                <a:schemeClr val="bg1"/>
                              </a:solidFill>
                              <a:latin typeface="Cambria Math" panose="02040503050406030204" pitchFamily="18" charset="0"/>
                            </a:rPr>
                          </m:ctrlPr>
                        </m:dPr>
                        <m:e>
                          <m:r>
                            <a:rPr lang="en-GB" sz="2000" i="1" noProof="0" smtClean="0">
                              <a:solidFill>
                                <a:srgbClr val="00B0F0"/>
                              </a:solidFill>
                              <a:latin typeface="Cambria Math" panose="02040503050406030204" pitchFamily="18" charset="0"/>
                            </a:rPr>
                            <m:t>𝐺</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𝐵</m:t>
                              </m:r>
                            </m:e>
                          </m:acc>
                          <m:r>
                            <a:rPr lang="en-GB" sz="2000" i="0" noProof="0" smtClean="0">
                              <a:solidFill>
                                <a:schemeClr val="bg1"/>
                              </a:solidFill>
                              <a:latin typeface="Cambria Math" panose="02040503050406030204" pitchFamily="18" charset="0"/>
                            </a:rPr>
                            <m:t>+</m:t>
                          </m:r>
                          <m:d>
                            <m:dPr>
                              <m:ctrlPr>
                                <a:rPr lang="en-GB" sz="2000" i="1" noProof="0" smtClean="0">
                                  <a:solidFill>
                                    <a:schemeClr val="bg1"/>
                                  </a:solidFill>
                                  <a:latin typeface="Cambria Math" panose="02040503050406030204" pitchFamily="18" charset="0"/>
                                </a:rPr>
                              </m:ctrlPr>
                            </m:dPr>
                            <m:e>
                              <m:r>
                                <a:rPr lang="en-GB" sz="2000" i="1" noProof="0" smtClean="0">
                                  <a:solidFill>
                                    <a:srgbClr val="00B0F0"/>
                                  </a:solidFill>
                                  <a:latin typeface="Cambria Math" panose="02040503050406030204" pitchFamily="18" charset="0"/>
                                </a:rPr>
                                <m:t>𝐺</m:t>
                              </m:r>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0" noProof="0" smtClean="0">
                                      <a:solidFill>
                                        <a:schemeClr val="bg1"/>
                                      </a:solidFill>
                                      <a:latin typeface="Cambria Math" panose="02040503050406030204" pitchFamily="18" charset="0"/>
                                    </a:rPr>
                                    <m:t>1</m:t>
                                  </m:r>
                                </m:num>
                                <m:den>
                                  <m:sSup>
                                    <m:sSupPr>
                                      <m:ctrlPr>
                                        <a:rPr lang="en-GB" sz="2000" i="1" noProof="0" smtClean="0">
                                          <a:solidFill>
                                            <a:schemeClr val="bg1"/>
                                          </a:solidFill>
                                          <a:latin typeface="Cambria Math" panose="02040503050406030204" pitchFamily="18" charset="0"/>
                                        </a:rPr>
                                      </m:ctrlPr>
                                    </m:sSupPr>
                                    <m:e>
                                      <m:r>
                                        <a:rPr lang="en-GB" sz="2000" i="1" noProof="0" smtClean="0">
                                          <a:solidFill>
                                            <a:schemeClr val="bg1"/>
                                          </a:solidFill>
                                          <a:latin typeface="Cambria Math" panose="02040503050406030204" pitchFamily="18" charset="0"/>
                                        </a:rPr>
                                        <m:t>𝛾</m:t>
                                      </m:r>
                                    </m:e>
                                    <m:sup>
                                      <m:r>
                                        <a:rPr lang="en-GB" sz="2000" i="0" noProof="0" smtClean="0">
                                          <a:solidFill>
                                            <a:schemeClr val="bg1"/>
                                          </a:solidFill>
                                          <a:latin typeface="Cambria Math" panose="02040503050406030204" pitchFamily="18" charset="0"/>
                                        </a:rPr>
                                        <m:t>2</m:t>
                                      </m:r>
                                    </m:sup>
                                  </m:sSup>
                                  <m:r>
                                    <a:rPr lang="en-GB" sz="2000" i="0" noProof="0" smtClean="0">
                                      <a:solidFill>
                                        <a:schemeClr val="bg1"/>
                                      </a:solidFill>
                                      <a:latin typeface="Cambria Math" panose="02040503050406030204" pitchFamily="18" charset="0"/>
                                    </a:rPr>
                                    <m:t>−1</m:t>
                                  </m:r>
                                </m:den>
                              </m:f>
                            </m:e>
                          </m:d>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𝑣</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𝐸</m:t>
                              </m:r>
                            </m:e>
                          </m:acc>
                          <m:r>
                            <a:rPr lang="en-GB" sz="2000" i="0" noProof="0" smtClean="0">
                              <a:solidFill>
                                <a:schemeClr val="bg1"/>
                              </a:solidFill>
                              <a:latin typeface="Cambria Math" panose="02040503050406030204" pitchFamily="18" charset="0"/>
                            </a:rPr>
                            <m:t>+</m:t>
                          </m:r>
                          <m:f>
                            <m:fPr>
                              <m:ctrlPr>
                                <a:rPr lang="en-GB" sz="2000" i="1" noProof="0" smtClean="0">
                                  <a:solidFill>
                                    <a:schemeClr val="bg1"/>
                                  </a:solidFill>
                                  <a:latin typeface="Cambria Math" panose="02040503050406030204" pitchFamily="18" charset="0"/>
                                </a:rPr>
                              </m:ctrlPr>
                            </m:fPr>
                            <m:num>
                              <m:r>
                                <a:rPr lang="en-GB" sz="2000" i="1" noProof="0" smtClean="0">
                                  <a:solidFill>
                                    <a:srgbClr val="FF0000"/>
                                  </a:solidFill>
                                  <a:latin typeface="Cambria Math" panose="02040503050406030204" pitchFamily="18" charset="0"/>
                                </a:rPr>
                                <m:t>𝜂</m:t>
                              </m:r>
                            </m:num>
                            <m:den>
                              <m:r>
                                <a:rPr lang="en-GB" sz="2000" i="0" noProof="0" smtClean="0">
                                  <a:solidFill>
                                    <a:schemeClr val="bg1"/>
                                  </a:solidFill>
                                  <a:latin typeface="Cambria Math" panose="02040503050406030204" pitchFamily="18" charset="0"/>
                                </a:rPr>
                                <m:t>2</m:t>
                              </m:r>
                            </m:den>
                          </m:f>
                          <m:d>
                            <m:dPr>
                              <m:ctrlPr>
                                <a:rPr lang="en-GB" sz="2000" i="1" noProof="0" smtClean="0">
                                  <a:solidFill>
                                    <a:schemeClr val="bg1"/>
                                  </a:solidFill>
                                  <a:latin typeface="Cambria Math" panose="02040503050406030204" pitchFamily="18" charset="0"/>
                                </a:rPr>
                              </m:ctrlPr>
                            </m:dPr>
                            <m:e>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𝐸</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𝑣</m:t>
                                  </m:r>
                                </m:e>
                              </m:acc>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𝐵</m:t>
                                  </m:r>
                                </m:e>
                              </m:acc>
                            </m:e>
                          </m:d>
                        </m:e>
                      </m:d>
                      <m:r>
                        <a:rPr lang="en-GB" sz="2000" i="0" noProof="0" smtClean="0">
                          <a:solidFill>
                            <a:schemeClr val="bg1"/>
                          </a:solidFill>
                          <a:latin typeface="Cambria Math" panose="02040503050406030204" pitchFamily="18" charset="0"/>
                        </a:rPr>
                        <m:t>×</m:t>
                      </m:r>
                      <m:acc>
                        <m:accPr>
                          <m:chr m:val="⃗"/>
                          <m:ctrlPr>
                            <a:rPr lang="en-GB" sz="2000" i="1" noProof="0" smtClean="0">
                              <a:solidFill>
                                <a:schemeClr val="bg1"/>
                              </a:solidFill>
                              <a:latin typeface="Cambria Math" panose="02040503050406030204" pitchFamily="18" charset="0"/>
                            </a:rPr>
                          </m:ctrlPr>
                        </m:accPr>
                        <m:e>
                          <m:r>
                            <a:rPr lang="en-GB" sz="2000" i="1" noProof="0" smtClean="0">
                              <a:solidFill>
                                <a:schemeClr val="bg1"/>
                              </a:solidFill>
                              <a:latin typeface="Cambria Math" panose="02040503050406030204" pitchFamily="18" charset="0"/>
                            </a:rPr>
                            <m:t>𝑠</m:t>
                          </m:r>
                        </m:e>
                      </m:acc>
                    </m:oMath>
                  </m:oMathPara>
                </a14:m>
                <a:endParaRPr lang="en-GB" sz="2000" noProof="0" dirty="0"/>
              </a:p>
            </p:txBody>
          </p:sp>
        </mc:Choice>
        <mc:Fallback xmlns="">
          <p:sp>
            <p:nvSpPr>
              <p:cNvPr id="7" name="TextBox 6">
                <a:extLst>
                  <a:ext uri="{FF2B5EF4-FFF2-40B4-BE49-F238E27FC236}">
                    <a16:creationId xmlns:a16="http://schemas.microsoft.com/office/drawing/2014/main" id="{433AE390-0067-39B4-6242-EDAF649E4A78}"/>
                  </a:ext>
                </a:extLst>
              </p:cNvPr>
              <p:cNvSpPr txBox="1">
                <a:spLocks noRot="1" noChangeAspect="1" noMove="1" noResize="1" noEditPoints="1" noAdjustHandles="1" noChangeArrowheads="1" noChangeShapeType="1" noTextEdit="1"/>
              </p:cNvSpPr>
              <p:nvPr/>
            </p:nvSpPr>
            <p:spPr>
              <a:xfrm>
                <a:off x="4797311" y="3241759"/>
                <a:ext cx="6666276" cy="1537087"/>
              </a:xfrm>
              <a:prstGeom prst="rect">
                <a:avLst/>
              </a:prstGeom>
              <a:blipFill>
                <a:blip r:embed="rId2"/>
                <a:stretch>
                  <a:fillRect l="-951"/>
                </a:stretch>
              </a:blipFill>
            </p:spPr>
            <p:txBody>
              <a:bodyPr/>
              <a:lstStyle/>
              <a:p>
                <a:r>
                  <a:rPr lang="en-IT">
                    <a:noFill/>
                  </a:rPr>
                  <a:t> </a:t>
                </a:r>
              </a:p>
            </p:txBody>
          </p:sp>
        </mc:Fallback>
      </mc:AlternateContent>
      <p:grpSp>
        <p:nvGrpSpPr>
          <p:cNvPr id="8" name="Group 7">
            <a:extLst>
              <a:ext uri="{FF2B5EF4-FFF2-40B4-BE49-F238E27FC236}">
                <a16:creationId xmlns:a16="http://schemas.microsoft.com/office/drawing/2014/main" id="{354C6B66-78D8-FB88-6904-E857671B4271}"/>
              </a:ext>
            </a:extLst>
          </p:cNvPr>
          <p:cNvGrpSpPr/>
          <p:nvPr/>
        </p:nvGrpSpPr>
        <p:grpSpPr>
          <a:xfrm>
            <a:off x="6233300" y="4655202"/>
            <a:ext cx="4419235" cy="868595"/>
            <a:chOff x="6436442" y="5204383"/>
            <a:chExt cx="4419235" cy="868595"/>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0395F57-F174-4BA4-D61E-A085DC8F8746}"/>
                    </a:ext>
                  </a:extLst>
                </p14:cNvPr>
                <p14:cNvContentPartPr/>
                <p14:nvPr/>
              </p14:nvContentPartPr>
              <p14:xfrm>
                <a:off x="6436442" y="5204383"/>
                <a:ext cx="2652163" cy="302073"/>
              </p14:xfrm>
            </p:contentPart>
          </mc:Choice>
          <mc:Fallback xmlns="">
            <p:pic>
              <p:nvPicPr>
                <p:cNvPr id="9" name="Ink 8">
                  <a:extLst>
                    <a:ext uri="{FF2B5EF4-FFF2-40B4-BE49-F238E27FC236}">
                      <a16:creationId xmlns:a16="http://schemas.microsoft.com/office/drawing/2014/main" id="{B0395F57-F174-4BA4-D61E-A085DC8F8746}"/>
                    </a:ext>
                  </a:extLst>
                </p:cNvPr>
                <p:cNvPicPr/>
                <p:nvPr/>
              </p:nvPicPr>
              <p:blipFill>
                <a:blip r:embed="rId5"/>
                <a:stretch>
                  <a:fillRect/>
                </a:stretch>
              </p:blipFill>
              <p:spPr>
                <a:xfrm>
                  <a:off x="6427442" y="5195382"/>
                  <a:ext cx="2669803" cy="31971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C8418190-3B3C-DB41-2F86-84CF9C252788}"/>
                    </a:ext>
                  </a:extLst>
                </p14:cNvPr>
                <p14:cNvContentPartPr/>
                <p14:nvPr/>
              </p14:nvContentPartPr>
              <p14:xfrm>
                <a:off x="9412797" y="5281984"/>
                <a:ext cx="1442880" cy="169692"/>
              </p14:xfrm>
            </p:contentPart>
          </mc:Choice>
          <mc:Fallback xmlns="">
            <p:pic>
              <p:nvPicPr>
                <p:cNvPr id="10" name="Ink 9">
                  <a:extLst>
                    <a:ext uri="{FF2B5EF4-FFF2-40B4-BE49-F238E27FC236}">
                      <a16:creationId xmlns:a16="http://schemas.microsoft.com/office/drawing/2014/main" id="{C8418190-3B3C-DB41-2F86-84CF9C252788}"/>
                    </a:ext>
                  </a:extLst>
                </p:cNvPr>
                <p:cNvPicPr/>
                <p:nvPr/>
              </p:nvPicPr>
              <p:blipFill>
                <a:blip r:embed="rId7"/>
                <a:stretch>
                  <a:fillRect/>
                </a:stretch>
              </p:blipFill>
              <p:spPr>
                <a:xfrm>
                  <a:off x="9403795" y="5272958"/>
                  <a:ext cx="1460524" cy="187383"/>
                </a:xfrm>
                <a:prstGeom prst="rect">
                  <a:avLst/>
                </a:prstGeom>
              </p:spPr>
            </p:pic>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8B5613-EA87-8F1D-4097-093E3F15EE36}"/>
                    </a:ext>
                  </a:extLst>
                </p:cNvPr>
                <p:cNvSpPr txBox="1"/>
                <p:nvPr/>
              </p:nvSpPr>
              <p:spPr>
                <a:xfrm>
                  <a:off x="7209982" y="5576752"/>
                  <a:ext cx="1411989" cy="496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noProof="0" smtClean="0">
                                <a:solidFill>
                                  <a:srgbClr val="00B0F0"/>
                                </a:solidFill>
                                <a:latin typeface="Cambria Math" panose="02040503050406030204" pitchFamily="18" charset="0"/>
                              </a:rPr>
                            </m:ctrlPr>
                          </m:sSubPr>
                          <m:e>
                            <m:d>
                              <m:dPr>
                                <m:begChr m:val="["/>
                                <m:endChr m:val="]"/>
                                <m:ctrlPr>
                                  <a:rPr lang="en-GB" sz="2400" i="1" noProof="0" smtClean="0">
                                    <a:solidFill>
                                      <a:srgbClr val="00B0F0"/>
                                    </a:solidFill>
                                    <a:latin typeface="Cambria Math" panose="02040503050406030204" pitchFamily="18" charset="0"/>
                                  </a:rPr>
                                </m:ctrlPr>
                              </m:dPr>
                              <m:e>
                                <m:sSub>
                                  <m:sSubPr>
                                    <m:ctrlPr>
                                      <a:rPr lang="en-GB" sz="2400" i="1" noProof="0" smtClean="0">
                                        <a:solidFill>
                                          <a:srgbClr val="00B0F0"/>
                                        </a:solidFill>
                                        <a:latin typeface="Cambria Math" panose="02040503050406030204" pitchFamily="18" charset="0"/>
                                      </a:rPr>
                                    </m:ctrlPr>
                                  </m:sSubPr>
                                  <m:e>
                                    <m:acc>
                                      <m:accPr>
                                        <m:chr m:val="⃗"/>
                                        <m:ctrlPr>
                                          <a:rPr lang="en-GB" sz="2400" i="1" noProof="0" smtClean="0">
                                            <a:solidFill>
                                              <a:srgbClr val="00B0F0"/>
                                            </a:solidFill>
                                            <a:latin typeface="Cambria Math" panose="02040503050406030204" pitchFamily="18" charset="0"/>
                                          </a:rPr>
                                        </m:ctrlPr>
                                      </m:accPr>
                                      <m:e>
                                        <m:r>
                                          <a:rPr lang="en-GB" sz="2400" i="1" noProof="0" smtClean="0">
                                            <a:solidFill>
                                              <a:srgbClr val="00B0F0"/>
                                            </a:solidFill>
                                            <a:latin typeface="Cambria Math" panose="02040503050406030204" pitchFamily="18" charset="0"/>
                                          </a:rPr>
                                          <m:t>𝛺</m:t>
                                        </m:r>
                                      </m:e>
                                    </m:acc>
                                  </m:e>
                                  <m:sub>
                                    <m:r>
                                      <a:rPr lang="en-GB" sz="2400" i="1" noProof="0" smtClean="0">
                                        <a:solidFill>
                                          <a:srgbClr val="00B0F0"/>
                                        </a:solidFill>
                                        <a:latin typeface="Cambria Math" panose="02040503050406030204" pitchFamily="18" charset="0"/>
                                      </a:rPr>
                                      <m:t>𝑀𝐷𝑀</m:t>
                                    </m:r>
                                  </m:sub>
                                </m:sSub>
                              </m:e>
                            </m:d>
                          </m:e>
                          <m:sub>
                            <m:r>
                              <a:rPr lang="en-GB" sz="2400" i="1" noProof="0" smtClean="0">
                                <a:solidFill>
                                  <a:srgbClr val="00B0F0"/>
                                </a:solidFill>
                                <a:latin typeface="Cambria Math" panose="02040503050406030204" pitchFamily="18" charset="0"/>
                              </a:rPr>
                              <m:t>𝑟𝑒𝑙</m:t>
                            </m:r>
                          </m:sub>
                        </m:sSub>
                      </m:oMath>
                    </m:oMathPara>
                  </a14:m>
                  <a:endParaRPr lang="en-GB" sz="2400" noProof="0" dirty="0">
                    <a:solidFill>
                      <a:srgbClr val="00B0F0"/>
                    </a:solidFill>
                  </a:endParaRPr>
                </a:p>
              </p:txBody>
            </p:sp>
          </mc:Choice>
          <mc:Fallback xmlns="">
            <p:sp>
              <p:nvSpPr>
                <p:cNvPr id="11" name="TextBox 10">
                  <a:extLst>
                    <a:ext uri="{FF2B5EF4-FFF2-40B4-BE49-F238E27FC236}">
                      <a16:creationId xmlns:a16="http://schemas.microsoft.com/office/drawing/2014/main" id="{0E8B5613-EA87-8F1D-4097-093E3F15EE36}"/>
                    </a:ext>
                  </a:extLst>
                </p:cNvPr>
                <p:cNvSpPr txBox="1">
                  <a:spLocks noRot="1" noChangeAspect="1" noMove="1" noResize="1" noEditPoints="1" noAdjustHandles="1" noChangeArrowheads="1" noChangeShapeType="1" noTextEdit="1"/>
                </p:cNvSpPr>
                <p:nvPr/>
              </p:nvSpPr>
              <p:spPr>
                <a:xfrm>
                  <a:off x="7209982" y="5576752"/>
                  <a:ext cx="1411989" cy="496226"/>
                </a:xfrm>
                <a:prstGeom prst="rect">
                  <a:avLst/>
                </a:prstGeom>
                <a:blipFill>
                  <a:blip r:embed="rId8"/>
                  <a:stretch>
                    <a:fillRect r="-893" b="-1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2E09B2-C74F-022F-EA68-EA041436A356}"/>
                    </a:ext>
                  </a:extLst>
                </p:cNvPr>
                <p:cNvSpPr txBox="1"/>
                <p:nvPr/>
              </p:nvSpPr>
              <p:spPr>
                <a:xfrm>
                  <a:off x="9805343" y="5476792"/>
                  <a:ext cx="657788" cy="5088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400" i="1" noProof="0" smtClean="0">
                                <a:solidFill>
                                  <a:srgbClr val="FF0000"/>
                                </a:solidFill>
                                <a:latin typeface="Cambria Math" panose="02040503050406030204" pitchFamily="18" charset="0"/>
                              </a:rPr>
                            </m:ctrlPr>
                          </m:sSubPr>
                          <m:e>
                            <m:acc>
                              <m:accPr>
                                <m:chr m:val="⃗"/>
                                <m:ctrlPr>
                                  <a:rPr lang="en-GB" sz="2400" i="1" noProof="0" smtClean="0">
                                    <a:solidFill>
                                      <a:srgbClr val="FF0000"/>
                                    </a:solidFill>
                                    <a:latin typeface="Cambria Math" panose="02040503050406030204" pitchFamily="18" charset="0"/>
                                  </a:rPr>
                                </m:ctrlPr>
                              </m:accPr>
                              <m:e>
                                <m:r>
                                  <a:rPr lang="en-GB" sz="2400" i="1" noProof="0" smtClean="0">
                                    <a:solidFill>
                                      <a:srgbClr val="FF0000"/>
                                    </a:solidFill>
                                    <a:latin typeface="Cambria Math" panose="02040503050406030204" pitchFamily="18" charset="0"/>
                                  </a:rPr>
                                  <m:t>𝛺</m:t>
                                </m:r>
                              </m:e>
                            </m:acc>
                          </m:e>
                          <m:sub>
                            <m:r>
                              <a:rPr lang="en-GB" sz="2400" i="1" noProof="0" smtClean="0">
                                <a:solidFill>
                                  <a:srgbClr val="FF0000"/>
                                </a:solidFill>
                                <a:latin typeface="Cambria Math" panose="02040503050406030204" pitchFamily="18" charset="0"/>
                              </a:rPr>
                              <m:t>𝐸𝐷𝑀</m:t>
                            </m:r>
                          </m:sub>
                        </m:sSub>
                      </m:oMath>
                    </m:oMathPara>
                  </a14:m>
                  <a:endParaRPr lang="en-GB" sz="2400" noProof="0" dirty="0">
                    <a:solidFill>
                      <a:srgbClr val="FF0000"/>
                    </a:solidFill>
                  </a:endParaRPr>
                </a:p>
              </p:txBody>
            </p:sp>
          </mc:Choice>
          <mc:Fallback xmlns="">
            <p:sp>
              <p:nvSpPr>
                <p:cNvPr id="12" name="TextBox 11">
                  <a:extLst>
                    <a:ext uri="{FF2B5EF4-FFF2-40B4-BE49-F238E27FC236}">
                      <a16:creationId xmlns:a16="http://schemas.microsoft.com/office/drawing/2014/main" id="{7D2E09B2-C74F-022F-EA68-EA041436A356}"/>
                    </a:ext>
                  </a:extLst>
                </p:cNvPr>
                <p:cNvSpPr txBox="1">
                  <a:spLocks noRot="1" noChangeAspect="1" noMove="1" noResize="1" noEditPoints="1" noAdjustHandles="1" noChangeArrowheads="1" noChangeShapeType="1" noTextEdit="1"/>
                </p:cNvSpPr>
                <p:nvPr/>
              </p:nvSpPr>
              <p:spPr>
                <a:xfrm>
                  <a:off x="9805343" y="5476792"/>
                  <a:ext cx="657788" cy="508857"/>
                </a:xfrm>
                <a:prstGeom prst="rect">
                  <a:avLst/>
                </a:prstGeom>
                <a:blipFill>
                  <a:blip r:embed="rId9"/>
                  <a:stretch>
                    <a:fillRect l="-1923" r="-32692" b="-2439"/>
                  </a:stretch>
                </a:blipFill>
              </p:spPr>
              <p:txBody>
                <a:bodyPr/>
                <a:lstStyle/>
                <a:p>
                  <a:r>
                    <a:rPr lang="en-IT">
                      <a:noFill/>
                    </a:rPr>
                    <a:t> </a:t>
                  </a:r>
                </a:p>
              </p:txBody>
            </p:sp>
          </mc:Fallback>
        </mc:AlternateContent>
      </p:grpSp>
      <p:sp>
        <p:nvSpPr>
          <p:cNvPr id="2" name="TextBox 1">
            <a:extLst>
              <a:ext uri="{FF2B5EF4-FFF2-40B4-BE49-F238E27FC236}">
                <a16:creationId xmlns:a16="http://schemas.microsoft.com/office/drawing/2014/main" id="{C528D278-4CB5-F53A-706C-2380DA6E6A21}"/>
              </a:ext>
            </a:extLst>
          </p:cNvPr>
          <p:cNvSpPr txBox="1"/>
          <p:nvPr/>
        </p:nvSpPr>
        <p:spPr>
          <a:xfrm>
            <a:off x="6915246" y="5546405"/>
            <a:ext cx="1503583" cy="646331"/>
          </a:xfrm>
          <a:prstGeom prst="rect">
            <a:avLst/>
          </a:prstGeom>
          <a:noFill/>
        </p:spPr>
        <p:txBody>
          <a:bodyPr wrap="square" rtlCol="0">
            <a:spAutoFit/>
          </a:bodyPr>
          <a:lstStyle/>
          <a:p>
            <a:pPr algn="ctr"/>
            <a:r>
              <a:rPr lang="en-GB" noProof="0" dirty="0">
                <a:solidFill>
                  <a:schemeClr val="bg1"/>
                </a:solidFill>
              </a:rPr>
              <a:t>Vertical axis</a:t>
            </a:r>
          </a:p>
        </p:txBody>
      </p:sp>
      <p:sp>
        <p:nvSpPr>
          <p:cNvPr id="6" name="TextBox 5">
            <a:extLst>
              <a:ext uri="{FF2B5EF4-FFF2-40B4-BE49-F238E27FC236}">
                <a16:creationId xmlns:a16="http://schemas.microsoft.com/office/drawing/2014/main" id="{A0542C36-44A8-0635-688D-98F8894CF1A4}"/>
              </a:ext>
            </a:extLst>
          </p:cNvPr>
          <p:cNvSpPr txBox="1"/>
          <p:nvPr/>
        </p:nvSpPr>
        <p:spPr>
          <a:xfrm>
            <a:off x="9209655" y="5542609"/>
            <a:ext cx="1503583" cy="646331"/>
          </a:xfrm>
          <a:prstGeom prst="rect">
            <a:avLst/>
          </a:prstGeom>
          <a:noFill/>
        </p:spPr>
        <p:txBody>
          <a:bodyPr wrap="square" rtlCol="0">
            <a:spAutoFit/>
          </a:bodyPr>
          <a:lstStyle/>
          <a:p>
            <a:pPr algn="ctr"/>
            <a:r>
              <a:rPr lang="en-GB" noProof="0" dirty="0">
                <a:solidFill>
                  <a:schemeClr val="bg1"/>
                </a:solidFill>
              </a:rPr>
              <a:t>Radial axis</a:t>
            </a:r>
          </a:p>
        </p:txBody>
      </p:sp>
      <p:pic>
        <p:nvPicPr>
          <p:cNvPr id="24" name="Picture Placeholder 23" descr="A light saber in the sky&#10;&#10;AI-generated content may be incorrect.">
            <a:extLst>
              <a:ext uri="{FF2B5EF4-FFF2-40B4-BE49-F238E27FC236}">
                <a16:creationId xmlns:a16="http://schemas.microsoft.com/office/drawing/2014/main" id="{809DF5F8-2914-C827-33BD-7C57E4C374BE}"/>
              </a:ext>
            </a:extLst>
          </p:cNvPr>
          <p:cNvPicPr>
            <a:picLocks noGrp="1" noChangeAspect="1"/>
          </p:cNvPicPr>
          <p:nvPr>
            <p:ph type="pic" sz="quarter" idx="11"/>
          </p:nvPr>
        </p:nvPicPr>
        <p:blipFill>
          <a:blip r:embed="rId10">
            <a:extLst>
              <a:ext uri="{28A0092B-C50C-407E-A947-70E740481C1C}">
                <a14:useLocalDpi xmlns:a14="http://schemas.microsoft.com/office/drawing/2010/main" val="0"/>
              </a:ext>
            </a:extLst>
          </a:blip>
          <a:srcRect t="45249" b="45249"/>
          <a:stretch>
            <a:fillRect/>
          </a:stretch>
        </p:blipFill>
        <p:spPr/>
      </p:pic>
      <p:cxnSp>
        <p:nvCxnSpPr>
          <p:cNvPr id="3" name="Straight Arrow Connector 2">
            <a:extLst>
              <a:ext uri="{FF2B5EF4-FFF2-40B4-BE49-F238E27FC236}">
                <a16:creationId xmlns:a16="http://schemas.microsoft.com/office/drawing/2014/main" id="{D8393361-C387-9D1A-0640-CB6CBBE2AD62}"/>
              </a:ext>
            </a:extLst>
          </p:cNvPr>
          <p:cNvCxnSpPr>
            <a:cxnSpLocks/>
          </p:cNvCxnSpPr>
          <p:nvPr/>
        </p:nvCxnSpPr>
        <p:spPr>
          <a:xfrm>
            <a:off x="6718583" y="1279215"/>
            <a:ext cx="0" cy="1064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Content Placeholder 34" descr="A circle with a purple arrow and a purple line&#10;&#10;AI-generated content may be incorrect.">
            <a:extLst>
              <a:ext uri="{FF2B5EF4-FFF2-40B4-BE49-F238E27FC236}">
                <a16:creationId xmlns:a16="http://schemas.microsoft.com/office/drawing/2014/main" id="{D3B022B6-7058-8AB2-DD3F-1593FC817460}"/>
              </a:ext>
            </a:extLst>
          </p:cNvPr>
          <p:cNvPicPr>
            <a:picLocks noGrp="1" noChangeAspect="1"/>
          </p:cNvPicPr>
          <p:nvPr>
            <p:ph sz="half" idx="1"/>
          </p:nvPr>
        </p:nvPicPr>
        <p:blipFill>
          <a:blip r:embed="rId11">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520025" y="1224924"/>
            <a:ext cx="5132510" cy="1903606"/>
          </a:xfr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951CD0A-1874-1DB3-ABB4-1567A8B6AE73}"/>
                  </a:ext>
                </a:extLst>
              </p:cNvPr>
              <p:cNvSpPr txBox="1"/>
              <p:nvPr/>
            </p:nvSpPr>
            <p:spPr>
              <a:xfrm>
                <a:off x="6509717" y="876510"/>
                <a:ext cx="474379" cy="437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IT" sz="2000" i="1" smtClean="0">
                              <a:solidFill>
                                <a:srgbClr val="00B0F0"/>
                              </a:solidFill>
                              <a:latin typeface="Cambria Math" panose="02040503050406030204" pitchFamily="18" charset="0"/>
                            </a:rPr>
                          </m:ctrlPr>
                        </m:accPr>
                        <m:e>
                          <m:r>
                            <a:rPr lang="it-IT" sz="2000" b="0" i="1" smtClean="0">
                              <a:solidFill>
                                <a:srgbClr val="00B0F0"/>
                              </a:solidFill>
                              <a:latin typeface="Cambria Math" panose="02040503050406030204" pitchFamily="18" charset="0"/>
                            </a:rPr>
                            <m:t>𝐵</m:t>
                          </m:r>
                        </m:e>
                      </m:acc>
                    </m:oMath>
                  </m:oMathPara>
                </a14:m>
                <a:endParaRPr lang="en-IT" sz="2000" dirty="0">
                  <a:solidFill>
                    <a:srgbClr val="00B0F0"/>
                  </a:solidFill>
                </a:endParaRPr>
              </a:p>
            </p:txBody>
          </p:sp>
        </mc:Choice>
        <mc:Fallback xmlns="">
          <p:sp>
            <p:nvSpPr>
              <p:cNvPr id="14" name="TextBox 13">
                <a:extLst>
                  <a:ext uri="{FF2B5EF4-FFF2-40B4-BE49-F238E27FC236}">
                    <a16:creationId xmlns:a16="http://schemas.microsoft.com/office/drawing/2014/main" id="{6951CD0A-1874-1DB3-ABB4-1567A8B6AE73}"/>
                  </a:ext>
                </a:extLst>
              </p:cNvPr>
              <p:cNvSpPr txBox="1">
                <a:spLocks noRot="1" noChangeAspect="1" noMove="1" noResize="1" noEditPoints="1" noAdjustHandles="1" noChangeArrowheads="1" noChangeShapeType="1" noTextEdit="1"/>
              </p:cNvSpPr>
              <p:nvPr/>
            </p:nvSpPr>
            <p:spPr>
              <a:xfrm>
                <a:off x="6509717" y="876510"/>
                <a:ext cx="474379" cy="437492"/>
              </a:xfrm>
              <a:prstGeom prst="rect">
                <a:avLst/>
              </a:prstGeom>
              <a:blipFill>
                <a:blip r:embed="rId12"/>
                <a:stretch>
                  <a:fillRect/>
                </a:stretch>
              </a:blipFill>
            </p:spPr>
            <p:txBody>
              <a:bodyPr/>
              <a:lstStyle/>
              <a:p>
                <a:r>
                  <a:rPr lang="en-IT">
                    <a:noFill/>
                  </a:rPr>
                  <a:t> </a:t>
                </a:r>
              </a:p>
            </p:txBody>
          </p:sp>
        </mc:Fallback>
      </mc:AlternateContent>
    </p:spTree>
    <p:extLst>
      <p:ext uri="{BB962C8B-B14F-4D97-AF65-F5344CB8AC3E}">
        <p14:creationId xmlns:p14="http://schemas.microsoft.com/office/powerpoint/2010/main" val="30302463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78F87C-0DB5-25CA-3155-F24F306650A4}"/>
              </a:ext>
            </a:extLst>
          </p:cNvPr>
          <p:cNvSpPr>
            <a:spLocks noGrp="1"/>
          </p:cNvSpPr>
          <p:nvPr>
            <p:ph type="ctrTitle"/>
          </p:nvPr>
        </p:nvSpPr>
        <p:spPr/>
        <p:txBody>
          <a:bodyPr/>
          <a:lstStyle/>
          <a:p>
            <a:r>
              <a:rPr lang="en-GB" noProof="0" dirty="0"/>
              <a:t>The COSY Storage Ring</a:t>
            </a:r>
          </a:p>
        </p:txBody>
      </p:sp>
      <mc:AlternateContent xmlns:mc="http://schemas.openxmlformats.org/markup-compatibility/2006" xmlns:a14="http://schemas.microsoft.com/office/drawing/2010/main">
        <mc:Choice Requires="a14">
          <p:sp>
            <p:nvSpPr>
              <p:cNvPr id="7" name="Text Placeholder 3">
                <a:extLst>
                  <a:ext uri="{FF2B5EF4-FFF2-40B4-BE49-F238E27FC236}">
                    <a16:creationId xmlns:a16="http://schemas.microsoft.com/office/drawing/2014/main" id="{C78B0ACF-44B0-6642-3F62-E8D558B64BD9}"/>
                  </a:ext>
                </a:extLst>
              </p:cNvPr>
              <p:cNvSpPr>
                <a:spLocks noGrp="1"/>
              </p:cNvSpPr>
              <p:nvPr>
                <p:ph type="body" sz="quarter" idx="10"/>
              </p:nvPr>
            </p:nvSpPr>
            <p:spPr>
              <a:xfrm>
                <a:off x="310221" y="2602425"/>
                <a:ext cx="3759200" cy="3114675"/>
              </a:xfrm>
            </p:spPr>
            <p:txBody>
              <a:bodyPr/>
              <a:lstStyle/>
              <a:p>
                <a:r>
                  <a:rPr lang="en-GB" sz="2000" noProof="0" dirty="0"/>
                  <a:t>Pure magnetic ring at </a:t>
                </a:r>
                <a:r>
                  <a:rPr lang="en-GB" sz="2000" noProof="0" dirty="0" err="1"/>
                  <a:t>Forschungszentrum</a:t>
                </a:r>
                <a:r>
                  <a:rPr lang="en-GB" sz="2000" noProof="0" dirty="0"/>
                  <a:t>, Jülich:</a:t>
                </a:r>
              </a:p>
              <a:p>
                <a:pPr lvl="1">
                  <a:buFont typeface="Arial" panose="020B0604020202020204" pitchFamily="34" charset="0"/>
                  <a:buChar char="→"/>
                </a:pPr>
                <a14:m>
                  <m:oMath xmlns:m="http://schemas.openxmlformats.org/officeDocument/2006/math">
                    <m:r>
                      <a:rPr lang="en-GB" sz="1800" i="1" noProof="0" smtClean="0">
                        <a:latin typeface="Cambria Math" panose="02040503050406030204" pitchFamily="18" charset="0"/>
                      </a:rPr>
                      <m:t>9</m:t>
                    </m:r>
                    <m:r>
                      <a:rPr lang="en-GB" sz="1800" b="0" i="1" noProof="0" smtClean="0">
                        <a:latin typeface="Cambria Math" panose="02040503050406030204" pitchFamily="18" charset="0"/>
                      </a:rPr>
                      <m:t>70 </m:t>
                    </m:r>
                    <m:f>
                      <m:fPr>
                        <m:type m:val="lin"/>
                        <m:ctrlPr>
                          <a:rPr lang="en-GB" sz="1800" b="0" i="1" noProof="0" smtClean="0">
                            <a:latin typeface="Cambria Math" panose="02040503050406030204" pitchFamily="18" charset="0"/>
                          </a:rPr>
                        </m:ctrlPr>
                      </m:fPr>
                      <m:num>
                        <m:r>
                          <a:rPr lang="en-GB" sz="1800" b="0" i="1" noProof="0" smtClean="0">
                            <a:latin typeface="Cambria Math" panose="02040503050406030204" pitchFamily="18" charset="0"/>
                          </a:rPr>
                          <m:t>𝑀𝑒𝑉</m:t>
                        </m:r>
                      </m:num>
                      <m:den>
                        <m:r>
                          <a:rPr lang="en-GB" sz="1800" b="0" i="1" noProof="0" smtClean="0">
                            <a:latin typeface="Cambria Math" panose="02040503050406030204" pitchFamily="18" charset="0"/>
                          </a:rPr>
                          <m:t>𝑐</m:t>
                        </m:r>
                      </m:den>
                    </m:f>
                  </m:oMath>
                </a14:m>
                <a:endParaRPr lang="en-GB" sz="1800" noProof="0" dirty="0"/>
              </a:p>
              <a:p>
                <a:pPr lvl="1">
                  <a:buFont typeface="Arial" panose="020B0604020202020204" pitchFamily="34" charset="0"/>
                  <a:buChar char="→"/>
                </a:pPr>
                <a:r>
                  <a:rPr lang="en-GB" sz="1800" noProof="0" dirty="0"/>
                  <a:t>Electron and Stochastic Cooling</a:t>
                </a:r>
              </a:p>
              <a:p>
                <a:pPr lvl="1">
                  <a:buFont typeface="Arial" panose="020B0604020202020204" pitchFamily="34" charset="0"/>
                  <a:buChar char="→"/>
                </a:pPr>
                <a:r>
                  <a:rPr lang="en-GB" sz="1800" noProof="0" dirty="0"/>
                  <a:t>Multiple fine-tuned Quadrupole Families</a:t>
                </a:r>
              </a:p>
              <a:p>
                <a:pPr lvl="1">
                  <a:buFont typeface="Arial" panose="020B0604020202020204" pitchFamily="34" charset="0"/>
                  <a:buChar char="→"/>
                </a:pPr>
                <a:r>
                  <a:rPr lang="en-GB" sz="1800" noProof="0" dirty="0"/>
                  <a:t>Sextupole Families: </a:t>
                </a:r>
                <a14:m>
                  <m:oMath xmlns:m="http://schemas.openxmlformats.org/officeDocument/2006/math">
                    <m:r>
                      <a:rPr lang="en-GB" sz="1800" b="0" i="1" noProof="0" smtClean="0">
                        <a:latin typeface="Cambria Math" panose="02040503050406030204" pitchFamily="18" charset="0"/>
                      </a:rPr>
                      <m:t>𝑆</m:t>
                    </m:r>
                  </m:oMath>
                </a14:m>
                <a:r>
                  <a:rPr lang="en-GB" sz="1800" noProof="0" dirty="0"/>
                  <a:t>, </a:t>
                </a:r>
                <a14:m>
                  <m:oMath xmlns:m="http://schemas.openxmlformats.org/officeDocument/2006/math">
                    <m:r>
                      <a:rPr lang="en-GB" sz="1800" b="0" i="1" noProof="0" smtClean="0">
                        <a:latin typeface="Cambria Math" panose="02040503050406030204" pitchFamily="18" charset="0"/>
                      </a:rPr>
                      <m:t>𝐿</m:t>
                    </m:r>
                  </m:oMath>
                </a14:m>
                <a:r>
                  <a:rPr lang="en-GB" sz="1800" noProof="0" dirty="0"/>
                  <a:t>, </a:t>
                </a:r>
                <a14:m>
                  <m:oMath xmlns:m="http://schemas.openxmlformats.org/officeDocument/2006/math">
                    <m:r>
                      <a:rPr lang="en-GB" sz="1800" b="0" i="1" noProof="0" smtClean="0">
                        <a:latin typeface="Cambria Math" panose="02040503050406030204" pitchFamily="18" charset="0"/>
                      </a:rPr>
                      <m:t>𝐺</m:t>
                    </m:r>
                  </m:oMath>
                </a14:m>
                <a:endParaRPr lang="en-GB" sz="1800" noProof="0" dirty="0"/>
              </a:p>
              <a:p>
                <a:r>
                  <a:rPr lang="en-GB" sz="2200" noProof="0" dirty="0"/>
                  <a:t>EDM measurements are complicated</a:t>
                </a:r>
              </a:p>
            </p:txBody>
          </p:sp>
        </mc:Choice>
        <mc:Fallback xmlns="">
          <p:sp>
            <p:nvSpPr>
              <p:cNvPr id="7" name="Text Placeholder 3">
                <a:extLst>
                  <a:ext uri="{FF2B5EF4-FFF2-40B4-BE49-F238E27FC236}">
                    <a16:creationId xmlns:a16="http://schemas.microsoft.com/office/drawing/2014/main" id="{C78B0ACF-44B0-6642-3F62-E8D558B64BD9}"/>
                  </a:ext>
                </a:extLst>
              </p:cNvPr>
              <p:cNvSpPr>
                <a:spLocks noGrp="1" noRot="1" noChangeAspect="1" noMove="1" noResize="1" noEditPoints="1" noAdjustHandles="1" noChangeArrowheads="1" noChangeShapeType="1" noTextEdit="1"/>
              </p:cNvSpPr>
              <p:nvPr>
                <p:ph type="body" sz="quarter" idx="10"/>
              </p:nvPr>
            </p:nvSpPr>
            <p:spPr>
              <a:xfrm>
                <a:off x="310221" y="2602425"/>
                <a:ext cx="3759200" cy="3114675"/>
              </a:xfrm>
              <a:blipFill>
                <a:blip r:embed="rId3"/>
                <a:stretch>
                  <a:fillRect l="-4377" r="-1347"/>
                </a:stretch>
              </a:blipFill>
            </p:spPr>
            <p:txBody>
              <a:bodyPr/>
              <a:lstStyle/>
              <a:p>
                <a:r>
                  <a:rPr lang="en-IT">
                    <a:noFill/>
                  </a:rPr>
                  <a:t> </a:t>
                </a:r>
              </a:p>
            </p:txBody>
          </p:sp>
        </mc:Fallback>
      </mc:AlternateContent>
      <p:pic>
        <p:nvPicPr>
          <p:cNvPr id="15" name="Content Placeholder 14" descr="A diagram of a wire&#10;&#10;AI-generated content may be incorrect.">
            <a:extLst>
              <a:ext uri="{FF2B5EF4-FFF2-40B4-BE49-F238E27FC236}">
                <a16:creationId xmlns:a16="http://schemas.microsoft.com/office/drawing/2014/main" id="{78FB39C1-61BA-0E82-9F06-C48C3EB1774A}"/>
              </a:ext>
            </a:extLst>
          </p:cNvPr>
          <p:cNvPicPr>
            <a:picLocks noGrp="1" noChangeAspect="1"/>
          </p:cNvPicPr>
          <p:nvPr>
            <p:ph sz="half" idx="1"/>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404945" y="1624614"/>
            <a:ext cx="7781242" cy="4225769"/>
          </a:xfrm>
        </p:spPr>
      </p:pic>
      <p:sp>
        <p:nvSpPr>
          <p:cNvPr id="8" name="TextBox 7">
            <a:extLst>
              <a:ext uri="{FF2B5EF4-FFF2-40B4-BE49-F238E27FC236}">
                <a16:creationId xmlns:a16="http://schemas.microsoft.com/office/drawing/2014/main" id="{5EE0B2B8-6FAB-F923-FF4F-30F329FD8236}"/>
              </a:ext>
            </a:extLst>
          </p:cNvPr>
          <p:cNvSpPr txBox="1"/>
          <p:nvPr/>
        </p:nvSpPr>
        <p:spPr>
          <a:xfrm>
            <a:off x="0" y="5510266"/>
            <a:ext cx="7809144" cy="7694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100" noProof="0" dirty="0">
                <a:solidFill>
                  <a:schemeClr val="bg1"/>
                </a:solidFill>
              </a:rPr>
              <a:t>Recommended parallel talk (for reference):</a:t>
            </a:r>
            <a:br>
              <a:rPr lang="en-GB" sz="1100" noProof="0" dirty="0">
                <a:solidFill>
                  <a:schemeClr val="bg1"/>
                </a:solidFill>
              </a:rPr>
            </a:br>
            <a:r>
              <a:rPr lang="en-GB" sz="1100" noProof="0" dirty="0">
                <a:solidFill>
                  <a:schemeClr val="bg1"/>
                </a:solidFill>
              </a:rPr>
              <a:t>Achim Andres</a:t>
            </a:r>
            <a:br>
              <a:rPr lang="en-GB" sz="1100" noProof="0" dirty="0">
                <a:solidFill>
                  <a:schemeClr val="bg1"/>
                </a:solidFill>
              </a:rPr>
            </a:br>
            <a:r>
              <a:rPr lang="en-GB" sz="1100" noProof="0" dirty="0">
                <a:solidFill>
                  <a:schemeClr val="bg1"/>
                </a:solidFill>
              </a:rPr>
              <a:t>The Search for Electric Dipole Moments of Charged Particles in Storage Rings</a:t>
            </a:r>
          </a:p>
          <a:p>
            <a:r>
              <a:rPr lang="en-GB" sz="1100" noProof="0" dirty="0">
                <a:solidFill>
                  <a:schemeClr val="bg1"/>
                </a:solidFill>
              </a:rPr>
              <a:t>Tuesday 23/10/2025, 10:20</a:t>
            </a:r>
          </a:p>
        </p:txBody>
      </p:sp>
      <p:sp>
        <p:nvSpPr>
          <p:cNvPr id="12" name="TextBox 11">
            <a:extLst>
              <a:ext uri="{FF2B5EF4-FFF2-40B4-BE49-F238E27FC236}">
                <a16:creationId xmlns:a16="http://schemas.microsoft.com/office/drawing/2014/main" id="{31F250CC-B236-6AD1-DD2D-892AB68DFB80}"/>
              </a:ext>
            </a:extLst>
          </p:cNvPr>
          <p:cNvSpPr txBox="1"/>
          <p:nvPr/>
        </p:nvSpPr>
        <p:spPr>
          <a:xfrm>
            <a:off x="8596958" y="5325600"/>
            <a:ext cx="3558448" cy="400110"/>
          </a:xfrm>
          <a:prstGeom prst="rect">
            <a:avLst/>
          </a:prstGeom>
          <a:noFill/>
        </p:spPr>
        <p:txBody>
          <a:bodyPr wrap="square">
            <a:spAutoFit/>
          </a:bodyPr>
          <a:lstStyle/>
          <a:p>
            <a:r>
              <a:rPr lang="en-GB" sz="1000" dirty="0">
                <a:solidFill>
                  <a:schemeClr val="bg1"/>
                </a:solidFill>
              </a:rPr>
              <a:t>R Maier, Nuclear Instruments and Methods in Physics Research A, vol. 390, pp. 1-8, 1997 </a:t>
            </a:r>
          </a:p>
        </p:txBody>
      </p:sp>
      <p:sp>
        <p:nvSpPr>
          <p:cNvPr id="3" name="Text Placeholder 11">
            <a:extLst>
              <a:ext uri="{FF2B5EF4-FFF2-40B4-BE49-F238E27FC236}">
                <a16:creationId xmlns:a16="http://schemas.microsoft.com/office/drawing/2014/main" id="{A2928269-52AD-8918-5B2E-78715C03562D}"/>
              </a:ext>
            </a:extLst>
          </p:cNvPr>
          <p:cNvSpPr txBox="1">
            <a:spLocks/>
          </p:cNvSpPr>
          <p:nvPr/>
        </p:nvSpPr>
        <p:spPr>
          <a:xfrm>
            <a:off x="4567221" y="979618"/>
            <a:ext cx="7444269" cy="6660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lstStyle>
            <a:lvl1pPr marL="452438" indent="-452438"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j-lt"/>
                <a:ea typeface="+mn-ea"/>
                <a:cs typeface="+mn-cs"/>
              </a:defRPr>
            </a:lvl1pPr>
            <a:lvl2pPr marL="712788" indent="-449263"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j-lt"/>
                <a:ea typeface="+mn-ea"/>
                <a:cs typeface="+mn-cs"/>
              </a:defRPr>
            </a:lvl2pPr>
            <a:lvl3pPr marL="984250" indent="-447675"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255713" indent="-4445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4pPr>
            <a:lvl5pPr marL="1527175" indent="-452438"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t>Simulations performed using </a:t>
            </a:r>
            <a:r>
              <a:rPr lang="en-GB" sz="2000" dirty="0" err="1"/>
              <a:t>Bmad</a:t>
            </a:r>
            <a:r>
              <a:rPr lang="en-GB" sz="2000" dirty="0"/>
              <a:t>: A Software Toolkit for Charged-Particle and X-Ray Simulations</a:t>
            </a:r>
          </a:p>
          <a:p>
            <a:pPr algn="ctr"/>
            <a:endParaRPr lang="en-GB" sz="2000" dirty="0"/>
          </a:p>
        </p:txBody>
      </p:sp>
      <p:pic>
        <p:nvPicPr>
          <p:cNvPr id="4" name="Picture 2">
            <a:extLst>
              <a:ext uri="{FF2B5EF4-FFF2-40B4-BE49-F238E27FC236}">
                <a16:creationId xmlns:a16="http://schemas.microsoft.com/office/drawing/2014/main" id="{46EB232E-DB57-2198-ACBF-13D9689EA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567221" y="1286558"/>
            <a:ext cx="1876856" cy="730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2" descr="A light saber in the dark&#10;&#10;AI-generated content may be incorrect.">
            <a:extLst>
              <a:ext uri="{FF2B5EF4-FFF2-40B4-BE49-F238E27FC236}">
                <a16:creationId xmlns:a16="http://schemas.microsoft.com/office/drawing/2014/main" id="{815704EB-9877-A715-4DE8-B8A79178FF93}"/>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45249" b="45249"/>
          <a:stretch>
            <a:fillRect/>
          </a:stretch>
        </p:blipFill>
        <p:spPr/>
      </p:pic>
    </p:spTree>
    <p:extLst>
      <p:ext uri="{BB962C8B-B14F-4D97-AF65-F5344CB8AC3E}">
        <p14:creationId xmlns:p14="http://schemas.microsoft.com/office/powerpoint/2010/main" val="36936246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7"/>
</p:tagLst>
</file>

<file path=ppt/tags/tag2.xml><?xml version="1.0" encoding="utf-8"?>
<p:tagLst xmlns:a="http://schemas.openxmlformats.org/drawingml/2006/main" xmlns:r="http://schemas.openxmlformats.org/officeDocument/2006/relationships" xmlns:p="http://schemas.openxmlformats.org/presentationml/2006/main">
  <p:tag name="TIMING" val="|23.7"/>
</p:tagLst>
</file>

<file path=ppt/theme/theme1.xml><?xml version="1.0" encoding="utf-8"?>
<a:theme xmlns:a="http://schemas.openxmlformats.org/drawingml/2006/main" name="JEDI_Defence">
  <a:themeElements>
    <a:clrScheme name="Custom 153">
      <a:dk1>
        <a:sysClr val="windowText" lastClr="000000"/>
      </a:dk1>
      <a:lt1>
        <a:sysClr val="window" lastClr="FFFFFF"/>
      </a:lt1>
      <a:dk2>
        <a:srgbClr val="44546A"/>
      </a:dk2>
      <a:lt2>
        <a:srgbClr val="E7E6E6"/>
      </a:lt2>
      <a:accent1>
        <a:srgbClr val="00B0F0"/>
      </a:accent1>
      <a:accent2>
        <a:srgbClr val="0B6CD9"/>
      </a:accent2>
      <a:accent3>
        <a:srgbClr val="0C3DF8"/>
      </a:accent3>
      <a:accent4>
        <a:srgbClr val="F2194A"/>
      </a:accent4>
      <a:accent5>
        <a:srgbClr val="0CF8B6"/>
      </a:accent5>
      <a:accent6>
        <a:srgbClr val="BDB313"/>
      </a:accent6>
      <a:hlink>
        <a:srgbClr val="00B0F0"/>
      </a:hlink>
      <a:folHlink>
        <a:srgbClr val="00B0F0"/>
      </a:folHlink>
    </a:clrScheme>
    <a:fontScheme name="Custom 162">
      <a:majorFont>
        <a:latin typeface="Tw Cen MT"/>
        <a:ea typeface=""/>
        <a:cs typeface=""/>
      </a:majorFont>
      <a:minorFont>
        <a:latin typeface="Lucida Sans Typewri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EDI_Defence" id="{368F1A94-6114-F342-99BB-8EEF37E83252}" vid="{5C822129-8184-4944-BA65-88CD377F0C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JEDI_Defence</Template>
  <TotalTime>7114</TotalTime>
  <Words>2692</Words>
  <Application>Microsoft Macintosh PowerPoint</Application>
  <PresentationFormat>Widescreen</PresentationFormat>
  <Paragraphs>423</Paragraphs>
  <Slides>48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Meiryo UI</vt:lpstr>
      <vt:lpstr>Aptos</vt:lpstr>
      <vt:lpstr>Arial</vt:lpstr>
      <vt:lpstr>Cambria Math</vt:lpstr>
      <vt:lpstr>Helvetica</vt:lpstr>
      <vt:lpstr>Lucida Sans Typewriter</vt:lpstr>
      <vt:lpstr>Roboto</vt:lpstr>
      <vt:lpstr>Times New Roman</vt:lpstr>
      <vt:lpstr>Tw Cen MT</vt:lpstr>
      <vt:lpstr>JEDI_Defence</vt:lpstr>
      <vt:lpstr>Modelling the Spin Tune for Spin Coherence Time optimization at Storage Rings</vt:lpstr>
      <vt:lpstr>Introduction</vt:lpstr>
      <vt:lpstr>Electric Dipole Moments</vt:lpstr>
      <vt:lpstr>Electric Dipole Moments</vt:lpstr>
      <vt:lpstr>Electric Dipole Moments</vt:lpstr>
      <vt:lpstr>EDM Measurement using storage rings</vt:lpstr>
      <vt:lpstr>Spin Coherence Time (SCT)</vt:lpstr>
      <vt:lpstr>Spin Dynamics at Storage Rings</vt:lpstr>
      <vt:lpstr>The COSY Storage Ring</vt:lpstr>
      <vt:lpstr>The Hybrid Storage Ring</vt:lpstr>
      <vt:lpstr>The Prototype Storage Ring</vt:lpstr>
      <vt:lpstr>Theoretical Background</vt:lpstr>
      <vt:lpstr>What is a “spin tune”?</vt:lpstr>
      <vt:lpstr>Longitudinal Spin Dynamics </vt:lpstr>
      <vt:lpstr>Effects of Longitudinal focusing on Spin Tune</vt:lpstr>
      <vt:lpstr>Effects of Longitudinal focusing on Spin Tune</vt:lpstr>
      <vt:lpstr>Approximation of the Polarization Vector Magnitude</vt:lpstr>
      <vt:lpstr>Simulations of spin decoherence</vt:lpstr>
      <vt:lpstr>The Lower Limit of Spin Coherence Time</vt:lpstr>
      <vt:lpstr>The Spin Tune Model</vt:lpstr>
      <vt:lpstr>Effects of quadrupole fields</vt:lpstr>
      <vt:lpstr>Effect of sextupole fields</vt:lpstr>
      <vt:lpstr>Effect of sextupole fields</vt:lpstr>
      <vt:lpstr>The Steady-State Spin tune model</vt:lpstr>
      <vt:lpstr>Applying the Bunching Constraint</vt:lpstr>
      <vt:lpstr>Applying the Bunching Constraint</vt:lpstr>
      <vt:lpstr>Proposed Empirical Spin Tune Model</vt:lpstr>
      <vt:lpstr>The Empirical Spin Tune Model</vt:lpstr>
      <vt:lpstr>The Empirical Spin Tune Model</vt:lpstr>
      <vt:lpstr>Optimization of Spin Coherence Time</vt:lpstr>
      <vt:lpstr>Optimization of Spin Coherence Time</vt:lpstr>
      <vt:lpstr>Optimization of Spin Coherence Time</vt:lpstr>
      <vt:lpstr>Summary and Conclusion</vt:lpstr>
      <vt:lpstr>Summary</vt:lpstr>
      <vt:lpstr>Plans for the Future</vt:lpstr>
      <vt:lpstr>Thank you for your attention</vt:lpstr>
      <vt:lpstr>Backup Slides</vt:lpstr>
      <vt:lpstr>In this presentation…</vt:lpstr>
      <vt:lpstr>Measuring EDM from Ω ⃗_c</vt:lpstr>
      <vt:lpstr>Measuring EDM from Ω ⃗_c</vt:lpstr>
      <vt:lpstr>Spin Tune Spread and the Ensemble Spin Phase</vt:lpstr>
      <vt:lpstr>Brute force SCT Optimization</vt:lpstr>
      <vt:lpstr>Effects of quadrupole fields</vt:lpstr>
      <vt:lpstr>Effects of quadrupole fields</vt:lpstr>
      <vt:lpstr>Effect of sextupole fields</vt:lpstr>
      <vt:lpstr>Variation of Second-Order Phase-Slip Factor</vt:lpstr>
      <vt:lpstr>Effects of  Longitudinal focusing</vt:lpstr>
      <vt:lpstr>Optimization of Spin Coherence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Shankar Rahul</dc:creator>
  <cp:lastModifiedBy>Shankar Rahul</cp:lastModifiedBy>
  <cp:revision>1</cp:revision>
  <dcterms:created xsi:type="dcterms:W3CDTF">2025-09-16T10:59:46Z</dcterms:created>
  <dcterms:modified xsi:type="dcterms:W3CDTF">2025-09-23T05:39:14Z</dcterms:modified>
</cp:coreProperties>
</file>