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0DF0A3-9907-81E2-732E-29BD78B2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DE4ED9F-4F08-517C-0F32-C1A294146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BF9361-DF11-A6D7-2643-990D1E0E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4DFA18-2175-1EFC-B3B1-6C12AE65E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11B9B7-8085-5212-C37A-A08C60C3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03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CF65DE-F0DA-4A8F-7DEE-BE30F4A0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E6EC11-4A52-F21C-E164-38739E802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11723C-B62E-251A-38D6-4E189DB4D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917F48-2EAD-10AA-5CF9-6061D1E15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973855-3837-170B-9632-F9C9D2A2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472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6B9DF21-83EA-C631-DA06-401C5A7DF2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9A43E0-2CC2-E2A9-6C03-D0F5CD521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810BBF-6928-AED3-05DD-4A8D3AF1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CD4945-BB8D-7AE9-9EF3-0C9E8847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07D32F-3FDC-0763-4D72-91D36806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173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D38858-7AC9-E9E6-7E7E-1A0198834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34BAF9-95BA-93BC-ADEE-14084D1A7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24256A-364B-5632-54DD-7716C4C40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4FC026-613A-6624-12C9-BA7AA377C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41BEA3-5660-28BC-3DC9-3B27F86BC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33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ED41EC-FE4B-5CC3-5129-0B25EDC5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3DD1C6-7638-269E-A977-5C5EBDE1A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10E65D-EFCC-85D7-C85E-F0B8B30C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80A05B-EB82-3DAD-BEBC-582A5A04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BEE49B-6A0E-5A34-E1EC-304D047D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18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226550-F7FB-1035-A165-7E35B8A9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CD6721-24BE-60CF-ED37-1B44513F7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06A12D8-4664-D2A1-005D-0AA70D109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A3EF46F-A775-3CD5-6F6D-92800D90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81A856-C8C8-2BFA-038C-EC2C5BF6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8876558-01C8-DDBD-B6CA-AC760256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15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A68373-C88E-9281-7428-0FDD8D33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06C1254-7156-96A2-AA07-12F2334B7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BCD36E4-6D5E-9B35-2C63-B7AB5F9C1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9A3426-5021-DE86-6CEB-3463D1ACD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E5DA9FF-B131-B561-7939-52E278595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D1297BC-07A5-AEF1-DCAE-F678769D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8FF8D1-C25C-A39D-2314-59A866D7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E56056E-3CBC-227A-7AA6-F3C32205B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23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300E15-462C-F524-C3E6-7050FE96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539489C-3854-FFBA-74E6-821246C1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E81222-7D3C-3DE1-508A-37763222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1C88A80-A51D-4FCF-1F8E-D5A116780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25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DD6793-E0EA-3CA6-32E3-0839685C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6ADF120-1D7E-E6DF-26FD-DE91212D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DA48CB-6CEB-5B75-3714-8B6CBAC7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72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C15C35-CAB9-EC39-6BC9-B85927A83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E53DD3-13C9-E691-F950-43CC9E562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2A89999-DC9B-C9F6-5C4A-B8BFCD0E3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A2FA25-DBF0-2761-F9DA-18647D24D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D5621E-4133-AFCB-B73B-D0C4E762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8EFFDF-177E-D32F-E7EE-CD7F05665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23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629D7E-FDED-4511-02EA-0E64D425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64488A2-7BB2-1A00-BD8A-AADCFC69C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7506850-B784-933F-AC12-62A478EAB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4A96F3-9ADB-DA16-17EA-2C8A22F3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9362EC-9BEF-5418-2913-266945CC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25312A-BFAB-FD6B-2587-E50D33AF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65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BB94181-845F-05BC-1FB7-DAFB89BC6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7FC7A6-CB4A-01B1-4E77-99AAE7C01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916ECD-92A0-5805-5876-2C4FE975A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0F01-CC1C-4248-98C8-3AD39085DE23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72DBB3-8C37-F2AC-7713-AEAEB76361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B4749A-F695-E733-5F05-4EF4F4E31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4DCD6-F71B-424F-A52B-6BAC3583B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51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35D1DF-7993-5BD2-F7BB-C2BE2BB6D0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CEPCSW</a:t>
            </a:r>
            <a:r>
              <a:rPr lang="zh-CN" altLang="en-US" dirty="0"/>
              <a:t>模拟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82C9F0C-2781-04DA-B056-BFCB9E5621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54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900C9A-F172-427F-6937-271AB3F0F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78DAF34-C18F-A661-B059-264D32549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347" y="1837138"/>
            <a:ext cx="4177820" cy="3030391"/>
          </a:xfrm>
        </p:spPr>
      </p:pic>
    </p:spTree>
    <p:extLst>
      <p:ext uri="{BB962C8B-B14F-4D97-AF65-F5344CB8AC3E}">
        <p14:creationId xmlns:p14="http://schemas.microsoft.com/office/powerpoint/2010/main" val="360974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5E42EF-263E-A91D-D588-F27C81820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模拟情况：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9932AF-C943-F57A-CE6D-43E3D45B7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已经可以收集到打到硅片和</a:t>
            </a:r>
            <a:r>
              <a:rPr lang="en-US" altLang="zh-CN" dirty="0"/>
              <a:t>LYSO</a:t>
            </a:r>
            <a:r>
              <a:rPr lang="zh-CN" altLang="en-US" dirty="0"/>
              <a:t>上的粒子的</a:t>
            </a:r>
            <a:r>
              <a:rPr lang="en-US" altLang="zh-CN" dirty="0"/>
              <a:t>hits</a:t>
            </a:r>
            <a:r>
              <a:rPr lang="zh-CN" altLang="en-US" dirty="0"/>
              <a:t>信息（如图是一个</a:t>
            </a:r>
            <a:r>
              <a:rPr lang="en-US" altLang="zh-CN" dirty="0"/>
              <a:t>mu-</a:t>
            </a:r>
            <a:r>
              <a:rPr lang="zh-CN" altLang="en-US" dirty="0"/>
              <a:t>粒子的</a:t>
            </a:r>
            <a:r>
              <a:rPr lang="en-US" altLang="zh-CN" dirty="0"/>
              <a:t>track</a:t>
            </a:r>
            <a:r>
              <a:rPr lang="zh-CN" altLang="en-US" dirty="0"/>
              <a:t>结果）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85D88D-F381-6F93-3698-560E52477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91" y="2673380"/>
            <a:ext cx="7307601" cy="393889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4FA7446-9790-EB73-A849-9D996CD151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088" y="385779"/>
            <a:ext cx="7879763" cy="113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5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1775CB-77C1-00BF-69A1-ED74A3395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E7C5942-D3D8-65C7-2F04-1E4EEEA11A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79" y="259961"/>
            <a:ext cx="8285099" cy="4731657"/>
          </a:xfrm>
        </p:spPr>
      </p:pic>
    </p:spTree>
    <p:extLst>
      <p:ext uri="{BB962C8B-B14F-4D97-AF65-F5344CB8AC3E}">
        <p14:creationId xmlns:p14="http://schemas.microsoft.com/office/powerpoint/2010/main" val="317449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DFA5D4-1EE8-DA92-7866-2F74735C8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几个问题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E01674-DAFA-EFDA-C92D-5BF9314D6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LYSO</a:t>
            </a:r>
            <a:r>
              <a:rPr lang="zh-CN" altLang="en-US" dirty="0"/>
              <a:t>条构建时</a:t>
            </a:r>
            <a:r>
              <a:rPr lang="en-US" altLang="zh-CN" dirty="0" err="1"/>
              <a:t>cyrstal</a:t>
            </a:r>
            <a:r>
              <a:rPr lang="zh-CN" altLang="en-US" dirty="0"/>
              <a:t>数目很多，添加灵敏探测器一一添加过于繁杂，采用了一个相同材质的隐藏半圆柱将其包裹，设置其为探测器解决。是否可行？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ID</a:t>
            </a:r>
            <a:r>
              <a:rPr lang="zh-CN" altLang="en-US" dirty="0"/>
              <a:t>设置有一些问题，不确定是否影响结果，已询问傅老师，暂未修改完成。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B6C0035-6DE8-2ADC-C24B-4A0EC8EEB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333" y="3169798"/>
            <a:ext cx="7962900" cy="12382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2DA227E-219C-6037-E8F5-22208FF19B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333" y="4427604"/>
            <a:ext cx="72771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4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23B5D5-0A89-4BC2-4246-C68F5F7DB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下一步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9DCF32-7EAE-D67B-0B53-6CF7706C6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尝试把</a:t>
            </a:r>
            <a:r>
              <a:rPr lang="en-US" altLang="zh-CN" dirty="0" err="1"/>
              <a:t>Lumical</a:t>
            </a:r>
            <a:r>
              <a:rPr lang="zh-CN" altLang="en-US" dirty="0"/>
              <a:t>组件去除</a:t>
            </a:r>
            <a:r>
              <a:rPr lang="en-US" altLang="zh-CN" dirty="0"/>
              <a:t>beampipe</a:t>
            </a:r>
            <a:r>
              <a:rPr lang="zh-CN" altLang="en-US" dirty="0"/>
              <a:t>部分，放入</a:t>
            </a:r>
            <a:r>
              <a:rPr lang="en-US" altLang="zh-CN" dirty="0" err="1"/>
              <a:t>CRD_common</a:t>
            </a:r>
            <a:r>
              <a:rPr lang="zh-CN" altLang="en-US" dirty="0"/>
              <a:t>文件夹，与已有</a:t>
            </a:r>
            <a:r>
              <a:rPr lang="en-US" altLang="zh-CN" dirty="0"/>
              <a:t>beampipe</a:t>
            </a:r>
            <a:r>
              <a:rPr lang="zh-CN" altLang="en-US" dirty="0"/>
              <a:t>组合构建。</a:t>
            </a:r>
            <a:endParaRPr lang="en-US" altLang="zh-CN" dirty="0"/>
          </a:p>
          <a:p>
            <a:r>
              <a:rPr lang="zh-CN" altLang="en-US" dirty="0"/>
              <a:t>不过已有的</a:t>
            </a:r>
            <a:r>
              <a:rPr lang="en-US" altLang="zh-CN" dirty="0"/>
              <a:t>beampipe</a:t>
            </a:r>
            <a:r>
              <a:rPr lang="zh-CN" altLang="en-US" dirty="0"/>
              <a:t>文件包含几何体很多，参考的</a:t>
            </a:r>
            <a:r>
              <a:rPr lang="en-US" altLang="zh-CN" dirty="0" err="1"/>
              <a:t>cpp</a:t>
            </a:r>
            <a:r>
              <a:rPr lang="zh-CN" altLang="en-US" dirty="0"/>
              <a:t>文件结构相对复杂，需要解读。</a:t>
            </a:r>
          </a:p>
        </p:txBody>
      </p:sp>
    </p:spTree>
    <p:extLst>
      <p:ext uri="{BB962C8B-B14F-4D97-AF65-F5344CB8AC3E}">
        <p14:creationId xmlns:p14="http://schemas.microsoft.com/office/powerpoint/2010/main" val="106815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136</Words>
  <Application>Microsoft Office PowerPoint</Application>
  <PresentationFormat>宽屏</PresentationFormat>
  <Paragraphs>13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CEPCSW模拟</vt:lpstr>
      <vt:lpstr>PowerPoint 演示文稿</vt:lpstr>
      <vt:lpstr>模拟情况：</vt:lpstr>
      <vt:lpstr>PowerPoint 演示文稿</vt:lpstr>
      <vt:lpstr>几个问题</vt:lpstr>
      <vt:lpstr>下一步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CEPCSW模拟</dc:title>
  <dc:creator>行阳 孙</dc:creator>
  <cp:lastModifiedBy>伟龙 韩</cp:lastModifiedBy>
  <cp:revision>3</cp:revision>
  <dcterms:created xsi:type="dcterms:W3CDTF">2024-04-09T05:18:40Z</dcterms:created>
  <dcterms:modified xsi:type="dcterms:W3CDTF">2024-04-09T07:56:24Z</dcterms:modified>
</cp:coreProperties>
</file>