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6"/>
  </p:notesMasterIdLst>
  <p:handoutMasterIdLst>
    <p:handoutMasterId r:id="rId17"/>
  </p:handoutMasterIdLst>
  <p:sldIdLst>
    <p:sldId id="257" r:id="rId2"/>
    <p:sldId id="258" r:id="rId3"/>
    <p:sldId id="280" r:id="rId4"/>
    <p:sldId id="299" r:id="rId5"/>
    <p:sldId id="290" r:id="rId6"/>
    <p:sldId id="291" r:id="rId7"/>
    <p:sldId id="300" r:id="rId8"/>
    <p:sldId id="259" r:id="rId9"/>
    <p:sldId id="260" r:id="rId10"/>
    <p:sldId id="293" r:id="rId11"/>
    <p:sldId id="298" r:id="rId12"/>
    <p:sldId id="295" r:id="rId13"/>
    <p:sldId id="297" r:id="rId14"/>
    <p:sldId id="296" r:id="rId15"/>
  </p:sldIdLst>
  <p:sldSz cx="12192000" cy="6858000"/>
  <p:notesSz cx="7104063" cy="10234613"/>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默认节" id="{2E95DAB2-AFCF-4036-9668-FC9969F55D77}">
          <p14:sldIdLst>
            <p14:sldId id="257"/>
          </p14:sldIdLst>
        </p14:section>
        <p14:section name="前情提要" id="{0FCD6E81-16CB-460C-95F2-4573D7CFF978}">
          <p14:sldIdLst>
            <p14:sldId id="258"/>
            <p14:sldId id="280"/>
          </p14:sldIdLst>
        </p14:section>
        <p14:section name="本周进展" id="{A548F334-AF81-4D59-BD3F-57EE63796C7D}">
          <p14:sldIdLst>
            <p14:sldId id="299"/>
            <p14:sldId id="290"/>
            <p14:sldId id="291"/>
            <p14:sldId id="300"/>
            <p14:sldId id="259"/>
            <p14:sldId id="260"/>
            <p14:sldId id="293"/>
            <p14:sldId id="298"/>
          </p14:sldIdLst>
        </p14:section>
        <p14:section name="总结" id="{7FD5ADDE-23C0-4F7D-BA98-7815E208BDFC}">
          <p14:sldIdLst>
            <p14:sldId id="295"/>
            <p14:sldId id="297"/>
            <p14:sldId id="296"/>
          </p14:sldIdLst>
        </p14:section>
      </p14:sectionLst>
    </p:ext>
    <p:ext uri="{EFAFB233-063F-42B5-8137-9DF3F51BA10A}">
      <p15:sldGuideLst xmlns:p15="http://schemas.microsoft.com/office/powerpoint/2012/main">
        <p15:guide id="1" orient="horz" pos="212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a:srgbClr val="B2B2B2"/>
    <a:srgbClr val="202020"/>
    <a:srgbClr val="323232"/>
    <a:srgbClr val="CC3300"/>
    <a:srgbClr val="CC0000"/>
    <a:srgbClr val="990000"/>
    <a:srgbClr val="FF8D41"/>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C8AE7C0-0CAD-4F7E-BF7E-144753AA0DD6}" v="52" dt="2024-04-11T11:47:42.09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43" d="100"/>
          <a:sy n="143" d="100"/>
        </p:scale>
        <p:origin x="132" y="330"/>
      </p:cViewPr>
      <p:guideLst>
        <p:guide orient="horz" pos="212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桂昊 鲁" userId="88ec7f7022c28b30" providerId="LiveId" clId="{81273C26-8B80-4AA6-8DA8-434F64B2EDF2}"/>
    <pc:docChg chg="undo custSel addSld delSld modSld">
      <pc:chgData name="桂昊 鲁" userId="88ec7f7022c28b30" providerId="LiveId" clId="{81273C26-8B80-4AA6-8DA8-434F64B2EDF2}" dt="2024-01-30T17:12:05.763" v="3586" actId="1076"/>
      <pc:docMkLst>
        <pc:docMk/>
      </pc:docMkLst>
      <pc:sldChg chg="modSp mod">
        <pc:chgData name="桂昊 鲁" userId="88ec7f7022c28b30" providerId="LiveId" clId="{81273C26-8B80-4AA6-8DA8-434F64B2EDF2}" dt="2024-01-25T21:31:01.695" v="2214" actId="1076"/>
        <pc:sldMkLst>
          <pc:docMk/>
          <pc:sldMk cId="0" sldId="259"/>
        </pc:sldMkLst>
        <pc:picChg chg="mod">
          <ac:chgData name="桂昊 鲁" userId="88ec7f7022c28b30" providerId="LiveId" clId="{81273C26-8B80-4AA6-8DA8-434F64B2EDF2}" dt="2024-01-25T21:31:01.695" v="2214" actId="1076"/>
          <ac:picMkLst>
            <pc:docMk/>
            <pc:sldMk cId="0" sldId="259"/>
            <ac:picMk id="2097153" creationId="{00000000-0000-0000-0000-000000000000}"/>
          </ac:picMkLst>
        </pc:picChg>
      </pc:sldChg>
      <pc:sldChg chg="addSp modSp mod">
        <pc:chgData name="桂昊 鲁" userId="88ec7f7022c28b30" providerId="LiveId" clId="{81273C26-8B80-4AA6-8DA8-434F64B2EDF2}" dt="2024-01-25T20:19:33.268" v="116" actId="20577"/>
        <pc:sldMkLst>
          <pc:docMk/>
          <pc:sldMk cId="3702767851" sldId="270"/>
        </pc:sldMkLst>
        <pc:spChg chg="add mod">
          <ac:chgData name="桂昊 鲁" userId="88ec7f7022c28b30" providerId="LiveId" clId="{81273C26-8B80-4AA6-8DA8-434F64B2EDF2}" dt="2024-01-25T20:19:33.268" v="116" actId="20577"/>
          <ac:spMkLst>
            <pc:docMk/>
            <pc:sldMk cId="3702767851" sldId="270"/>
            <ac:spMk id="2" creationId="{D876CADA-2D8C-D6DE-CCDA-AC9A430D4E43}"/>
          </ac:spMkLst>
        </pc:spChg>
        <pc:spChg chg="mod">
          <ac:chgData name="桂昊 鲁" userId="88ec7f7022c28b30" providerId="LiveId" clId="{81273C26-8B80-4AA6-8DA8-434F64B2EDF2}" dt="2024-01-25T20:19:18.568" v="84" actId="20577"/>
          <ac:spMkLst>
            <pc:docMk/>
            <pc:sldMk cId="3702767851" sldId="270"/>
            <ac:spMk id="7" creationId="{450E7903-0C17-D02C-A53F-0AB1ADBA474F}"/>
          </ac:spMkLst>
        </pc:spChg>
        <pc:picChg chg="add mod">
          <ac:chgData name="桂昊 鲁" userId="88ec7f7022c28b30" providerId="LiveId" clId="{81273C26-8B80-4AA6-8DA8-434F64B2EDF2}" dt="2024-01-25T20:18:57.118" v="76" actId="1076"/>
          <ac:picMkLst>
            <pc:docMk/>
            <pc:sldMk cId="3702767851" sldId="270"/>
            <ac:picMk id="3" creationId="{A99CA5A4-1BBB-5261-F011-7609A22696CD}"/>
          </ac:picMkLst>
        </pc:picChg>
      </pc:sldChg>
      <pc:sldChg chg="addSp delSp modSp new mod">
        <pc:chgData name="桂昊 鲁" userId="88ec7f7022c28b30" providerId="LiveId" clId="{81273C26-8B80-4AA6-8DA8-434F64B2EDF2}" dt="2024-01-25T21:48:20.194" v="3424" actId="20577"/>
        <pc:sldMkLst>
          <pc:docMk/>
          <pc:sldMk cId="3222763165" sldId="271"/>
        </pc:sldMkLst>
        <pc:spChg chg="del">
          <ac:chgData name="桂昊 鲁" userId="88ec7f7022c28b30" providerId="LiveId" clId="{81273C26-8B80-4AA6-8DA8-434F64B2EDF2}" dt="2024-01-25T20:19:55.251" v="118" actId="478"/>
          <ac:spMkLst>
            <pc:docMk/>
            <pc:sldMk cId="3222763165" sldId="271"/>
            <ac:spMk id="2" creationId="{CE8A5D2B-4396-4547-3303-08F42145600A}"/>
          </ac:spMkLst>
        </pc:spChg>
        <pc:spChg chg="del">
          <ac:chgData name="桂昊 鲁" userId="88ec7f7022c28b30" providerId="LiveId" clId="{81273C26-8B80-4AA6-8DA8-434F64B2EDF2}" dt="2024-01-25T20:19:55.251" v="118" actId="478"/>
          <ac:spMkLst>
            <pc:docMk/>
            <pc:sldMk cId="3222763165" sldId="271"/>
            <ac:spMk id="3" creationId="{0120B705-5448-6DDD-A07C-7242409ED9B6}"/>
          </ac:spMkLst>
        </pc:spChg>
        <pc:spChg chg="add mod">
          <ac:chgData name="桂昊 鲁" userId="88ec7f7022c28b30" providerId="LiveId" clId="{81273C26-8B80-4AA6-8DA8-434F64B2EDF2}" dt="2024-01-25T20:20:08.181" v="138" actId="20577"/>
          <ac:spMkLst>
            <pc:docMk/>
            <pc:sldMk cId="3222763165" sldId="271"/>
            <ac:spMk id="7" creationId="{171F094D-14E6-0939-07E4-CB2CE5E41A97}"/>
          </ac:spMkLst>
        </pc:spChg>
        <pc:spChg chg="add mod">
          <ac:chgData name="桂昊 鲁" userId="88ec7f7022c28b30" providerId="LiveId" clId="{81273C26-8B80-4AA6-8DA8-434F64B2EDF2}" dt="2024-01-25T21:48:20.194" v="3424" actId="20577"/>
          <ac:spMkLst>
            <pc:docMk/>
            <pc:sldMk cId="3222763165" sldId="271"/>
            <ac:spMk id="8" creationId="{687FAA0C-E482-1D2B-ABE1-3034D47F9246}"/>
          </ac:spMkLst>
        </pc:spChg>
        <pc:spChg chg="add mod">
          <ac:chgData name="桂昊 鲁" userId="88ec7f7022c28b30" providerId="LiveId" clId="{81273C26-8B80-4AA6-8DA8-434F64B2EDF2}" dt="2024-01-25T20:33:00.123" v="645" actId="1076"/>
          <ac:spMkLst>
            <pc:docMk/>
            <pc:sldMk cId="3222763165" sldId="271"/>
            <ac:spMk id="10" creationId="{070E8BE5-0785-B108-97C5-73526BE10FB5}"/>
          </ac:spMkLst>
        </pc:spChg>
        <pc:spChg chg="add mod">
          <ac:chgData name="桂昊 鲁" userId="88ec7f7022c28b30" providerId="LiveId" clId="{81273C26-8B80-4AA6-8DA8-434F64B2EDF2}" dt="2024-01-25T20:32:14.052" v="636" actId="20577"/>
          <ac:spMkLst>
            <pc:docMk/>
            <pc:sldMk cId="3222763165" sldId="271"/>
            <ac:spMk id="12" creationId="{18F7683C-BA19-311D-CB06-571EB95A281C}"/>
          </ac:spMkLst>
        </pc:spChg>
        <pc:spChg chg="add mod">
          <ac:chgData name="桂昊 鲁" userId="88ec7f7022c28b30" providerId="LiveId" clId="{81273C26-8B80-4AA6-8DA8-434F64B2EDF2}" dt="2024-01-25T20:32:49.847" v="643" actId="1076"/>
          <ac:spMkLst>
            <pc:docMk/>
            <pc:sldMk cId="3222763165" sldId="271"/>
            <ac:spMk id="14" creationId="{22585A9E-3BF4-0776-097C-88B2DD49D7B8}"/>
          </ac:spMkLst>
        </pc:spChg>
      </pc:sldChg>
      <pc:sldChg chg="addSp delSp modSp new mod">
        <pc:chgData name="桂昊 鲁" userId="88ec7f7022c28b30" providerId="LiveId" clId="{81273C26-8B80-4AA6-8DA8-434F64B2EDF2}" dt="2024-01-25T21:48:52.054" v="3451" actId="20577"/>
        <pc:sldMkLst>
          <pc:docMk/>
          <pc:sldMk cId="271728554" sldId="272"/>
        </pc:sldMkLst>
        <pc:spChg chg="del">
          <ac:chgData name="桂昊 鲁" userId="88ec7f7022c28b30" providerId="LiveId" clId="{81273C26-8B80-4AA6-8DA8-434F64B2EDF2}" dt="2024-01-25T20:33:21.255" v="647" actId="478"/>
          <ac:spMkLst>
            <pc:docMk/>
            <pc:sldMk cId="271728554" sldId="272"/>
            <ac:spMk id="2" creationId="{F8761F93-B419-87D4-3836-86DCB5F2185B}"/>
          </ac:spMkLst>
        </pc:spChg>
        <pc:spChg chg="del">
          <ac:chgData name="桂昊 鲁" userId="88ec7f7022c28b30" providerId="LiveId" clId="{81273C26-8B80-4AA6-8DA8-434F64B2EDF2}" dt="2024-01-25T20:33:21.255" v="647" actId="478"/>
          <ac:spMkLst>
            <pc:docMk/>
            <pc:sldMk cId="271728554" sldId="272"/>
            <ac:spMk id="3" creationId="{8EB4E409-A413-A34A-3D36-4D14F8948B60}"/>
          </ac:spMkLst>
        </pc:spChg>
        <pc:spChg chg="add mod">
          <ac:chgData name="桂昊 鲁" userId="88ec7f7022c28b30" providerId="LiveId" clId="{81273C26-8B80-4AA6-8DA8-434F64B2EDF2}" dt="2024-01-25T20:33:38.577" v="648"/>
          <ac:spMkLst>
            <pc:docMk/>
            <pc:sldMk cId="271728554" sldId="272"/>
            <ac:spMk id="7" creationId="{29E3BB99-414E-D8AB-7748-2DFE1FE85B12}"/>
          </ac:spMkLst>
        </pc:spChg>
        <pc:spChg chg="add mod">
          <ac:chgData name="桂昊 鲁" userId="88ec7f7022c28b30" providerId="LiveId" clId="{81273C26-8B80-4AA6-8DA8-434F64B2EDF2}" dt="2024-01-25T21:48:52.054" v="3451" actId="20577"/>
          <ac:spMkLst>
            <pc:docMk/>
            <pc:sldMk cId="271728554" sldId="272"/>
            <ac:spMk id="8" creationId="{2799EA4D-8E15-6122-B2BB-BBBE3006FAAD}"/>
          </ac:spMkLst>
        </pc:spChg>
        <pc:spChg chg="add mod">
          <ac:chgData name="桂昊 鲁" userId="88ec7f7022c28b30" providerId="LiveId" clId="{81273C26-8B80-4AA6-8DA8-434F64B2EDF2}" dt="2024-01-25T20:37:38.458" v="933" actId="1076"/>
          <ac:spMkLst>
            <pc:docMk/>
            <pc:sldMk cId="271728554" sldId="272"/>
            <ac:spMk id="9" creationId="{D12E57A7-9DC7-1241-FA17-3F6B3D8595CB}"/>
          </ac:spMkLst>
        </pc:spChg>
        <pc:spChg chg="add mod">
          <ac:chgData name="桂昊 鲁" userId="88ec7f7022c28b30" providerId="LiveId" clId="{81273C26-8B80-4AA6-8DA8-434F64B2EDF2}" dt="2024-01-25T20:37:44.107" v="934" actId="20577"/>
          <ac:spMkLst>
            <pc:docMk/>
            <pc:sldMk cId="271728554" sldId="272"/>
            <ac:spMk id="11" creationId="{6D15BB88-39B4-059C-F9F8-CAFAD6AA6CA7}"/>
          </ac:spMkLst>
        </pc:spChg>
        <pc:spChg chg="add mod">
          <ac:chgData name="桂昊 鲁" userId="88ec7f7022c28b30" providerId="LiveId" clId="{81273C26-8B80-4AA6-8DA8-434F64B2EDF2}" dt="2024-01-25T20:49:50.347" v="1244" actId="1076"/>
          <ac:spMkLst>
            <pc:docMk/>
            <pc:sldMk cId="271728554" sldId="272"/>
            <ac:spMk id="14" creationId="{CA16DBD8-07E9-1A50-EE97-0B408C453126}"/>
          </ac:spMkLst>
        </pc:spChg>
        <pc:picChg chg="add mod">
          <ac:chgData name="桂昊 鲁" userId="88ec7f7022c28b30" providerId="LiveId" clId="{81273C26-8B80-4AA6-8DA8-434F64B2EDF2}" dt="2024-01-25T20:46:16.444" v="939" actId="1076"/>
          <ac:picMkLst>
            <pc:docMk/>
            <pc:sldMk cId="271728554" sldId="272"/>
            <ac:picMk id="13" creationId="{54137E8A-77F1-24EA-52AE-2B27253A5F60}"/>
          </ac:picMkLst>
        </pc:picChg>
        <pc:picChg chg="add mod">
          <ac:chgData name="桂昊 鲁" userId="88ec7f7022c28b30" providerId="LiveId" clId="{81273C26-8B80-4AA6-8DA8-434F64B2EDF2}" dt="2024-01-25T20:50:15.726" v="1251" actId="14100"/>
          <ac:picMkLst>
            <pc:docMk/>
            <pc:sldMk cId="271728554" sldId="272"/>
            <ac:picMk id="16" creationId="{3913DCFB-76AD-22F5-FDCD-63B1584ECE22}"/>
          </ac:picMkLst>
        </pc:picChg>
      </pc:sldChg>
      <pc:sldChg chg="addSp delSp modSp add mod">
        <pc:chgData name="桂昊 鲁" userId="88ec7f7022c28b30" providerId="LiveId" clId="{81273C26-8B80-4AA6-8DA8-434F64B2EDF2}" dt="2024-01-25T20:54:56.323" v="1724" actId="20577"/>
        <pc:sldMkLst>
          <pc:docMk/>
          <pc:sldMk cId="461389411" sldId="273"/>
        </pc:sldMkLst>
        <pc:spChg chg="del">
          <ac:chgData name="桂昊 鲁" userId="88ec7f7022c28b30" providerId="LiveId" clId="{81273C26-8B80-4AA6-8DA8-434F64B2EDF2}" dt="2024-01-25T20:50:49.598" v="1253" actId="478"/>
          <ac:spMkLst>
            <pc:docMk/>
            <pc:sldMk cId="461389411" sldId="273"/>
            <ac:spMk id="8" creationId="{2799EA4D-8E15-6122-B2BB-BBBE3006FAAD}"/>
          </ac:spMkLst>
        </pc:spChg>
        <pc:spChg chg="del">
          <ac:chgData name="桂昊 鲁" userId="88ec7f7022c28b30" providerId="LiveId" clId="{81273C26-8B80-4AA6-8DA8-434F64B2EDF2}" dt="2024-01-25T20:50:49.598" v="1253" actId="478"/>
          <ac:spMkLst>
            <pc:docMk/>
            <pc:sldMk cId="461389411" sldId="273"/>
            <ac:spMk id="9" creationId="{D12E57A7-9DC7-1241-FA17-3F6B3D8595CB}"/>
          </ac:spMkLst>
        </pc:spChg>
        <pc:spChg chg="add mod">
          <ac:chgData name="桂昊 鲁" userId="88ec7f7022c28b30" providerId="LiveId" clId="{81273C26-8B80-4AA6-8DA8-434F64B2EDF2}" dt="2024-01-25T20:54:56.323" v="1724" actId="20577"/>
          <ac:spMkLst>
            <pc:docMk/>
            <pc:sldMk cId="461389411" sldId="273"/>
            <ac:spMk id="10" creationId="{EF6D5628-4BDD-981D-431E-96CBBF02FE77}"/>
          </ac:spMkLst>
        </pc:spChg>
        <pc:spChg chg="del">
          <ac:chgData name="桂昊 鲁" userId="88ec7f7022c28b30" providerId="LiveId" clId="{81273C26-8B80-4AA6-8DA8-434F64B2EDF2}" dt="2024-01-25T20:50:50.441" v="1254" actId="478"/>
          <ac:spMkLst>
            <pc:docMk/>
            <pc:sldMk cId="461389411" sldId="273"/>
            <ac:spMk id="11" creationId="{6D15BB88-39B4-059C-F9F8-CAFAD6AA6CA7}"/>
          </ac:spMkLst>
        </pc:spChg>
        <pc:spChg chg="del">
          <ac:chgData name="桂昊 鲁" userId="88ec7f7022c28b30" providerId="LiveId" clId="{81273C26-8B80-4AA6-8DA8-434F64B2EDF2}" dt="2024-01-25T20:50:49.598" v="1253" actId="478"/>
          <ac:spMkLst>
            <pc:docMk/>
            <pc:sldMk cId="461389411" sldId="273"/>
            <ac:spMk id="14" creationId="{CA16DBD8-07E9-1A50-EE97-0B408C453126}"/>
          </ac:spMkLst>
        </pc:spChg>
        <pc:picChg chg="add mod">
          <ac:chgData name="桂昊 鲁" userId="88ec7f7022c28b30" providerId="LiveId" clId="{81273C26-8B80-4AA6-8DA8-434F64B2EDF2}" dt="2024-01-25T20:53:25.550" v="1528" actId="1076"/>
          <ac:picMkLst>
            <pc:docMk/>
            <pc:sldMk cId="461389411" sldId="273"/>
            <ac:picMk id="3" creationId="{D91AF9B6-6906-1BF0-5CC0-0C5F9FBF7D78}"/>
          </ac:picMkLst>
        </pc:picChg>
        <pc:picChg chg="del">
          <ac:chgData name="桂昊 鲁" userId="88ec7f7022c28b30" providerId="LiveId" clId="{81273C26-8B80-4AA6-8DA8-434F64B2EDF2}" dt="2024-01-25T20:50:49.598" v="1253" actId="478"/>
          <ac:picMkLst>
            <pc:docMk/>
            <pc:sldMk cId="461389411" sldId="273"/>
            <ac:picMk id="13" creationId="{54137E8A-77F1-24EA-52AE-2B27253A5F60}"/>
          </ac:picMkLst>
        </pc:picChg>
        <pc:picChg chg="add mod">
          <ac:chgData name="桂昊 鲁" userId="88ec7f7022c28b30" providerId="LiveId" clId="{81273C26-8B80-4AA6-8DA8-434F64B2EDF2}" dt="2024-01-25T20:53:27.440" v="1529" actId="1076"/>
          <ac:picMkLst>
            <pc:docMk/>
            <pc:sldMk cId="461389411" sldId="273"/>
            <ac:picMk id="15" creationId="{6E1F1380-F1DD-FF6E-EE91-755BA4FB10D9}"/>
          </ac:picMkLst>
        </pc:picChg>
        <pc:picChg chg="del">
          <ac:chgData name="桂昊 鲁" userId="88ec7f7022c28b30" providerId="LiveId" clId="{81273C26-8B80-4AA6-8DA8-434F64B2EDF2}" dt="2024-01-25T20:50:49.598" v="1253" actId="478"/>
          <ac:picMkLst>
            <pc:docMk/>
            <pc:sldMk cId="461389411" sldId="273"/>
            <ac:picMk id="16" creationId="{3913DCFB-76AD-22F5-FDCD-63B1584ECE22}"/>
          </ac:picMkLst>
        </pc:picChg>
      </pc:sldChg>
      <pc:sldChg chg="addSp delSp modSp add mod">
        <pc:chgData name="桂昊 鲁" userId="88ec7f7022c28b30" providerId="LiveId" clId="{81273C26-8B80-4AA6-8DA8-434F64B2EDF2}" dt="2024-01-25T21:51:21.485" v="3462" actId="1076"/>
        <pc:sldMkLst>
          <pc:docMk/>
          <pc:sldMk cId="1765157360" sldId="274"/>
        </pc:sldMkLst>
        <pc:spChg chg="mod">
          <ac:chgData name="桂昊 鲁" userId="88ec7f7022c28b30" providerId="LiveId" clId="{81273C26-8B80-4AA6-8DA8-434F64B2EDF2}" dt="2024-01-25T20:53:55.880" v="1532" actId="20577"/>
          <ac:spMkLst>
            <pc:docMk/>
            <pc:sldMk cId="1765157360" sldId="274"/>
            <ac:spMk id="7" creationId="{29E3BB99-414E-D8AB-7748-2DFE1FE85B12}"/>
          </ac:spMkLst>
        </pc:spChg>
        <pc:spChg chg="mod">
          <ac:chgData name="桂昊 鲁" userId="88ec7f7022c28b30" providerId="LiveId" clId="{81273C26-8B80-4AA6-8DA8-434F64B2EDF2}" dt="2024-01-25T21:51:21.485" v="3462" actId="1076"/>
          <ac:spMkLst>
            <pc:docMk/>
            <pc:sldMk cId="1765157360" sldId="274"/>
            <ac:spMk id="10" creationId="{EF6D5628-4BDD-981D-431E-96CBBF02FE77}"/>
          </ac:spMkLst>
        </pc:spChg>
        <pc:picChg chg="del">
          <ac:chgData name="桂昊 鲁" userId="88ec7f7022c28b30" providerId="LiveId" clId="{81273C26-8B80-4AA6-8DA8-434F64B2EDF2}" dt="2024-01-25T20:55:48.809" v="1866" actId="478"/>
          <ac:picMkLst>
            <pc:docMk/>
            <pc:sldMk cId="1765157360" sldId="274"/>
            <ac:picMk id="3" creationId="{D91AF9B6-6906-1BF0-5CC0-0C5F9FBF7D78}"/>
          </ac:picMkLst>
        </pc:picChg>
        <pc:picChg chg="add del mod">
          <ac:chgData name="桂昊 鲁" userId="88ec7f7022c28b30" providerId="LiveId" clId="{81273C26-8B80-4AA6-8DA8-434F64B2EDF2}" dt="2024-01-25T21:21:14.298" v="1871" actId="478"/>
          <ac:picMkLst>
            <pc:docMk/>
            <pc:sldMk cId="1765157360" sldId="274"/>
            <ac:picMk id="8" creationId="{27DBF615-4C65-59BA-191A-D039B3D436FA}"/>
          </ac:picMkLst>
        </pc:picChg>
        <pc:picChg chg="add mod">
          <ac:chgData name="桂昊 鲁" userId="88ec7f7022c28b30" providerId="LiveId" clId="{81273C26-8B80-4AA6-8DA8-434F64B2EDF2}" dt="2024-01-25T21:21:33.786" v="1880" actId="1076"/>
          <ac:picMkLst>
            <pc:docMk/>
            <pc:sldMk cId="1765157360" sldId="274"/>
            <ac:picMk id="11" creationId="{676E50E6-C4D6-80E4-4611-23717FACA09E}"/>
          </ac:picMkLst>
        </pc:picChg>
        <pc:picChg chg="add mod">
          <ac:chgData name="桂昊 鲁" userId="88ec7f7022c28b30" providerId="LiveId" clId="{81273C26-8B80-4AA6-8DA8-434F64B2EDF2}" dt="2024-01-25T21:51:16.866" v="3461" actId="1076"/>
          <ac:picMkLst>
            <pc:docMk/>
            <pc:sldMk cId="1765157360" sldId="274"/>
            <ac:picMk id="13" creationId="{9E249279-FA69-9EF3-97A8-B4756B2EDE70}"/>
          </ac:picMkLst>
        </pc:picChg>
        <pc:picChg chg="del mod">
          <ac:chgData name="桂昊 鲁" userId="88ec7f7022c28b30" providerId="LiveId" clId="{81273C26-8B80-4AA6-8DA8-434F64B2EDF2}" dt="2024-01-25T20:55:49.278" v="1868" actId="478"/>
          <ac:picMkLst>
            <pc:docMk/>
            <pc:sldMk cId="1765157360" sldId="274"/>
            <ac:picMk id="15" creationId="{6E1F1380-F1DD-FF6E-EE91-755BA4FB10D9}"/>
          </ac:picMkLst>
        </pc:picChg>
      </pc:sldChg>
      <pc:sldChg chg="addSp delSp modSp new mod">
        <pc:chgData name="桂昊 鲁" userId="88ec7f7022c28b30" providerId="LiveId" clId="{81273C26-8B80-4AA6-8DA8-434F64B2EDF2}" dt="2024-01-25T21:28:03.672" v="2110"/>
        <pc:sldMkLst>
          <pc:docMk/>
          <pc:sldMk cId="3429107040" sldId="275"/>
        </pc:sldMkLst>
        <pc:spChg chg="del">
          <ac:chgData name="桂昊 鲁" userId="88ec7f7022c28b30" providerId="LiveId" clId="{81273C26-8B80-4AA6-8DA8-434F64B2EDF2}" dt="2024-01-25T21:21:53.165" v="1887" actId="478"/>
          <ac:spMkLst>
            <pc:docMk/>
            <pc:sldMk cId="3429107040" sldId="275"/>
            <ac:spMk id="2" creationId="{FF2D2CAA-90B9-FC51-2C9E-3A45FC0071DB}"/>
          </ac:spMkLst>
        </pc:spChg>
        <pc:spChg chg="del">
          <ac:chgData name="桂昊 鲁" userId="88ec7f7022c28b30" providerId="LiveId" clId="{81273C26-8B80-4AA6-8DA8-434F64B2EDF2}" dt="2024-01-25T21:21:53.165" v="1887" actId="478"/>
          <ac:spMkLst>
            <pc:docMk/>
            <pc:sldMk cId="3429107040" sldId="275"/>
            <ac:spMk id="3" creationId="{BCF175C4-BC36-9F30-91A3-EB5DA97D5025}"/>
          </ac:spMkLst>
        </pc:spChg>
        <pc:spChg chg="add mod">
          <ac:chgData name="桂昊 鲁" userId="88ec7f7022c28b30" providerId="LiveId" clId="{81273C26-8B80-4AA6-8DA8-434F64B2EDF2}" dt="2024-01-25T21:23:17.773" v="1911"/>
          <ac:spMkLst>
            <pc:docMk/>
            <pc:sldMk cId="3429107040" sldId="275"/>
            <ac:spMk id="11" creationId="{E2B6886C-8E89-3956-9EED-2BF20FCA60E3}"/>
          </ac:spMkLst>
        </pc:spChg>
        <pc:spChg chg="add mod">
          <ac:chgData name="桂昊 鲁" userId="88ec7f7022c28b30" providerId="LiveId" clId="{81273C26-8B80-4AA6-8DA8-434F64B2EDF2}" dt="2024-01-25T21:27:48.031" v="2108" actId="14100"/>
          <ac:spMkLst>
            <pc:docMk/>
            <pc:sldMk cId="3429107040" sldId="275"/>
            <ac:spMk id="12" creationId="{1CEE5FA7-00F8-9BE6-658F-2FE7F47568D4}"/>
          </ac:spMkLst>
        </pc:spChg>
        <pc:spChg chg="add mod">
          <ac:chgData name="桂昊 鲁" userId="88ec7f7022c28b30" providerId="LiveId" clId="{81273C26-8B80-4AA6-8DA8-434F64B2EDF2}" dt="2024-01-25T21:27:31.870" v="2098" actId="208"/>
          <ac:spMkLst>
            <pc:docMk/>
            <pc:sldMk cId="3429107040" sldId="275"/>
            <ac:spMk id="15" creationId="{D67C7FE6-F7AD-5A69-90C2-12018B7CDC7F}"/>
          </ac:spMkLst>
        </pc:spChg>
        <pc:spChg chg="add mod">
          <ac:chgData name="桂昊 鲁" userId="88ec7f7022c28b30" providerId="LiveId" clId="{81273C26-8B80-4AA6-8DA8-434F64B2EDF2}" dt="2024-01-25T21:28:03.672" v="2110"/>
          <ac:spMkLst>
            <pc:docMk/>
            <pc:sldMk cId="3429107040" sldId="275"/>
            <ac:spMk id="16" creationId="{8AA84BD6-F665-2B08-FB75-15BE06424412}"/>
          </ac:spMkLst>
        </pc:spChg>
        <pc:picChg chg="add mod">
          <ac:chgData name="桂昊 鲁" userId="88ec7f7022c28b30" providerId="LiveId" clId="{81273C26-8B80-4AA6-8DA8-434F64B2EDF2}" dt="2024-01-25T21:23:01.824" v="1910" actId="1076"/>
          <ac:picMkLst>
            <pc:docMk/>
            <pc:sldMk cId="3429107040" sldId="275"/>
            <ac:picMk id="8" creationId="{7797BDA4-FE71-E8C6-E2CF-FBDA48788C7F}"/>
          </ac:picMkLst>
        </pc:picChg>
        <pc:picChg chg="add mod">
          <ac:chgData name="桂昊 鲁" userId="88ec7f7022c28b30" providerId="LiveId" clId="{81273C26-8B80-4AA6-8DA8-434F64B2EDF2}" dt="2024-01-25T21:27:58.941" v="2109" actId="1076"/>
          <ac:picMkLst>
            <pc:docMk/>
            <pc:sldMk cId="3429107040" sldId="275"/>
            <ac:picMk id="10" creationId="{0503A70B-8213-57FB-01D6-D0ACEB147058}"/>
          </ac:picMkLst>
        </pc:picChg>
        <pc:picChg chg="add mod">
          <ac:chgData name="桂昊 鲁" userId="88ec7f7022c28b30" providerId="LiveId" clId="{81273C26-8B80-4AA6-8DA8-434F64B2EDF2}" dt="2024-01-25T21:27:02.651" v="2094" actId="14100"/>
          <ac:picMkLst>
            <pc:docMk/>
            <pc:sldMk cId="3429107040" sldId="275"/>
            <ac:picMk id="14" creationId="{0E748845-152B-1980-0BF4-A29FE83D4FED}"/>
          </ac:picMkLst>
        </pc:picChg>
      </pc:sldChg>
      <pc:sldChg chg="addSp delSp modSp add mod">
        <pc:chgData name="桂昊 鲁" userId="88ec7f7022c28b30" providerId="LiveId" clId="{81273C26-8B80-4AA6-8DA8-434F64B2EDF2}" dt="2024-01-25T21:36:02.862" v="2471" actId="1076"/>
        <pc:sldMkLst>
          <pc:docMk/>
          <pc:sldMk cId="771618908" sldId="276"/>
        </pc:sldMkLst>
        <pc:spChg chg="add mod">
          <ac:chgData name="桂昊 鲁" userId="88ec7f7022c28b30" providerId="LiveId" clId="{81273C26-8B80-4AA6-8DA8-434F64B2EDF2}" dt="2024-01-25T21:30:52.171" v="2210" actId="1076"/>
          <ac:spMkLst>
            <pc:docMk/>
            <pc:sldMk cId="771618908" sldId="276"/>
            <ac:spMk id="9" creationId="{DCD2B3CA-C815-0861-126A-7B0D270354BE}"/>
          </ac:spMkLst>
        </pc:spChg>
        <pc:spChg chg="mod">
          <ac:chgData name="桂昊 鲁" userId="88ec7f7022c28b30" providerId="LiveId" clId="{81273C26-8B80-4AA6-8DA8-434F64B2EDF2}" dt="2024-01-25T21:36:02.862" v="2471" actId="1076"/>
          <ac:spMkLst>
            <pc:docMk/>
            <pc:sldMk cId="771618908" sldId="276"/>
            <ac:spMk id="12" creationId="{1CEE5FA7-00F8-9BE6-658F-2FE7F47568D4}"/>
          </ac:spMkLst>
        </pc:spChg>
        <pc:spChg chg="del">
          <ac:chgData name="桂昊 鲁" userId="88ec7f7022c28b30" providerId="LiveId" clId="{81273C26-8B80-4AA6-8DA8-434F64B2EDF2}" dt="2024-01-25T21:28:52.341" v="2152" actId="478"/>
          <ac:spMkLst>
            <pc:docMk/>
            <pc:sldMk cId="771618908" sldId="276"/>
            <ac:spMk id="15" creationId="{D67C7FE6-F7AD-5A69-90C2-12018B7CDC7F}"/>
          </ac:spMkLst>
        </pc:spChg>
        <pc:spChg chg="add mod">
          <ac:chgData name="桂昊 鲁" userId="88ec7f7022c28b30" providerId="LiveId" clId="{81273C26-8B80-4AA6-8DA8-434F64B2EDF2}" dt="2024-01-25T21:30:52.171" v="2210" actId="1076"/>
          <ac:spMkLst>
            <pc:docMk/>
            <pc:sldMk cId="771618908" sldId="276"/>
            <ac:spMk id="16" creationId="{3E5A0273-C9B3-2B9A-F857-1C2B0B0FAE4B}"/>
          </ac:spMkLst>
        </pc:spChg>
        <pc:spChg chg="add mod">
          <ac:chgData name="桂昊 鲁" userId="88ec7f7022c28b30" providerId="LiveId" clId="{81273C26-8B80-4AA6-8DA8-434F64B2EDF2}" dt="2024-01-25T21:30:52.171" v="2210" actId="1076"/>
          <ac:spMkLst>
            <pc:docMk/>
            <pc:sldMk cId="771618908" sldId="276"/>
            <ac:spMk id="18" creationId="{03DA9F8B-C2B8-B817-B23E-B42543B9A451}"/>
          </ac:spMkLst>
        </pc:spChg>
        <pc:spChg chg="add mod">
          <ac:chgData name="桂昊 鲁" userId="88ec7f7022c28b30" providerId="LiveId" clId="{81273C26-8B80-4AA6-8DA8-434F64B2EDF2}" dt="2024-01-25T21:30:52.171" v="2210" actId="1076"/>
          <ac:spMkLst>
            <pc:docMk/>
            <pc:sldMk cId="771618908" sldId="276"/>
            <ac:spMk id="21" creationId="{8828F907-FCF2-4913-0F62-4C29B5C6BC4F}"/>
          </ac:spMkLst>
        </pc:spChg>
        <pc:spChg chg="add mod">
          <ac:chgData name="桂昊 鲁" userId="88ec7f7022c28b30" providerId="LiveId" clId="{81273C26-8B80-4AA6-8DA8-434F64B2EDF2}" dt="2024-01-25T21:30:52.171" v="2210" actId="1076"/>
          <ac:spMkLst>
            <pc:docMk/>
            <pc:sldMk cId="771618908" sldId="276"/>
            <ac:spMk id="22" creationId="{11EFFD10-8258-CA26-A4DA-A00A4E995A55}"/>
          </ac:spMkLst>
        </pc:spChg>
        <pc:spChg chg="add mod">
          <ac:chgData name="桂昊 鲁" userId="88ec7f7022c28b30" providerId="LiveId" clId="{81273C26-8B80-4AA6-8DA8-434F64B2EDF2}" dt="2024-01-25T21:30:52.171" v="2210" actId="1076"/>
          <ac:spMkLst>
            <pc:docMk/>
            <pc:sldMk cId="771618908" sldId="276"/>
            <ac:spMk id="24" creationId="{98115D5B-947D-FD65-405B-47FD374F9597}"/>
          </ac:spMkLst>
        </pc:spChg>
        <pc:spChg chg="add mod">
          <ac:chgData name="桂昊 鲁" userId="88ec7f7022c28b30" providerId="LiveId" clId="{81273C26-8B80-4AA6-8DA8-434F64B2EDF2}" dt="2024-01-25T21:30:52.171" v="2210" actId="1076"/>
          <ac:spMkLst>
            <pc:docMk/>
            <pc:sldMk cId="771618908" sldId="276"/>
            <ac:spMk id="25" creationId="{56216007-1381-034D-E5E8-B1EB36B4AB3F}"/>
          </ac:spMkLst>
        </pc:spChg>
        <pc:spChg chg="add mod">
          <ac:chgData name="桂昊 鲁" userId="88ec7f7022c28b30" providerId="LiveId" clId="{81273C26-8B80-4AA6-8DA8-434F64B2EDF2}" dt="2024-01-25T21:30:52.171" v="2210" actId="1076"/>
          <ac:spMkLst>
            <pc:docMk/>
            <pc:sldMk cId="771618908" sldId="276"/>
            <ac:spMk id="26" creationId="{687B02D2-EE8F-1C8C-E1AC-C1C9F810D107}"/>
          </ac:spMkLst>
        </pc:spChg>
        <pc:spChg chg="add del mod">
          <ac:chgData name="桂昊 鲁" userId="88ec7f7022c28b30" providerId="LiveId" clId="{81273C26-8B80-4AA6-8DA8-434F64B2EDF2}" dt="2024-01-25T21:29:55.810" v="2169" actId="21"/>
          <ac:spMkLst>
            <pc:docMk/>
            <pc:sldMk cId="771618908" sldId="276"/>
            <ac:spMk id="28" creationId="{C43AB89F-D69C-7102-3247-1A457BA28FB5}"/>
          </ac:spMkLst>
        </pc:spChg>
        <pc:spChg chg="add mod">
          <ac:chgData name="桂昊 鲁" userId="88ec7f7022c28b30" providerId="LiveId" clId="{81273C26-8B80-4AA6-8DA8-434F64B2EDF2}" dt="2024-01-25T21:32:17.670" v="2236" actId="20577"/>
          <ac:spMkLst>
            <pc:docMk/>
            <pc:sldMk cId="771618908" sldId="276"/>
            <ac:spMk id="36" creationId="{14799FDA-0497-8AF5-77C0-FA03707D675C}"/>
          </ac:spMkLst>
        </pc:spChg>
        <pc:spChg chg="add mod">
          <ac:chgData name="桂昊 鲁" userId="88ec7f7022c28b30" providerId="LiveId" clId="{81273C26-8B80-4AA6-8DA8-434F64B2EDF2}" dt="2024-01-25T21:32:31.771" v="2241" actId="1076"/>
          <ac:spMkLst>
            <pc:docMk/>
            <pc:sldMk cId="771618908" sldId="276"/>
            <ac:spMk id="37" creationId="{4FECF768-4468-E96C-0516-6DEA94BF518D}"/>
          </ac:spMkLst>
        </pc:spChg>
        <pc:spChg chg="add mod">
          <ac:chgData name="桂昊 鲁" userId="88ec7f7022c28b30" providerId="LiveId" clId="{81273C26-8B80-4AA6-8DA8-434F64B2EDF2}" dt="2024-01-25T21:32:27.039" v="2240" actId="20577"/>
          <ac:spMkLst>
            <pc:docMk/>
            <pc:sldMk cId="771618908" sldId="276"/>
            <ac:spMk id="38" creationId="{92B67BAE-7300-4849-CDEC-95F8AD800F92}"/>
          </ac:spMkLst>
        </pc:spChg>
        <pc:spChg chg="add mod">
          <ac:chgData name="桂昊 鲁" userId="88ec7f7022c28b30" providerId="LiveId" clId="{81273C26-8B80-4AA6-8DA8-434F64B2EDF2}" dt="2024-01-25T21:34:23.682" v="2419" actId="208"/>
          <ac:spMkLst>
            <pc:docMk/>
            <pc:sldMk cId="771618908" sldId="276"/>
            <ac:spMk id="43" creationId="{1FAC3A67-7B48-4CCC-E424-26CF89259583}"/>
          </ac:spMkLst>
        </pc:spChg>
        <pc:spChg chg="add mod">
          <ac:chgData name="桂昊 鲁" userId="88ec7f7022c28b30" providerId="LiveId" clId="{81273C26-8B80-4AA6-8DA8-434F64B2EDF2}" dt="2024-01-25T21:34:58.595" v="2430" actId="1076"/>
          <ac:spMkLst>
            <pc:docMk/>
            <pc:sldMk cId="771618908" sldId="276"/>
            <ac:spMk id="44" creationId="{58B6F910-8A50-0AB4-B9CB-ABD93FC2C2E7}"/>
          </ac:spMkLst>
        </pc:spChg>
        <pc:spChg chg="add mod">
          <ac:chgData name="桂昊 鲁" userId="88ec7f7022c28b30" providerId="LiveId" clId="{81273C26-8B80-4AA6-8DA8-434F64B2EDF2}" dt="2024-01-25T21:34:42.319" v="2426" actId="14100"/>
          <ac:spMkLst>
            <pc:docMk/>
            <pc:sldMk cId="771618908" sldId="276"/>
            <ac:spMk id="45" creationId="{561A96D2-A926-94E8-DB76-B43BC10D5570}"/>
          </ac:spMkLst>
        </pc:spChg>
        <pc:spChg chg="add mod">
          <ac:chgData name="桂昊 鲁" userId="88ec7f7022c28b30" providerId="LiveId" clId="{81273C26-8B80-4AA6-8DA8-434F64B2EDF2}" dt="2024-01-25T21:35:24.306" v="2436" actId="1076"/>
          <ac:spMkLst>
            <pc:docMk/>
            <pc:sldMk cId="771618908" sldId="276"/>
            <ac:spMk id="47" creationId="{F9BE28F8-E2B9-BA68-22F5-BCBB04738222}"/>
          </ac:spMkLst>
        </pc:spChg>
        <pc:spChg chg="add mod">
          <ac:chgData name="桂昊 鲁" userId="88ec7f7022c28b30" providerId="LiveId" clId="{81273C26-8B80-4AA6-8DA8-434F64B2EDF2}" dt="2024-01-25T21:35:37.130" v="2441" actId="1076"/>
          <ac:spMkLst>
            <pc:docMk/>
            <pc:sldMk cId="771618908" sldId="276"/>
            <ac:spMk id="50" creationId="{1BA2D1AD-81C2-5466-0215-3A859C87923D}"/>
          </ac:spMkLst>
        </pc:spChg>
        <pc:spChg chg="add mod">
          <ac:chgData name="桂昊 鲁" userId="88ec7f7022c28b30" providerId="LiveId" clId="{81273C26-8B80-4AA6-8DA8-434F64B2EDF2}" dt="2024-01-25T21:35:49.634" v="2445" actId="1076"/>
          <ac:spMkLst>
            <pc:docMk/>
            <pc:sldMk cId="771618908" sldId="276"/>
            <ac:spMk id="52" creationId="{05BD63EC-390F-D479-FD32-611126EAB781}"/>
          </ac:spMkLst>
        </pc:spChg>
        <pc:picChg chg="add mod">
          <ac:chgData name="桂昊 鲁" userId="88ec7f7022c28b30" providerId="LiveId" clId="{81273C26-8B80-4AA6-8DA8-434F64B2EDF2}" dt="2024-01-25T21:29:09.713" v="2162" actId="1076"/>
          <ac:picMkLst>
            <pc:docMk/>
            <pc:sldMk cId="771618908" sldId="276"/>
            <ac:picMk id="2" creationId="{D40989F3-054B-34C3-7855-B01427333CB3}"/>
          </ac:picMkLst>
        </pc:picChg>
        <pc:picChg chg="add del mod">
          <ac:chgData name="桂昊 鲁" userId="88ec7f7022c28b30" providerId="LiveId" clId="{81273C26-8B80-4AA6-8DA8-434F64B2EDF2}" dt="2024-01-25T21:30:52.171" v="2210" actId="1076"/>
          <ac:picMkLst>
            <pc:docMk/>
            <pc:sldMk cId="771618908" sldId="276"/>
            <ac:picMk id="3" creationId="{CCE2A6DD-AF7D-99AB-D9FA-7B75B8B8B443}"/>
          </ac:picMkLst>
        </pc:picChg>
        <pc:picChg chg="del">
          <ac:chgData name="桂昊 鲁" userId="88ec7f7022c28b30" providerId="LiveId" clId="{81273C26-8B80-4AA6-8DA8-434F64B2EDF2}" dt="2024-01-25T21:28:51.517" v="2151" actId="478"/>
          <ac:picMkLst>
            <pc:docMk/>
            <pc:sldMk cId="771618908" sldId="276"/>
            <ac:picMk id="8" creationId="{7797BDA4-FE71-E8C6-E2CF-FBDA48788C7F}"/>
          </ac:picMkLst>
        </pc:picChg>
        <pc:picChg chg="add del mod">
          <ac:chgData name="桂昊 鲁" userId="88ec7f7022c28b30" providerId="LiveId" clId="{81273C26-8B80-4AA6-8DA8-434F64B2EDF2}" dt="2024-01-25T21:30:54.286" v="2213" actId="478"/>
          <ac:picMkLst>
            <pc:docMk/>
            <pc:sldMk cId="771618908" sldId="276"/>
            <ac:picMk id="10" creationId="{0503A70B-8213-57FB-01D6-D0ACEB147058}"/>
          </ac:picMkLst>
        </pc:picChg>
        <pc:picChg chg="del">
          <ac:chgData name="桂昊 鲁" userId="88ec7f7022c28b30" providerId="LiveId" clId="{81273C26-8B80-4AA6-8DA8-434F64B2EDF2}" dt="2024-01-25T21:28:52.763" v="2153" actId="478"/>
          <ac:picMkLst>
            <pc:docMk/>
            <pc:sldMk cId="771618908" sldId="276"/>
            <ac:picMk id="14" creationId="{0E748845-152B-1980-0BF4-A29FE83D4FED}"/>
          </ac:picMkLst>
        </pc:picChg>
        <pc:picChg chg="add mod">
          <ac:chgData name="桂昊 鲁" userId="88ec7f7022c28b30" providerId="LiveId" clId="{81273C26-8B80-4AA6-8DA8-434F64B2EDF2}" dt="2024-01-25T21:35:20.244" v="2435" actId="1076"/>
          <ac:picMkLst>
            <pc:docMk/>
            <pc:sldMk cId="771618908" sldId="276"/>
            <ac:picMk id="29" creationId="{88AF237D-385C-B904-4972-DEB7E6C90C65}"/>
          </ac:picMkLst>
        </pc:picChg>
        <pc:picChg chg="add del mod">
          <ac:chgData name="桂昊 鲁" userId="88ec7f7022c28b30" providerId="LiveId" clId="{81273C26-8B80-4AA6-8DA8-434F64B2EDF2}" dt="2024-01-25T21:33:32.720" v="2403" actId="478"/>
          <ac:picMkLst>
            <pc:docMk/>
            <pc:sldMk cId="771618908" sldId="276"/>
            <ac:picMk id="40" creationId="{40F8A6F9-7B19-DF08-8A60-DEC645E19BA6}"/>
          </ac:picMkLst>
        </pc:picChg>
        <pc:picChg chg="add mod">
          <ac:chgData name="桂昊 鲁" userId="88ec7f7022c28b30" providerId="LiveId" clId="{81273C26-8B80-4AA6-8DA8-434F64B2EDF2}" dt="2024-01-25T21:33:56.650" v="2415" actId="14100"/>
          <ac:picMkLst>
            <pc:docMk/>
            <pc:sldMk cId="771618908" sldId="276"/>
            <ac:picMk id="42" creationId="{51C4D5A7-127F-3E63-60BB-4F6B7DA564D0}"/>
          </ac:picMkLst>
        </pc:picChg>
        <pc:cxnChg chg="add mod">
          <ac:chgData name="桂昊 鲁" userId="88ec7f7022c28b30" providerId="LiveId" clId="{81273C26-8B80-4AA6-8DA8-434F64B2EDF2}" dt="2024-01-25T21:30:52.171" v="2210" actId="1076"/>
          <ac:cxnSpMkLst>
            <pc:docMk/>
            <pc:sldMk cId="771618908" sldId="276"/>
            <ac:cxnSpMk id="7" creationId="{69F6E1DF-37AB-19F0-5CBC-2CE9858FD5BD}"/>
          </ac:cxnSpMkLst>
        </pc:cxnChg>
        <pc:cxnChg chg="add mod">
          <ac:chgData name="桂昊 鲁" userId="88ec7f7022c28b30" providerId="LiveId" clId="{81273C26-8B80-4AA6-8DA8-434F64B2EDF2}" dt="2024-01-25T21:30:52.171" v="2210" actId="1076"/>
          <ac:cxnSpMkLst>
            <pc:docMk/>
            <pc:sldMk cId="771618908" sldId="276"/>
            <ac:cxnSpMk id="13" creationId="{A2ABBADF-2583-10E2-ACBD-4A60485BBA2D}"/>
          </ac:cxnSpMkLst>
        </pc:cxnChg>
        <pc:cxnChg chg="add mod">
          <ac:chgData name="桂昊 鲁" userId="88ec7f7022c28b30" providerId="LiveId" clId="{81273C26-8B80-4AA6-8DA8-434F64B2EDF2}" dt="2024-01-25T21:30:52.171" v="2210" actId="1076"/>
          <ac:cxnSpMkLst>
            <pc:docMk/>
            <pc:sldMk cId="771618908" sldId="276"/>
            <ac:cxnSpMk id="17" creationId="{8C780A99-15D8-BECD-2CF3-C01321848391}"/>
          </ac:cxnSpMkLst>
        </pc:cxnChg>
        <pc:cxnChg chg="add mod">
          <ac:chgData name="桂昊 鲁" userId="88ec7f7022c28b30" providerId="LiveId" clId="{81273C26-8B80-4AA6-8DA8-434F64B2EDF2}" dt="2024-01-25T21:30:52.171" v="2210" actId="1076"/>
          <ac:cxnSpMkLst>
            <pc:docMk/>
            <pc:sldMk cId="771618908" sldId="276"/>
            <ac:cxnSpMk id="19" creationId="{09DC143D-2805-77F1-2CA3-F2F146E89A00}"/>
          </ac:cxnSpMkLst>
        </pc:cxnChg>
        <pc:cxnChg chg="add mod">
          <ac:chgData name="桂昊 鲁" userId="88ec7f7022c28b30" providerId="LiveId" clId="{81273C26-8B80-4AA6-8DA8-434F64B2EDF2}" dt="2024-01-25T21:30:52.171" v="2210" actId="1076"/>
          <ac:cxnSpMkLst>
            <pc:docMk/>
            <pc:sldMk cId="771618908" sldId="276"/>
            <ac:cxnSpMk id="20" creationId="{0DA04AB8-1862-FCE6-4E8F-B51BEC6A15E0}"/>
          </ac:cxnSpMkLst>
        </pc:cxnChg>
        <pc:cxnChg chg="add mod">
          <ac:chgData name="桂昊 鲁" userId="88ec7f7022c28b30" providerId="LiveId" clId="{81273C26-8B80-4AA6-8DA8-434F64B2EDF2}" dt="2024-01-25T21:30:52.171" v="2210" actId="1076"/>
          <ac:cxnSpMkLst>
            <pc:docMk/>
            <pc:sldMk cId="771618908" sldId="276"/>
            <ac:cxnSpMk id="23" creationId="{1986D994-11E4-C984-5574-B1BDF506A87E}"/>
          </ac:cxnSpMkLst>
        </pc:cxnChg>
        <pc:cxnChg chg="add mod">
          <ac:chgData name="桂昊 鲁" userId="88ec7f7022c28b30" providerId="LiveId" clId="{81273C26-8B80-4AA6-8DA8-434F64B2EDF2}" dt="2024-01-25T21:31:42.015" v="2218" actId="208"/>
          <ac:cxnSpMkLst>
            <pc:docMk/>
            <pc:sldMk cId="771618908" sldId="276"/>
            <ac:cxnSpMk id="31" creationId="{7D116912-E99C-FEE3-36F8-CA9875F1B4F8}"/>
          </ac:cxnSpMkLst>
        </pc:cxnChg>
        <pc:cxnChg chg="add mod">
          <ac:chgData name="桂昊 鲁" userId="88ec7f7022c28b30" providerId="LiveId" clId="{81273C26-8B80-4AA6-8DA8-434F64B2EDF2}" dt="2024-01-25T21:31:48.718" v="2221" actId="14100"/>
          <ac:cxnSpMkLst>
            <pc:docMk/>
            <pc:sldMk cId="771618908" sldId="276"/>
            <ac:cxnSpMk id="32" creationId="{DB463A0C-375D-77D0-46D9-0F9E39C29363}"/>
          </ac:cxnSpMkLst>
        </pc:cxnChg>
        <pc:cxnChg chg="add mod">
          <ac:chgData name="桂昊 鲁" userId="88ec7f7022c28b30" providerId="LiveId" clId="{81273C26-8B80-4AA6-8DA8-434F64B2EDF2}" dt="2024-01-25T21:31:54.280" v="2224" actId="14100"/>
          <ac:cxnSpMkLst>
            <pc:docMk/>
            <pc:sldMk cId="771618908" sldId="276"/>
            <ac:cxnSpMk id="34" creationId="{98E48F93-869B-AAC9-DE06-14A2C5CE620A}"/>
          </ac:cxnSpMkLst>
        </pc:cxnChg>
        <pc:cxnChg chg="add mod">
          <ac:chgData name="桂昊 鲁" userId="88ec7f7022c28b30" providerId="LiveId" clId="{81273C26-8B80-4AA6-8DA8-434F64B2EDF2}" dt="2024-01-25T21:35:15.324" v="2432" actId="1076"/>
          <ac:cxnSpMkLst>
            <pc:docMk/>
            <pc:sldMk cId="771618908" sldId="276"/>
            <ac:cxnSpMk id="46" creationId="{FEC211C7-222C-004F-3834-0BC12423D536}"/>
          </ac:cxnSpMkLst>
        </pc:cxnChg>
        <pc:cxnChg chg="add mod">
          <ac:chgData name="桂昊 鲁" userId="88ec7f7022c28b30" providerId="LiveId" clId="{81273C26-8B80-4AA6-8DA8-434F64B2EDF2}" dt="2024-01-25T21:35:30.186" v="2438" actId="1076"/>
          <ac:cxnSpMkLst>
            <pc:docMk/>
            <pc:sldMk cId="771618908" sldId="276"/>
            <ac:cxnSpMk id="48" creationId="{4BB2AD5D-CD2A-FA19-986C-42BA57A1F209}"/>
          </ac:cxnSpMkLst>
        </pc:cxnChg>
        <pc:cxnChg chg="add mod">
          <ac:chgData name="桂昊 鲁" userId="88ec7f7022c28b30" providerId="LiveId" clId="{81273C26-8B80-4AA6-8DA8-434F64B2EDF2}" dt="2024-01-25T21:35:32.116" v="2439"/>
          <ac:cxnSpMkLst>
            <pc:docMk/>
            <pc:sldMk cId="771618908" sldId="276"/>
            <ac:cxnSpMk id="49" creationId="{1A764FBA-E4BC-3589-2193-185C706A2CBE}"/>
          </ac:cxnSpMkLst>
        </pc:cxnChg>
        <pc:cxnChg chg="add mod">
          <ac:chgData name="桂昊 鲁" userId="88ec7f7022c28b30" providerId="LiveId" clId="{81273C26-8B80-4AA6-8DA8-434F64B2EDF2}" dt="2024-01-25T21:35:44.526" v="2443" actId="1076"/>
          <ac:cxnSpMkLst>
            <pc:docMk/>
            <pc:sldMk cId="771618908" sldId="276"/>
            <ac:cxnSpMk id="51" creationId="{A4A58EF0-4EB3-D793-258E-A3638E3F662C}"/>
          </ac:cxnSpMkLst>
        </pc:cxnChg>
      </pc:sldChg>
      <pc:sldChg chg="modSp add del mod">
        <pc:chgData name="桂昊 鲁" userId="88ec7f7022c28b30" providerId="LiveId" clId="{81273C26-8B80-4AA6-8DA8-434F64B2EDF2}" dt="2024-01-25T21:29:00.477" v="2159"/>
        <pc:sldMkLst>
          <pc:docMk/>
          <pc:sldMk cId="168006437" sldId="277"/>
        </pc:sldMkLst>
        <pc:picChg chg="mod">
          <ac:chgData name="桂昊 鲁" userId="88ec7f7022c28b30" providerId="LiveId" clId="{81273C26-8B80-4AA6-8DA8-434F64B2EDF2}" dt="2024-01-25T21:28:57.425" v="2158" actId="1076"/>
          <ac:picMkLst>
            <pc:docMk/>
            <pc:sldMk cId="168006437" sldId="277"/>
            <ac:picMk id="2097159" creationId="{00000000-0000-0000-0000-000000000000}"/>
          </ac:picMkLst>
        </pc:picChg>
      </pc:sldChg>
      <pc:sldChg chg="addSp delSp modSp new mod">
        <pc:chgData name="桂昊 鲁" userId="88ec7f7022c28b30" providerId="LiveId" clId="{81273C26-8B80-4AA6-8DA8-434F64B2EDF2}" dt="2024-01-25T21:42:08.526" v="2726" actId="1076"/>
        <pc:sldMkLst>
          <pc:docMk/>
          <pc:sldMk cId="1102723671" sldId="277"/>
        </pc:sldMkLst>
        <pc:spChg chg="del">
          <ac:chgData name="桂昊 鲁" userId="88ec7f7022c28b30" providerId="LiveId" clId="{81273C26-8B80-4AA6-8DA8-434F64B2EDF2}" dt="2024-01-25T21:36:11.685" v="2473" actId="478"/>
          <ac:spMkLst>
            <pc:docMk/>
            <pc:sldMk cId="1102723671" sldId="277"/>
            <ac:spMk id="2" creationId="{D610CEE6-1B0B-A275-DB72-32BE40819854}"/>
          </ac:spMkLst>
        </pc:spChg>
        <pc:spChg chg="del">
          <ac:chgData name="桂昊 鲁" userId="88ec7f7022c28b30" providerId="LiveId" clId="{81273C26-8B80-4AA6-8DA8-434F64B2EDF2}" dt="2024-01-25T21:36:11.685" v="2473" actId="478"/>
          <ac:spMkLst>
            <pc:docMk/>
            <pc:sldMk cId="1102723671" sldId="277"/>
            <ac:spMk id="3" creationId="{0AAF8ADB-C503-954C-5377-9A6F18642C96}"/>
          </ac:spMkLst>
        </pc:spChg>
        <pc:spChg chg="add mod">
          <ac:chgData name="桂昊 鲁" userId="88ec7f7022c28b30" providerId="LiveId" clId="{81273C26-8B80-4AA6-8DA8-434F64B2EDF2}" dt="2024-01-25T21:36:32.335" v="2520" actId="20577"/>
          <ac:spMkLst>
            <pc:docMk/>
            <pc:sldMk cId="1102723671" sldId="277"/>
            <ac:spMk id="7" creationId="{199E7A36-1A01-3E7D-A8CB-A977F6BA73B6}"/>
          </ac:spMkLst>
        </pc:spChg>
        <pc:spChg chg="add mod">
          <ac:chgData name="桂昊 鲁" userId="88ec7f7022c28b30" providerId="LiveId" clId="{81273C26-8B80-4AA6-8DA8-434F64B2EDF2}" dt="2024-01-25T21:38:02.387" v="2672" actId="14100"/>
          <ac:spMkLst>
            <pc:docMk/>
            <pc:sldMk cId="1102723671" sldId="277"/>
            <ac:spMk id="8" creationId="{1872C3AB-C88B-17AB-4416-2F6CCB4CD8EE}"/>
          </ac:spMkLst>
        </pc:spChg>
        <pc:spChg chg="add mod">
          <ac:chgData name="桂昊 鲁" userId="88ec7f7022c28b30" providerId="LiveId" clId="{81273C26-8B80-4AA6-8DA8-434F64B2EDF2}" dt="2024-01-25T21:42:08.526" v="2726" actId="1076"/>
          <ac:spMkLst>
            <pc:docMk/>
            <pc:sldMk cId="1102723671" sldId="277"/>
            <ac:spMk id="31" creationId="{88F75718-E4F6-D6CC-E27C-E1962AA59D7A}"/>
          </ac:spMkLst>
        </pc:spChg>
        <pc:picChg chg="add mod">
          <ac:chgData name="桂昊 鲁" userId="88ec7f7022c28b30" providerId="LiveId" clId="{81273C26-8B80-4AA6-8DA8-434F64B2EDF2}" dt="2024-01-25T21:40:32.376" v="2707" actId="1076"/>
          <ac:picMkLst>
            <pc:docMk/>
            <pc:sldMk cId="1102723671" sldId="277"/>
            <ac:picMk id="10" creationId="{536A4905-8A97-7A9F-631E-431194C419FC}"/>
          </ac:picMkLst>
        </pc:picChg>
        <pc:picChg chg="add mod">
          <ac:chgData name="桂昊 鲁" userId="88ec7f7022c28b30" providerId="LiveId" clId="{81273C26-8B80-4AA6-8DA8-434F64B2EDF2}" dt="2024-01-25T21:38:30.294" v="2683" actId="1076"/>
          <ac:picMkLst>
            <pc:docMk/>
            <pc:sldMk cId="1102723671" sldId="277"/>
            <ac:picMk id="12" creationId="{5F0DAF5B-5453-EA20-6852-5B7D027A224C}"/>
          </ac:picMkLst>
        </pc:picChg>
        <pc:cxnChg chg="add del mod">
          <ac:chgData name="桂昊 鲁" userId="88ec7f7022c28b30" providerId="LiveId" clId="{81273C26-8B80-4AA6-8DA8-434F64B2EDF2}" dt="2024-01-25T21:39:18.429" v="2690" actId="478"/>
          <ac:cxnSpMkLst>
            <pc:docMk/>
            <pc:sldMk cId="1102723671" sldId="277"/>
            <ac:cxnSpMk id="13" creationId="{848EACDD-75E4-0A76-71B9-2AC277691692}"/>
          </ac:cxnSpMkLst>
        </pc:cxnChg>
        <pc:cxnChg chg="add mod">
          <ac:chgData name="桂昊 鲁" userId="88ec7f7022c28b30" providerId="LiveId" clId="{81273C26-8B80-4AA6-8DA8-434F64B2EDF2}" dt="2024-01-25T21:39:36.658" v="2695" actId="14100"/>
          <ac:cxnSpMkLst>
            <pc:docMk/>
            <pc:sldMk cId="1102723671" sldId="277"/>
            <ac:cxnSpMk id="16" creationId="{397AF867-D18D-57B1-3E58-607FC70A71A1}"/>
          </ac:cxnSpMkLst>
        </pc:cxnChg>
        <pc:cxnChg chg="add mod">
          <ac:chgData name="桂昊 鲁" userId="88ec7f7022c28b30" providerId="LiveId" clId="{81273C26-8B80-4AA6-8DA8-434F64B2EDF2}" dt="2024-01-25T21:39:50.785" v="2699" actId="14100"/>
          <ac:cxnSpMkLst>
            <pc:docMk/>
            <pc:sldMk cId="1102723671" sldId="277"/>
            <ac:cxnSpMk id="22" creationId="{D4091989-1E67-9AD3-9D4D-90F5683CA3A0}"/>
          </ac:cxnSpMkLst>
        </pc:cxnChg>
        <pc:cxnChg chg="add mod">
          <ac:chgData name="桂昊 鲁" userId="88ec7f7022c28b30" providerId="LiveId" clId="{81273C26-8B80-4AA6-8DA8-434F64B2EDF2}" dt="2024-01-25T21:41:26.761" v="2712" actId="208"/>
          <ac:cxnSpMkLst>
            <pc:docMk/>
            <pc:sldMk cId="1102723671" sldId="277"/>
            <ac:cxnSpMk id="27" creationId="{4254202B-DD11-914C-EDF4-1C409C213789}"/>
          </ac:cxnSpMkLst>
        </pc:cxnChg>
        <pc:cxnChg chg="add mod">
          <ac:chgData name="桂昊 鲁" userId="88ec7f7022c28b30" providerId="LiveId" clId="{81273C26-8B80-4AA6-8DA8-434F64B2EDF2}" dt="2024-01-25T21:41:32.634" v="2714" actId="208"/>
          <ac:cxnSpMkLst>
            <pc:docMk/>
            <pc:sldMk cId="1102723671" sldId="277"/>
            <ac:cxnSpMk id="28" creationId="{0723CF2B-F14F-0469-14E9-F5C87884DCFC}"/>
          </ac:cxnSpMkLst>
        </pc:cxnChg>
        <pc:cxnChg chg="add mod">
          <ac:chgData name="桂昊 鲁" userId="88ec7f7022c28b30" providerId="LiveId" clId="{81273C26-8B80-4AA6-8DA8-434F64B2EDF2}" dt="2024-01-25T21:41:29.419" v="2713" actId="208"/>
          <ac:cxnSpMkLst>
            <pc:docMk/>
            <pc:sldMk cId="1102723671" sldId="277"/>
            <ac:cxnSpMk id="30" creationId="{D69EC7A2-B3EA-0307-24A2-4D363F8DDCA8}"/>
          </ac:cxnSpMkLst>
        </pc:cxnChg>
      </pc:sldChg>
      <pc:sldChg chg="addSp delSp modSp new mod">
        <pc:chgData name="桂昊 鲁" userId="88ec7f7022c28b30" providerId="LiveId" clId="{81273C26-8B80-4AA6-8DA8-434F64B2EDF2}" dt="2024-01-25T21:49:39.593" v="3460" actId="20577"/>
        <pc:sldMkLst>
          <pc:docMk/>
          <pc:sldMk cId="1524055940" sldId="278"/>
        </pc:sldMkLst>
        <pc:spChg chg="del">
          <ac:chgData name="桂昊 鲁" userId="88ec7f7022c28b30" providerId="LiveId" clId="{81273C26-8B80-4AA6-8DA8-434F64B2EDF2}" dt="2024-01-25T21:42:21.722" v="2728" actId="478"/>
          <ac:spMkLst>
            <pc:docMk/>
            <pc:sldMk cId="1524055940" sldId="278"/>
            <ac:spMk id="2" creationId="{38E1DCDA-C7EF-2FB5-C00C-F624B3E9EEDE}"/>
          </ac:spMkLst>
        </pc:spChg>
        <pc:spChg chg="del">
          <ac:chgData name="桂昊 鲁" userId="88ec7f7022c28b30" providerId="LiveId" clId="{81273C26-8B80-4AA6-8DA8-434F64B2EDF2}" dt="2024-01-25T21:42:21.722" v="2728" actId="478"/>
          <ac:spMkLst>
            <pc:docMk/>
            <pc:sldMk cId="1524055940" sldId="278"/>
            <ac:spMk id="3" creationId="{BF358FC8-5AAD-0D50-C6E4-8ACB570A5FCD}"/>
          </ac:spMkLst>
        </pc:spChg>
        <pc:spChg chg="add mod">
          <ac:chgData name="桂昊 鲁" userId="88ec7f7022c28b30" providerId="LiveId" clId="{81273C26-8B80-4AA6-8DA8-434F64B2EDF2}" dt="2024-01-25T21:42:46.247" v="2748" actId="20577"/>
          <ac:spMkLst>
            <pc:docMk/>
            <pc:sldMk cId="1524055940" sldId="278"/>
            <ac:spMk id="7" creationId="{5F9F56D9-9AEF-84AB-7E44-60F629B87317}"/>
          </ac:spMkLst>
        </pc:spChg>
        <pc:spChg chg="add mod">
          <ac:chgData name="桂昊 鲁" userId="88ec7f7022c28b30" providerId="LiveId" clId="{81273C26-8B80-4AA6-8DA8-434F64B2EDF2}" dt="2024-01-25T21:49:39.593" v="3460" actId="20577"/>
          <ac:spMkLst>
            <pc:docMk/>
            <pc:sldMk cId="1524055940" sldId="278"/>
            <ac:spMk id="8" creationId="{3901C60D-6DC3-2E81-B125-81AAF8718812}"/>
          </ac:spMkLst>
        </pc:spChg>
        <pc:picChg chg="add mod">
          <ac:chgData name="桂昊 鲁" userId="88ec7f7022c28b30" providerId="LiveId" clId="{81273C26-8B80-4AA6-8DA8-434F64B2EDF2}" dt="2024-01-25T21:43:20.918" v="2761" actId="1076"/>
          <ac:picMkLst>
            <pc:docMk/>
            <pc:sldMk cId="1524055940" sldId="278"/>
            <ac:picMk id="10" creationId="{03D6D754-80CD-4665-D6B2-801005210DC7}"/>
          </ac:picMkLst>
        </pc:picChg>
      </pc:sldChg>
      <pc:sldChg chg="addSp delSp modSp add mod">
        <pc:chgData name="桂昊 鲁" userId="88ec7f7022c28b30" providerId="LiveId" clId="{81273C26-8B80-4AA6-8DA8-434F64B2EDF2}" dt="2024-01-30T17:12:05.763" v="3586" actId="1076"/>
        <pc:sldMkLst>
          <pc:docMk/>
          <pc:sldMk cId="3616869313" sldId="279"/>
        </pc:sldMkLst>
        <pc:spChg chg="add del">
          <ac:chgData name="桂昊 鲁" userId="88ec7f7022c28b30" providerId="LiveId" clId="{81273C26-8B80-4AA6-8DA8-434F64B2EDF2}" dt="2024-01-30T17:05:17.527" v="3478" actId="22"/>
          <ac:spMkLst>
            <pc:docMk/>
            <pc:sldMk cId="3616869313" sldId="279"/>
            <ac:spMk id="3" creationId="{016E9943-1B3F-47EC-C69B-96CB03866EFE}"/>
          </ac:spMkLst>
        </pc:spChg>
        <pc:spChg chg="mod">
          <ac:chgData name="桂昊 鲁" userId="88ec7f7022c28b30" providerId="LiveId" clId="{81273C26-8B80-4AA6-8DA8-434F64B2EDF2}" dt="2024-01-30T17:05:18.287" v="3480"/>
          <ac:spMkLst>
            <pc:docMk/>
            <pc:sldMk cId="3616869313" sldId="279"/>
            <ac:spMk id="7" creationId="{199E7A36-1A01-3E7D-A8CB-A977F6BA73B6}"/>
          </ac:spMkLst>
        </pc:spChg>
        <pc:spChg chg="del mod">
          <ac:chgData name="桂昊 鲁" userId="88ec7f7022c28b30" providerId="LiveId" clId="{81273C26-8B80-4AA6-8DA8-434F64B2EDF2}" dt="2024-01-30T17:05:23.894" v="3486"/>
          <ac:spMkLst>
            <pc:docMk/>
            <pc:sldMk cId="3616869313" sldId="279"/>
            <ac:spMk id="8" creationId="{1872C3AB-C88B-17AB-4416-2F6CCB4CD8EE}"/>
          </ac:spMkLst>
        </pc:spChg>
        <pc:spChg chg="add mod">
          <ac:chgData name="桂昊 鲁" userId="88ec7f7022c28b30" providerId="LiveId" clId="{81273C26-8B80-4AA6-8DA8-434F64B2EDF2}" dt="2024-01-30T17:07:49.217" v="3543" actId="164"/>
          <ac:spMkLst>
            <pc:docMk/>
            <pc:sldMk cId="3616869313" sldId="279"/>
            <ac:spMk id="15" creationId="{E0E7B6F6-9BB4-0922-50F6-09EA529DA110}"/>
          </ac:spMkLst>
        </pc:spChg>
        <pc:spChg chg="add mod">
          <ac:chgData name="桂昊 鲁" userId="88ec7f7022c28b30" providerId="LiveId" clId="{81273C26-8B80-4AA6-8DA8-434F64B2EDF2}" dt="2024-01-30T17:07:49.217" v="3543" actId="164"/>
          <ac:spMkLst>
            <pc:docMk/>
            <pc:sldMk cId="3616869313" sldId="279"/>
            <ac:spMk id="17" creationId="{EB8CB414-7B6E-483B-FAE6-C901A847BD1D}"/>
          </ac:spMkLst>
        </pc:spChg>
        <pc:spChg chg="add mod">
          <ac:chgData name="桂昊 鲁" userId="88ec7f7022c28b30" providerId="LiveId" clId="{81273C26-8B80-4AA6-8DA8-434F64B2EDF2}" dt="2024-01-30T17:07:49.217" v="3543" actId="164"/>
          <ac:spMkLst>
            <pc:docMk/>
            <pc:sldMk cId="3616869313" sldId="279"/>
            <ac:spMk id="18" creationId="{87A8B839-2E8E-FEA3-3C06-78326D8637C6}"/>
          </ac:spMkLst>
        </pc:spChg>
        <pc:spChg chg="add mod">
          <ac:chgData name="桂昊 鲁" userId="88ec7f7022c28b30" providerId="LiveId" clId="{81273C26-8B80-4AA6-8DA8-434F64B2EDF2}" dt="2024-01-30T17:08:11.589" v="3550" actId="1037"/>
          <ac:spMkLst>
            <pc:docMk/>
            <pc:sldMk cId="3616869313" sldId="279"/>
            <ac:spMk id="19" creationId="{A3D0FB17-9B72-A7D3-7936-AD17B51CED31}"/>
          </ac:spMkLst>
        </pc:spChg>
        <pc:spChg chg="add mod">
          <ac:chgData name="桂昊 鲁" userId="88ec7f7022c28b30" providerId="LiveId" clId="{81273C26-8B80-4AA6-8DA8-434F64B2EDF2}" dt="2024-01-30T17:08:07.798" v="3549" actId="1036"/>
          <ac:spMkLst>
            <pc:docMk/>
            <pc:sldMk cId="3616869313" sldId="279"/>
            <ac:spMk id="20" creationId="{22A0EE06-6E75-1C7D-875E-9302962D26EA}"/>
          </ac:spMkLst>
        </pc:spChg>
        <pc:spChg chg="add mod">
          <ac:chgData name="桂昊 鲁" userId="88ec7f7022c28b30" providerId="LiveId" clId="{81273C26-8B80-4AA6-8DA8-434F64B2EDF2}" dt="2024-01-30T17:08:04.753" v="3547" actId="1037"/>
          <ac:spMkLst>
            <pc:docMk/>
            <pc:sldMk cId="3616869313" sldId="279"/>
            <ac:spMk id="21" creationId="{56CFE962-0DB1-02DA-3C73-6ACEB8CD5D41}"/>
          </ac:spMkLst>
        </pc:spChg>
        <pc:spChg chg="add mod">
          <ac:chgData name="桂昊 鲁" userId="88ec7f7022c28b30" providerId="LiveId" clId="{81273C26-8B80-4AA6-8DA8-434F64B2EDF2}" dt="2024-01-30T17:07:49.217" v="3543" actId="164"/>
          <ac:spMkLst>
            <pc:docMk/>
            <pc:sldMk cId="3616869313" sldId="279"/>
            <ac:spMk id="23" creationId="{FDFAB302-C474-A467-61A6-D3BEFEB3C9FC}"/>
          </ac:spMkLst>
        </pc:spChg>
        <pc:spChg chg="add mod">
          <ac:chgData name="桂昊 鲁" userId="88ec7f7022c28b30" providerId="LiveId" clId="{81273C26-8B80-4AA6-8DA8-434F64B2EDF2}" dt="2024-01-30T17:07:59.326" v="3546" actId="1036"/>
          <ac:spMkLst>
            <pc:docMk/>
            <pc:sldMk cId="3616869313" sldId="279"/>
            <ac:spMk id="24" creationId="{4379FD87-6E78-2EB1-9E88-FD3A7716E0E0}"/>
          </ac:spMkLst>
        </pc:spChg>
        <pc:spChg chg="mod">
          <ac:chgData name="桂昊 鲁" userId="88ec7f7022c28b30" providerId="LiveId" clId="{81273C26-8B80-4AA6-8DA8-434F64B2EDF2}" dt="2024-01-30T17:05:20.907" v="3481" actId="6549"/>
          <ac:spMkLst>
            <pc:docMk/>
            <pc:sldMk cId="3616869313" sldId="279"/>
            <ac:spMk id="31" creationId="{88F75718-E4F6-D6CC-E27C-E1962AA59D7A}"/>
          </ac:spMkLst>
        </pc:spChg>
        <pc:grpChg chg="add mod">
          <ac:chgData name="桂昊 鲁" userId="88ec7f7022c28b30" providerId="LiveId" clId="{81273C26-8B80-4AA6-8DA8-434F64B2EDF2}" dt="2024-01-30T17:12:05.763" v="3586" actId="1076"/>
          <ac:grpSpMkLst>
            <pc:docMk/>
            <pc:sldMk cId="3616869313" sldId="279"/>
            <ac:grpSpMk id="25" creationId="{571849D3-94DC-1F2E-28D0-3786E38D8ABD}"/>
          </ac:grpSpMkLst>
        </pc:grpChg>
        <pc:picChg chg="del">
          <ac:chgData name="桂昊 鲁" userId="88ec7f7022c28b30" providerId="LiveId" clId="{81273C26-8B80-4AA6-8DA8-434F64B2EDF2}" dt="2024-01-30T17:05:21.680" v="3482" actId="478"/>
          <ac:picMkLst>
            <pc:docMk/>
            <pc:sldMk cId="3616869313" sldId="279"/>
            <ac:picMk id="10" creationId="{536A4905-8A97-7A9F-631E-431194C419FC}"/>
          </ac:picMkLst>
        </pc:picChg>
        <pc:picChg chg="add del mod">
          <ac:chgData name="桂昊 鲁" userId="88ec7f7022c28b30" providerId="LiveId" clId="{81273C26-8B80-4AA6-8DA8-434F64B2EDF2}" dt="2024-01-30T17:05:46.751" v="3494" actId="478"/>
          <ac:picMkLst>
            <pc:docMk/>
            <pc:sldMk cId="3616869313" sldId="279"/>
            <ac:picMk id="11" creationId="{66FB78D9-14DB-5558-3F7A-6EA4BD1B0C89}"/>
          </ac:picMkLst>
        </pc:picChg>
        <pc:picChg chg="del">
          <ac:chgData name="桂昊 鲁" userId="88ec7f7022c28b30" providerId="LiveId" clId="{81273C26-8B80-4AA6-8DA8-434F64B2EDF2}" dt="2024-01-30T17:05:23.890" v="3484" actId="478"/>
          <ac:picMkLst>
            <pc:docMk/>
            <pc:sldMk cId="3616869313" sldId="279"/>
            <ac:picMk id="12" creationId="{5F0DAF5B-5453-EA20-6852-5B7D027A224C}"/>
          </ac:picMkLst>
        </pc:picChg>
        <pc:picChg chg="add mod">
          <ac:chgData name="桂昊 鲁" userId="88ec7f7022c28b30" providerId="LiveId" clId="{81273C26-8B80-4AA6-8DA8-434F64B2EDF2}" dt="2024-01-30T17:07:49.217" v="3543" actId="164"/>
          <ac:picMkLst>
            <pc:docMk/>
            <pc:sldMk cId="3616869313" sldId="279"/>
            <ac:picMk id="14" creationId="{14E7287E-ECBD-0743-1A39-0CD291B9D1FC}"/>
          </ac:picMkLst>
        </pc:picChg>
        <pc:picChg chg="add mod">
          <ac:chgData name="桂昊 鲁" userId="88ec7f7022c28b30" providerId="LiveId" clId="{81273C26-8B80-4AA6-8DA8-434F64B2EDF2}" dt="2024-01-30T17:12:02.961" v="3585" actId="1076"/>
          <ac:picMkLst>
            <pc:docMk/>
            <pc:sldMk cId="3616869313" sldId="279"/>
            <ac:picMk id="29" creationId="{BEBA3058-00DF-7094-6FAF-BB878D29CC61}"/>
          </ac:picMkLst>
        </pc:picChg>
        <pc:picChg chg="add del mod">
          <ac:chgData name="桂昊 鲁" userId="88ec7f7022c28b30" providerId="LiveId" clId="{81273C26-8B80-4AA6-8DA8-434F64B2EDF2}" dt="2024-01-30T17:11:45.027" v="3578" actId="478"/>
          <ac:picMkLst>
            <pc:docMk/>
            <pc:sldMk cId="3616869313" sldId="279"/>
            <ac:picMk id="33" creationId="{5E333BEE-7A84-6912-9BB0-6E84FE7E7AC7}"/>
          </ac:picMkLst>
        </pc:picChg>
        <pc:picChg chg="add mod">
          <ac:chgData name="桂昊 鲁" userId="88ec7f7022c28b30" providerId="LiveId" clId="{81273C26-8B80-4AA6-8DA8-434F64B2EDF2}" dt="2024-01-30T17:11:52.705" v="3581" actId="1076"/>
          <ac:picMkLst>
            <pc:docMk/>
            <pc:sldMk cId="3616869313" sldId="279"/>
            <ac:picMk id="35" creationId="{5D807D68-D8EE-C5C4-AA07-EC40DC01E228}"/>
          </ac:picMkLst>
        </pc:picChg>
        <pc:cxnChg chg="del">
          <ac:chgData name="桂昊 鲁" userId="88ec7f7022c28b30" providerId="LiveId" clId="{81273C26-8B80-4AA6-8DA8-434F64B2EDF2}" dt="2024-01-30T17:05:25.671" v="3488" actId="478"/>
          <ac:cxnSpMkLst>
            <pc:docMk/>
            <pc:sldMk cId="3616869313" sldId="279"/>
            <ac:cxnSpMk id="16" creationId="{397AF867-D18D-57B1-3E58-607FC70A71A1}"/>
          </ac:cxnSpMkLst>
        </pc:cxnChg>
        <pc:cxnChg chg="del">
          <ac:chgData name="桂昊 鲁" userId="88ec7f7022c28b30" providerId="LiveId" clId="{81273C26-8B80-4AA6-8DA8-434F64B2EDF2}" dt="2024-01-30T17:05:24.854" v="3487" actId="478"/>
          <ac:cxnSpMkLst>
            <pc:docMk/>
            <pc:sldMk cId="3616869313" sldId="279"/>
            <ac:cxnSpMk id="22" creationId="{D4091989-1E67-9AD3-9D4D-90F5683CA3A0}"/>
          </ac:cxnSpMkLst>
        </pc:cxnChg>
      </pc:sldChg>
    </pc:docChg>
  </pc:docChgLst>
  <pc:docChgLst>
    <pc:chgData name="桂昊 鲁" userId="88ec7f7022c28b30" providerId="LiveId" clId="{E9909535-9934-46C5-9BF8-9AF2654720C7}"/>
    <pc:docChg chg="undo custSel addSld delSld modSld sldOrd addSection modSection">
      <pc:chgData name="桂昊 鲁" userId="88ec7f7022c28b30" providerId="LiveId" clId="{E9909535-9934-46C5-9BF8-9AF2654720C7}" dt="2024-03-30T17:59:04.114" v="3526" actId="1076"/>
      <pc:docMkLst>
        <pc:docMk/>
      </pc:docMkLst>
      <pc:sldChg chg="modSp mod">
        <pc:chgData name="桂昊 鲁" userId="88ec7f7022c28b30" providerId="LiveId" clId="{E9909535-9934-46C5-9BF8-9AF2654720C7}" dt="2024-03-30T15:39:02.645" v="5" actId="167"/>
        <pc:sldMkLst>
          <pc:docMk/>
          <pc:sldMk cId="0" sldId="257"/>
        </pc:sldMkLst>
        <pc:spChg chg="mod">
          <ac:chgData name="桂昊 鲁" userId="88ec7f7022c28b30" providerId="LiveId" clId="{E9909535-9934-46C5-9BF8-9AF2654720C7}" dt="2024-03-30T15:38:57.838" v="4" actId="20577"/>
          <ac:spMkLst>
            <pc:docMk/>
            <pc:sldMk cId="0" sldId="257"/>
            <ac:spMk id="1048586" creationId="{00000000-0000-0000-0000-000000000000}"/>
          </ac:spMkLst>
        </pc:spChg>
        <pc:picChg chg="ord">
          <ac:chgData name="桂昊 鲁" userId="88ec7f7022c28b30" providerId="LiveId" clId="{E9909535-9934-46C5-9BF8-9AF2654720C7}" dt="2024-03-30T15:39:02.645" v="5" actId="167"/>
          <ac:picMkLst>
            <pc:docMk/>
            <pc:sldMk cId="0" sldId="257"/>
            <ac:picMk id="9" creationId="{12AAA427-FB2D-9AEF-F111-3A39F56E97E9}"/>
          </ac:picMkLst>
        </pc:picChg>
      </pc:sldChg>
      <pc:sldChg chg="addSp delSp modSp mod">
        <pc:chgData name="桂昊 鲁" userId="88ec7f7022c28b30" providerId="LiveId" clId="{E9909535-9934-46C5-9BF8-9AF2654720C7}" dt="2024-03-30T17:06:43.383" v="2444" actId="1076"/>
        <pc:sldMkLst>
          <pc:docMk/>
          <pc:sldMk cId="0" sldId="258"/>
        </pc:sldMkLst>
        <pc:spChg chg="add del mod">
          <ac:chgData name="桂昊 鲁" userId="88ec7f7022c28b30" providerId="LiveId" clId="{E9909535-9934-46C5-9BF8-9AF2654720C7}" dt="2024-03-30T16:02:08.829" v="1067" actId="478"/>
          <ac:spMkLst>
            <pc:docMk/>
            <pc:sldMk cId="0" sldId="258"/>
            <ac:spMk id="3" creationId="{7D4A006F-BE34-2E55-57A8-E1F48861DFC8}"/>
          </ac:spMkLst>
        </pc:spChg>
        <pc:spChg chg="add mod">
          <ac:chgData name="桂昊 鲁" userId="88ec7f7022c28b30" providerId="LiveId" clId="{E9909535-9934-46C5-9BF8-9AF2654720C7}" dt="2024-03-30T16:05:54.555" v="1096" actId="1076"/>
          <ac:spMkLst>
            <pc:docMk/>
            <pc:sldMk cId="0" sldId="258"/>
            <ac:spMk id="10" creationId="{1A0C6023-2D62-29D8-3E6C-736AB1F5A625}"/>
          </ac:spMkLst>
        </pc:spChg>
        <pc:spChg chg="add mod">
          <ac:chgData name="桂昊 鲁" userId="88ec7f7022c28b30" providerId="LiveId" clId="{E9909535-9934-46C5-9BF8-9AF2654720C7}" dt="2024-03-30T16:06:00.284" v="1100" actId="1076"/>
          <ac:spMkLst>
            <pc:docMk/>
            <pc:sldMk cId="0" sldId="258"/>
            <ac:spMk id="11" creationId="{42751561-C0C2-7349-8ED7-047B8ABDE20A}"/>
          </ac:spMkLst>
        </pc:spChg>
        <pc:spChg chg="add mod">
          <ac:chgData name="桂昊 鲁" userId="88ec7f7022c28b30" providerId="LiveId" clId="{E9909535-9934-46C5-9BF8-9AF2654720C7}" dt="2024-03-30T16:06:45.843" v="1119" actId="20577"/>
          <ac:spMkLst>
            <pc:docMk/>
            <pc:sldMk cId="0" sldId="258"/>
            <ac:spMk id="14" creationId="{A3BE2EE4-FA21-C085-8551-667629A115E3}"/>
          </ac:spMkLst>
        </pc:spChg>
        <pc:spChg chg="add mod">
          <ac:chgData name="桂昊 鲁" userId="88ec7f7022c28b30" providerId="LiveId" clId="{E9909535-9934-46C5-9BF8-9AF2654720C7}" dt="2024-03-30T16:09:38.227" v="1279" actId="1076"/>
          <ac:spMkLst>
            <pc:docMk/>
            <pc:sldMk cId="0" sldId="258"/>
            <ac:spMk id="15" creationId="{B528A9D6-62F9-8221-A486-35C6914144E0}"/>
          </ac:spMkLst>
        </pc:spChg>
        <pc:spChg chg="add mod">
          <ac:chgData name="桂昊 鲁" userId="88ec7f7022c28b30" providerId="LiveId" clId="{E9909535-9934-46C5-9BF8-9AF2654720C7}" dt="2024-03-30T16:09:10.897" v="1243"/>
          <ac:spMkLst>
            <pc:docMk/>
            <pc:sldMk cId="0" sldId="258"/>
            <ac:spMk id="16" creationId="{6838A2E0-8573-502D-CEEC-94FE2A19B455}"/>
          </ac:spMkLst>
        </pc:spChg>
        <pc:spChg chg="del">
          <ac:chgData name="桂昊 鲁" userId="88ec7f7022c28b30" providerId="LiveId" clId="{E9909535-9934-46C5-9BF8-9AF2654720C7}" dt="2024-03-30T16:02:06.650" v="1066" actId="478"/>
          <ac:spMkLst>
            <pc:docMk/>
            <pc:sldMk cId="0" sldId="258"/>
            <ac:spMk id="31" creationId="{F3416BB0-7352-0E05-116F-9DF785389C80}"/>
          </ac:spMkLst>
        </pc:spChg>
        <pc:spChg chg="del">
          <ac:chgData name="桂昊 鲁" userId="88ec7f7022c28b30" providerId="LiveId" clId="{E9909535-9934-46C5-9BF8-9AF2654720C7}" dt="2024-03-30T16:02:06.650" v="1066" actId="478"/>
          <ac:spMkLst>
            <pc:docMk/>
            <pc:sldMk cId="0" sldId="258"/>
            <ac:spMk id="57" creationId="{4BAB0121-7ED8-749E-F12A-D34CC2E27D40}"/>
          </ac:spMkLst>
        </pc:spChg>
        <pc:spChg chg="del">
          <ac:chgData name="桂昊 鲁" userId="88ec7f7022c28b30" providerId="LiveId" clId="{E9909535-9934-46C5-9BF8-9AF2654720C7}" dt="2024-03-30T16:02:06.650" v="1066" actId="478"/>
          <ac:spMkLst>
            <pc:docMk/>
            <pc:sldMk cId="0" sldId="258"/>
            <ac:spMk id="58" creationId="{7D1E6A59-93DA-FCA6-A10F-1739A3D0A593}"/>
          </ac:spMkLst>
        </pc:spChg>
        <pc:spChg chg="mod">
          <ac:chgData name="桂昊 鲁" userId="88ec7f7022c28b30" providerId="LiveId" clId="{E9909535-9934-46C5-9BF8-9AF2654720C7}" dt="2024-03-30T16:01:57.958" v="1065" actId="20577"/>
          <ac:spMkLst>
            <pc:docMk/>
            <pc:sldMk cId="0" sldId="258"/>
            <ac:spMk id="1048596" creationId="{00000000-0000-0000-0000-000000000000}"/>
          </ac:spMkLst>
        </pc:spChg>
        <pc:spChg chg="del">
          <ac:chgData name="桂昊 鲁" userId="88ec7f7022c28b30" providerId="LiveId" clId="{E9909535-9934-46C5-9BF8-9AF2654720C7}" dt="2024-03-30T16:02:06.650" v="1066" actId="478"/>
          <ac:spMkLst>
            <pc:docMk/>
            <pc:sldMk cId="0" sldId="258"/>
            <ac:spMk id="2097157" creationId="{6D047C5F-629F-6804-A798-72B1CA3B6D16}"/>
          </ac:spMkLst>
        </pc:spChg>
        <pc:grpChg chg="del">
          <ac:chgData name="桂昊 鲁" userId="88ec7f7022c28b30" providerId="LiveId" clId="{E9909535-9934-46C5-9BF8-9AF2654720C7}" dt="2024-03-30T16:02:11.427" v="1068" actId="478"/>
          <ac:grpSpMkLst>
            <pc:docMk/>
            <pc:sldMk cId="0" sldId="258"/>
            <ac:grpSpMk id="49" creationId="{B68946B0-587C-4346-BA84-CCF2690E688D}"/>
          </ac:grpSpMkLst>
        </pc:grpChg>
        <pc:grpChg chg="del">
          <ac:chgData name="桂昊 鲁" userId="88ec7f7022c28b30" providerId="LiveId" clId="{E9909535-9934-46C5-9BF8-9AF2654720C7}" dt="2024-03-30T16:02:06.650" v="1066" actId="478"/>
          <ac:grpSpMkLst>
            <pc:docMk/>
            <pc:sldMk cId="0" sldId="258"/>
            <ac:grpSpMk id="51" creationId="{BFD9DFF5-7AF2-E495-4359-9724CD0AAE15}"/>
          </ac:grpSpMkLst>
        </pc:grpChg>
        <pc:picChg chg="add del mod ord">
          <ac:chgData name="桂昊 鲁" userId="88ec7f7022c28b30" providerId="LiveId" clId="{E9909535-9934-46C5-9BF8-9AF2654720C7}" dt="2024-03-30T16:04:42.675" v="1077" actId="478"/>
          <ac:picMkLst>
            <pc:docMk/>
            <pc:sldMk cId="0" sldId="258"/>
            <ac:picMk id="5" creationId="{48F6C2F4-5927-58F6-F3A6-BEE749B7B793}"/>
          </ac:picMkLst>
        </pc:picChg>
        <pc:picChg chg="add mod">
          <ac:chgData name="桂昊 鲁" userId="88ec7f7022c28b30" providerId="LiveId" clId="{E9909535-9934-46C5-9BF8-9AF2654720C7}" dt="2024-03-30T16:05:22.578" v="1088" actId="1076"/>
          <ac:picMkLst>
            <pc:docMk/>
            <pc:sldMk cId="0" sldId="258"/>
            <ac:picMk id="7" creationId="{B3C5C4C5-5E46-5489-4A8D-9C4C5ABB8538}"/>
          </ac:picMkLst>
        </pc:picChg>
        <pc:picChg chg="add mod">
          <ac:chgData name="桂昊 鲁" userId="88ec7f7022c28b30" providerId="LiveId" clId="{E9909535-9934-46C5-9BF8-9AF2654720C7}" dt="2024-03-30T16:05:23.417" v="1089" actId="1076"/>
          <ac:picMkLst>
            <pc:docMk/>
            <pc:sldMk cId="0" sldId="258"/>
            <ac:picMk id="8" creationId="{DFD3A174-5DDD-0708-A204-DD7D2612BF2D}"/>
          </ac:picMkLst>
        </pc:picChg>
        <pc:picChg chg="add del mod">
          <ac:chgData name="桂昊 鲁" userId="88ec7f7022c28b30" providerId="LiveId" clId="{E9909535-9934-46C5-9BF8-9AF2654720C7}" dt="2024-03-30T16:05:44.279" v="1094" actId="478"/>
          <ac:picMkLst>
            <pc:docMk/>
            <pc:sldMk cId="0" sldId="258"/>
            <ac:picMk id="9" creationId="{420DC79A-C6A2-DA09-7AEB-75D733DFE881}"/>
          </ac:picMkLst>
        </pc:picChg>
        <pc:picChg chg="add del mod">
          <ac:chgData name="桂昊 鲁" userId="88ec7f7022c28b30" providerId="LiveId" clId="{E9909535-9934-46C5-9BF8-9AF2654720C7}" dt="2024-03-30T16:06:17.908" v="1103" actId="478"/>
          <ac:picMkLst>
            <pc:docMk/>
            <pc:sldMk cId="0" sldId="258"/>
            <ac:picMk id="13" creationId="{8B79A21B-E991-71D3-6EC5-56385C35B752}"/>
          </ac:picMkLst>
        </pc:picChg>
        <pc:picChg chg="add mod modCrop">
          <ac:chgData name="桂昊 鲁" userId="88ec7f7022c28b30" providerId="LiveId" clId="{E9909535-9934-46C5-9BF8-9AF2654720C7}" dt="2024-03-30T17:06:43.383" v="2444" actId="1076"/>
          <ac:picMkLst>
            <pc:docMk/>
            <pc:sldMk cId="0" sldId="258"/>
            <ac:picMk id="17" creationId="{75971C25-33C3-189D-5015-85A417D0A5A5}"/>
          </ac:picMkLst>
        </pc:picChg>
        <pc:picChg chg="del">
          <ac:chgData name="桂昊 鲁" userId="88ec7f7022c28b30" providerId="LiveId" clId="{E9909535-9934-46C5-9BF8-9AF2654720C7}" dt="2024-03-30T16:02:06.650" v="1066" actId="478"/>
          <ac:picMkLst>
            <pc:docMk/>
            <pc:sldMk cId="0" sldId="258"/>
            <ac:picMk id="53" creationId="{CCABE160-5783-0682-CCDD-7AC5DC4184C5}"/>
          </ac:picMkLst>
        </pc:picChg>
        <pc:cxnChg chg="mod">
          <ac:chgData name="桂昊 鲁" userId="88ec7f7022c28b30" providerId="LiveId" clId="{E9909535-9934-46C5-9BF8-9AF2654720C7}" dt="2024-03-30T16:02:11.427" v="1068" actId="478"/>
          <ac:cxnSpMkLst>
            <pc:docMk/>
            <pc:sldMk cId="0" sldId="258"/>
            <ac:cxnSpMk id="34" creationId="{2BB88D9B-20E0-626F-8C57-7E8CD25E7E8B}"/>
          </ac:cxnSpMkLst>
        </pc:cxnChg>
        <pc:cxnChg chg="del mod">
          <ac:chgData name="桂昊 鲁" userId="88ec7f7022c28b30" providerId="LiveId" clId="{E9909535-9934-46C5-9BF8-9AF2654720C7}" dt="2024-03-30T16:02:06.650" v="1066" actId="478"/>
          <ac:cxnSpMkLst>
            <pc:docMk/>
            <pc:sldMk cId="0" sldId="258"/>
            <ac:cxnSpMk id="56" creationId="{FF9FE654-992E-A061-BE7E-77275A3852A6}"/>
          </ac:cxnSpMkLst>
        </pc:cxnChg>
      </pc:sldChg>
      <pc:sldChg chg="addSp delSp modSp mod">
        <pc:chgData name="桂昊 鲁" userId="88ec7f7022c28b30" providerId="LiveId" clId="{E9909535-9934-46C5-9BF8-9AF2654720C7}" dt="2024-03-30T17:05:58.582" v="2435" actId="478"/>
        <pc:sldMkLst>
          <pc:docMk/>
          <pc:sldMk cId="0" sldId="259"/>
        </pc:sldMkLst>
        <pc:spChg chg="add del mod">
          <ac:chgData name="桂昊 鲁" userId="88ec7f7022c28b30" providerId="LiveId" clId="{E9909535-9934-46C5-9BF8-9AF2654720C7}" dt="2024-03-30T16:33:02.150" v="1661" actId="478"/>
          <ac:spMkLst>
            <pc:docMk/>
            <pc:sldMk cId="0" sldId="259"/>
            <ac:spMk id="4" creationId="{8F38AC7A-E751-9E37-EE41-C7CCC72D064F}"/>
          </ac:spMkLst>
        </pc:spChg>
        <pc:spChg chg="add mod">
          <ac:chgData name="桂昊 鲁" userId="88ec7f7022c28b30" providerId="LiveId" clId="{E9909535-9934-46C5-9BF8-9AF2654720C7}" dt="2024-03-30T17:01:54.570" v="2289" actId="5793"/>
          <ac:spMkLst>
            <pc:docMk/>
            <pc:sldMk cId="0" sldId="259"/>
            <ac:spMk id="5" creationId="{4DE81DBF-4C35-8993-E9D1-5B36AC74C2AC}"/>
          </ac:spMkLst>
        </pc:spChg>
        <pc:spChg chg="add mod">
          <ac:chgData name="桂昊 鲁" userId="88ec7f7022c28b30" providerId="LiveId" clId="{E9909535-9934-46C5-9BF8-9AF2654720C7}" dt="2024-03-30T16:42:39.951" v="1842" actId="1076"/>
          <ac:spMkLst>
            <pc:docMk/>
            <pc:sldMk cId="0" sldId="259"/>
            <ac:spMk id="7" creationId="{C528CE15-EE91-03C3-199D-C6C619D31B99}"/>
          </ac:spMkLst>
        </pc:spChg>
        <pc:spChg chg="add del mod">
          <ac:chgData name="桂昊 鲁" userId="88ec7f7022c28b30" providerId="LiveId" clId="{E9909535-9934-46C5-9BF8-9AF2654720C7}" dt="2024-03-30T16:59:29.124" v="2198" actId="478"/>
          <ac:spMkLst>
            <pc:docMk/>
            <pc:sldMk cId="0" sldId="259"/>
            <ac:spMk id="8" creationId="{3693DCDB-0849-9452-ED05-5D04BA05C7B8}"/>
          </ac:spMkLst>
        </pc:spChg>
        <pc:spChg chg="add del mod">
          <ac:chgData name="桂昊 鲁" userId="88ec7f7022c28b30" providerId="LiveId" clId="{E9909535-9934-46C5-9BF8-9AF2654720C7}" dt="2024-03-30T16:44:13.973" v="1898" actId="478"/>
          <ac:spMkLst>
            <pc:docMk/>
            <pc:sldMk cId="0" sldId="259"/>
            <ac:spMk id="10" creationId="{A5CF55DD-735C-22BC-0F09-E6DFF02B03B1}"/>
          </ac:spMkLst>
        </pc:spChg>
        <pc:spChg chg="add del mod">
          <ac:chgData name="桂昊 鲁" userId="88ec7f7022c28b30" providerId="LiveId" clId="{E9909535-9934-46C5-9BF8-9AF2654720C7}" dt="2024-03-30T16:45:02.879" v="1908" actId="478"/>
          <ac:spMkLst>
            <pc:docMk/>
            <pc:sldMk cId="0" sldId="259"/>
            <ac:spMk id="11" creationId="{926A7F48-C059-6201-56EF-30DB7A20180F}"/>
          </ac:spMkLst>
        </pc:spChg>
        <pc:spChg chg="add del">
          <ac:chgData name="桂昊 鲁" userId="88ec7f7022c28b30" providerId="LiveId" clId="{E9909535-9934-46C5-9BF8-9AF2654720C7}" dt="2024-03-30T16:45:12.402" v="1910" actId="22"/>
          <ac:spMkLst>
            <pc:docMk/>
            <pc:sldMk cId="0" sldId="259"/>
            <ac:spMk id="13" creationId="{5C90F85F-D321-5182-B24B-E0308A5FE910}"/>
          </ac:spMkLst>
        </pc:spChg>
        <pc:spChg chg="add del mod">
          <ac:chgData name="桂昊 鲁" userId="88ec7f7022c28b30" providerId="LiveId" clId="{E9909535-9934-46C5-9BF8-9AF2654720C7}" dt="2024-03-30T16:49:12.214" v="1926" actId="478"/>
          <ac:spMkLst>
            <pc:docMk/>
            <pc:sldMk cId="0" sldId="259"/>
            <ac:spMk id="19" creationId="{4FB0C7C4-D4FC-5379-7386-DD0271E37E7A}"/>
          </ac:spMkLst>
        </pc:spChg>
        <pc:spChg chg="mod">
          <ac:chgData name="桂昊 鲁" userId="88ec7f7022c28b30" providerId="LiveId" clId="{E9909535-9934-46C5-9BF8-9AF2654720C7}" dt="2024-03-30T16:32:53.079" v="1658" actId="20577"/>
          <ac:spMkLst>
            <pc:docMk/>
            <pc:sldMk cId="0" sldId="259"/>
            <ac:spMk id="25" creationId="{508CFAAA-9ABA-B391-145C-51BAC70F100D}"/>
          </ac:spMkLst>
        </pc:spChg>
        <pc:spChg chg="del">
          <ac:chgData name="桂昊 鲁" userId="88ec7f7022c28b30" providerId="LiveId" clId="{E9909535-9934-46C5-9BF8-9AF2654720C7}" dt="2024-03-30T16:32:58.440" v="1659" actId="478"/>
          <ac:spMkLst>
            <pc:docMk/>
            <pc:sldMk cId="0" sldId="259"/>
            <ac:spMk id="28" creationId="{0596850F-A200-B4BF-03C5-DFAA021A96F4}"/>
          </ac:spMkLst>
        </pc:spChg>
        <pc:grpChg chg="del">
          <ac:chgData name="桂昊 鲁" userId="88ec7f7022c28b30" providerId="LiveId" clId="{E9909535-9934-46C5-9BF8-9AF2654720C7}" dt="2024-03-30T16:32:58.440" v="1659" actId="478"/>
          <ac:grpSpMkLst>
            <pc:docMk/>
            <pc:sldMk cId="0" sldId="259"/>
            <ac:grpSpMk id="38" creationId="{CDFB4F20-9988-CAC3-34C5-6B946DFEF616}"/>
          </ac:grpSpMkLst>
        </pc:grpChg>
        <pc:grpChg chg="del">
          <ac:chgData name="桂昊 鲁" userId="88ec7f7022c28b30" providerId="LiveId" clId="{E9909535-9934-46C5-9BF8-9AF2654720C7}" dt="2024-03-30T16:32:58.440" v="1659" actId="478"/>
          <ac:grpSpMkLst>
            <pc:docMk/>
            <pc:sldMk cId="0" sldId="259"/>
            <ac:grpSpMk id="39" creationId="{E3049405-0E4E-0614-0D2B-152DC0AC4817}"/>
          </ac:grpSpMkLst>
        </pc:grpChg>
        <pc:picChg chg="add mod">
          <ac:chgData name="桂昊 鲁" userId="88ec7f7022c28b30" providerId="LiveId" clId="{E9909535-9934-46C5-9BF8-9AF2654720C7}" dt="2024-03-30T16:45:44.250" v="1915" actId="931"/>
          <ac:picMkLst>
            <pc:docMk/>
            <pc:sldMk cId="0" sldId="259"/>
            <ac:picMk id="15" creationId="{1C4564F7-8BB3-B156-5696-39977C68D11A}"/>
          </ac:picMkLst>
        </pc:picChg>
        <pc:picChg chg="add del mod">
          <ac:chgData name="桂昊 鲁" userId="88ec7f7022c28b30" providerId="LiveId" clId="{E9909535-9934-46C5-9BF8-9AF2654720C7}" dt="2024-03-30T17:05:58.582" v="2435" actId="478"/>
          <ac:picMkLst>
            <pc:docMk/>
            <pc:sldMk cId="0" sldId="259"/>
            <ac:picMk id="17" creationId="{E63DA70C-E18E-5730-C770-C96534EE2BF4}"/>
          </ac:picMkLst>
        </pc:picChg>
        <pc:picChg chg="add mod">
          <ac:chgData name="桂昊 鲁" userId="88ec7f7022c28b30" providerId="LiveId" clId="{E9909535-9934-46C5-9BF8-9AF2654720C7}" dt="2024-03-30T16:59:31.268" v="2200" actId="1076"/>
          <ac:picMkLst>
            <pc:docMk/>
            <pc:sldMk cId="0" sldId="259"/>
            <ac:picMk id="21" creationId="{C21F7FDD-B6AD-B976-1878-02A1C24492C3}"/>
          </ac:picMkLst>
        </pc:picChg>
        <pc:picChg chg="add mod">
          <ac:chgData name="桂昊 鲁" userId="88ec7f7022c28b30" providerId="LiveId" clId="{E9909535-9934-46C5-9BF8-9AF2654720C7}" dt="2024-03-30T17:02:41.632" v="2299" actId="1076"/>
          <ac:picMkLst>
            <pc:docMk/>
            <pc:sldMk cId="0" sldId="259"/>
            <ac:picMk id="23" creationId="{C0A99579-83F8-2288-65A0-18CF7B622DF9}"/>
          </ac:picMkLst>
        </pc:picChg>
        <pc:picChg chg="add mod">
          <ac:chgData name="桂昊 鲁" userId="88ec7f7022c28b30" providerId="LiveId" clId="{E9909535-9934-46C5-9BF8-9AF2654720C7}" dt="2024-03-30T17:02:40.130" v="2298" actId="1076"/>
          <ac:picMkLst>
            <pc:docMk/>
            <pc:sldMk cId="0" sldId="259"/>
            <ac:picMk id="26" creationId="{7AFFCE46-D40E-B83B-4CDE-0AB94FF1DD7B}"/>
          </ac:picMkLst>
        </pc:picChg>
        <pc:picChg chg="add mod">
          <ac:chgData name="桂昊 鲁" userId="88ec7f7022c28b30" providerId="LiveId" clId="{E9909535-9934-46C5-9BF8-9AF2654720C7}" dt="2024-03-30T17:05:57.133" v="2434" actId="1076"/>
          <ac:picMkLst>
            <pc:docMk/>
            <pc:sldMk cId="0" sldId="259"/>
            <ac:picMk id="27" creationId="{54B191C0-4238-D222-5545-F22DA5841A4B}"/>
          </ac:picMkLst>
        </pc:picChg>
        <pc:picChg chg="del">
          <ac:chgData name="桂昊 鲁" userId="88ec7f7022c28b30" providerId="LiveId" clId="{E9909535-9934-46C5-9BF8-9AF2654720C7}" dt="2024-03-30T16:32:58.440" v="1659" actId="478"/>
          <ac:picMkLst>
            <pc:docMk/>
            <pc:sldMk cId="0" sldId="259"/>
            <ac:picMk id="32" creationId="{D277196B-AF6D-8FE6-2AC2-4B1E990D2C9E}"/>
          </ac:picMkLst>
        </pc:picChg>
        <pc:picChg chg="del">
          <ac:chgData name="桂昊 鲁" userId="88ec7f7022c28b30" providerId="LiveId" clId="{E9909535-9934-46C5-9BF8-9AF2654720C7}" dt="2024-03-30T16:33:00.097" v="1660" actId="478"/>
          <ac:picMkLst>
            <pc:docMk/>
            <pc:sldMk cId="0" sldId="259"/>
            <ac:picMk id="42" creationId="{E745EE81-D447-5C37-20C7-8DC435604A06}"/>
          </ac:picMkLst>
        </pc:picChg>
      </pc:sldChg>
      <pc:sldChg chg="addSp delSp modSp mod">
        <pc:chgData name="桂昊 鲁" userId="88ec7f7022c28b30" providerId="LiveId" clId="{E9909535-9934-46C5-9BF8-9AF2654720C7}" dt="2024-03-30T17:06:12.108" v="2436" actId="1076"/>
        <pc:sldMkLst>
          <pc:docMk/>
          <pc:sldMk cId="0" sldId="260"/>
        </pc:sldMkLst>
        <pc:spChg chg="mod">
          <ac:chgData name="桂昊 鲁" userId="88ec7f7022c28b30" providerId="LiveId" clId="{E9909535-9934-46C5-9BF8-9AF2654720C7}" dt="2024-03-30T17:04:01.943" v="2411" actId="20577"/>
          <ac:spMkLst>
            <pc:docMk/>
            <pc:sldMk cId="0" sldId="260"/>
            <ac:spMk id="13" creationId="{F7390D78-237A-8BA6-5405-CC937600AE92}"/>
          </ac:spMkLst>
        </pc:spChg>
        <pc:spChg chg="mod">
          <ac:chgData name="桂昊 鲁" userId="88ec7f7022c28b30" providerId="LiveId" clId="{E9909535-9934-46C5-9BF8-9AF2654720C7}" dt="2024-03-30T17:04:22.247" v="2417" actId="1076"/>
          <ac:spMkLst>
            <pc:docMk/>
            <pc:sldMk cId="0" sldId="260"/>
            <ac:spMk id="1048613" creationId="{00000000-0000-0000-0000-000000000000}"/>
          </ac:spMkLst>
        </pc:spChg>
        <pc:grpChg chg="add del">
          <ac:chgData name="桂昊 鲁" userId="88ec7f7022c28b30" providerId="LiveId" clId="{E9909535-9934-46C5-9BF8-9AF2654720C7}" dt="2024-03-30T17:05:24.015" v="2424" actId="478"/>
          <ac:grpSpMkLst>
            <pc:docMk/>
            <pc:sldMk cId="0" sldId="260"/>
            <ac:grpSpMk id="15" creationId="{933A9921-DA39-CF22-E693-07E13B5E1FE2}"/>
          </ac:grpSpMkLst>
        </pc:grpChg>
        <pc:picChg chg="add mod">
          <ac:chgData name="桂昊 鲁" userId="88ec7f7022c28b30" providerId="LiveId" clId="{E9909535-9934-46C5-9BF8-9AF2654720C7}" dt="2024-03-30T17:04:20.267" v="2415" actId="1076"/>
          <ac:picMkLst>
            <pc:docMk/>
            <pc:sldMk cId="0" sldId="260"/>
            <ac:picMk id="3" creationId="{0B2EA02E-6DEB-4F0E-237F-CB4360BE0619}"/>
          </ac:picMkLst>
        </pc:picChg>
        <pc:picChg chg="add mod">
          <ac:chgData name="桂昊 鲁" userId="88ec7f7022c28b30" providerId="LiveId" clId="{E9909535-9934-46C5-9BF8-9AF2654720C7}" dt="2024-03-30T17:06:12.108" v="2436" actId="1076"/>
          <ac:picMkLst>
            <pc:docMk/>
            <pc:sldMk cId="0" sldId="260"/>
            <ac:picMk id="5" creationId="{EEC60E9E-8DC2-928E-472E-9DB811F4118A}"/>
          </ac:picMkLst>
        </pc:picChg>
        <pc:picChg chg="add mod">
          <ac:chgData name="桂昊 鲁" userId="88ec7f7022c28b30" providerId="LiveId" clId="{E9909535-9934-46C5-9BF8-9AF2654720C7}" dt="2024-03-30T17:05:26.213" v="2426" actId="1076"/>
          <ac:picMkLst>
            <pc:docMk/>
            <pc:sldMk cId="0" sldId="260"/>
            <ac:picMk id="6" creationId="{6D5BECBA-225E-CEC5-FBD6-3BA32E6ED7D0}"/>
          </ac:picMkLst>
        </pc:picChg>
        <pc:picChg chg="del">
          <ac:chgData name="桂昊 鲁" userId="88ec7f7022c28b30" providerId="LiveId" clId="{E9909535-9934-46C5-9BF8-9AF2654720C7}" dt="2024-03-30T17:04:25.129" v="2418" actId="478"/>
          <ac:picMkLst>
            <pc:docMk/>
            <pc:sldMk cId="0" sldId="260"/>
            <ac:picMk id="19" creationId="{2D58478E-191C-37BA-2724-AD8DB3B3DE46}"/>
          </ac:picMkLst>
        </pc:picChg>
      </pc:sldChg>
      <pc:sldChg chg="del">
        <pc:chgData name="桂昊 鲁" userId="88ec7f7022c28b30" providerId="LiveId" clId="{E9909535-9934-46C5-9BF8-9AF2654720C7}" dt="2024-03-30T17:06:58.614" v="2446" actId="47"/>
        <pc:sldMkLst>
          <pc:docMk/>
          <pc:sldMk cId="0" sldId="261"/>
        </pc:sldMkLst>
      </pc:sldChg>
      <pc:sldChg chg="del">
        <pc:chgData name="桂昊 鲁" userId="88ec7f7022c28b30" providerId="LiveId" clId="{E9909535-9934-46C5-9BF8-9AF2654720C7}" dt="2024-03-30T17:07:01.428" v="2447" actId="47"/>
        <pc:sldMkLst>
          <pc:docMk/>
          <pc:sldMk cId="0" sldId="262"/>
        </pc:sldMkLst>
      </pc:sldChg>
      <pc:sldChg chg="modSp del mod">
        <pc:chgData name="桂昊 鲁" userId="88ec7f7022c28b30" providerId="LiveId" clId="{E9909535-9934-46C5-9BF8-9AF2654720C7}" dt="2024-03-30T15:53:43.315" v="750" actId="2696"/>
        <pc:sldMkLst>
          <pc:docMk/>
          <pc:sldMk cId="248374054" sldId="280"/>
        </pc:sldMkLst>
        <pc:spChg chg="mod">
          <ac:chgData name="桂昊 鲁" userId="88ec7f7022c28b30" providerId="LiveId" clId="{E9909535-9934-46C5-9BF8-9AF2654720C7}" dt="2024-03-30T15:53:07.272" v="749" actId="20577"/>
          <ac:spMkLst>
            <pc:docMk/>
            <pc:sldMk cId="248374054" sldId="280"/>
            <ac:spMk id="1048689" creationId="{00000000-0000-0000-0000-000000000000}"/>
          </ac:spMkLst>
        </pc:spChg>
        <pc:spChg chg="mod">
          <ac:chgData name="桂昊 鲁" userId="88ec7f7022c28b30" providerId="LiveId" clId="{E9909535-9934-46C5-9BF8-9AF2654720C7}" dt="2024-03-30T15:40:33.125" v="10" actId="20577"/>
          <ac:spMkLst>
            <pc:docMk/>
            <pc:sldMk cId="248374054" sldId="280"/>
            <ac:spMk id="1048690" creationId="{00000000-0000-0000-0000-000000000000}"/>
          </ac:spMkLst>
        </pc:spChg>
      </pc:sldChg>
      <pc:sldChg chg="addSp delSp modSp add mod ord">
        <pc:chgData name="桂昊 鲁" userId="88ec7f7022c28b30" providerId="LiveId" clId="{E9909535-9934-46C5-9BF8-9AF2654720C7}" dt="2024-03-30T15:59:03.796" v="1040" actId="1076"/>
        <pc:sldMkLst>
          <pc:docMk/>
          <pc:sldMk cId="3088105474" sldId="280"/>
        </pc:sldMkLst>
        <pc:spChg chg="add mod">
          <ac:chgData name="桂昊 鲁" userId="88ec7f7022c28b30" providerId="LiveId" clId="{E9909535-9934-46C5-9BF8-9AF2654720C7}" dt="2024-03-30T15:59:03.796" v="1040" actId="1076"/>
          <ac:spMkLst>
            <pc:docMk/>
            <pc:sldMk cId="3088105474" sldId="280"/>
            <ac:spMk id="19" creationId="{E3866BC4-FDAA-5C37-31AC-4FA8B24A2C0F}"/>
          </ac:spMkLst>
        </pc:spChg>
        <pc:grpChg chg="add del mod">
          <ac:chgData name="桂昊 鲁" userId="88ec7f7022c28b30" providerId="LiveId" clId="{E9909535-9934-46C5-9BF8-9AF2654720C7}" dt="2024-03-30T15:58:27.886" v="1028"/>
          <ac:grpSpMkLst>
            <pc:docMk/>
            <pc:sldMk cId="3088105474" sldId="280"/>
            <ac:grpSpMk id="12" creationId="{7292403B-65AB-ADEB-1998-294E6EA0CF03}"/>
          </ac:grpSpMkLst>
        </pc:grpChg>
        <pc:grpChg chg="mod">
          <ac:chgData name="桂昊 鲁" userId="88ec7f7022c28b30" providerId="LiveId" clId="{E9909535-9934-46C5-9BF8-9AF2654720C7}" dt="2024-03-30T15:58:27.886" v="1028"/>
          <ac:grpSpMkLst>
            <pc:docMk/>
            <pc:sldMk cId="3088105474" sldId="280"/>
            <ac:grpSpMk id="15" creationId="{BD5B89A7-F80C-64DA-2487-9A94237AFE2F}"/>
          </ac:grpSpMkLst>
        </pc:grpChg>
        <pc:grpChg chg="mod">
          <ac:chgData name="桂昊 鲁" userId="88ec7f7022c28b30" providerId="LiveId" clId="{E9909535-9934-46C5-9BF8-9AF2654720C7}" dt="2024-03-30T15:58:37.529" v="1032"/>
          <ac:grpSpMkLst>
            <pc:docMk/>
            <pc:sldMk cId="3088105474" sldId="280"/>
            <ac:grpSpMk id="18" creationId="{37D8A11E-9D2C-5DF5-D3E2-D1021BA96602}"/>
          </ac:grpSpMkLst>
        </pc:grpChg>
        <pc:inkChg chg="add mod">
          <ac:chgData name="桂昊 鲁" userId="88ec7f7022c28b30" providerId="LiveId" clId="{E9909535-9934-46C5-9BF8-9AF2654720C7}" dt="2024-03-30T15:58:27.886" v="1028"/>
          <ac:inkMkLst>
            <pc:docMk/>
            <pc:sldMk cId="3088105474" sldId="280"/>
            <ac:inkMk id="8" creationId="{F284B71A-E109-C376-DA3E-CC455DDB465F}"/>
          </ac:inkMkLst>
        </pc:inkChg>
        <pc:inkChg chg="add mod">
          <ac:chgData name="桂昊 鲁" userId="88ec7f7022c28b30" providerId="LiveId" clId="{E9909535-9934-46C5-9BF8-9AF2654720C7}" dt="2024-03-30T15:58:27.886" v="1028"/>
          <ac:inkMkLst>
            <pc:docMk/>
            <pc:sldMk cId="3088105474" sldId="280"/>
            <ac:inkMk id="9" creationId="{3CC36629-77B3-EF39-45CE-35ABB1B67DBD}"/>
          </ac:inkMkLst>
        </pc:inkChg>
        <pc:inkChg chg="add mod">
          <ac:chgData name="桂昊 鲁" userId="88ec7f7022c28b30" providerId="LiveId" clId="{E9909535-9934-46C5-9BF8-9AF2654720C7}" dt="2024-03-30T15:58:27.886" v="1028"/>
          <ac:inkMkLst>
            <pc:docMk/>
            <pc:sldMk cId="3088105474" sldId="280"/>
            <ac:inkMk id="10" creationId="{AB2284AA-F309-32AF-6D25-F4C8BC3290EF}"/>
          </ac:inkMkLst>
        </pc:inkChg>
        <pc:inkChg chg="add mod">
          <ac:chgData name="桂昊 鲁" userId="88ec7f7022c28b30" providerId="LiveId" clId="{E9909535-9934-46C5-9BF8-9AF2654720C7}" dt="2024-03-30T15:58:27.886" v="1028"/>
          <ac:inkMkLst>
            <pc:docMk/>
            <pc:sldMk cId="3088105474" sldId="280"/>
            <ac:inkMk id="11" creationId="{DF676059-8C2E-42C1-3D76-D4B8E70DB149}"/>
          </ac:inkMkLst>
        </pc:inkChg>
        <pc:inkChg chg="add del mod">
          <ac:chgData name="桂昊 鲁" userId="88ec7f7022c28b30" providerId="LiveId" clId="{E9909535-9934-46C5-9BF8-9AF2654720C7}" dt="2024-03-30T15:58:28.417" v="1029" actId="9405"/>
          <ac:inkMkLst>
            <pc:docMk/>
            <pc:sldMk cId="3088105474" sldId="280"/>
            <ac:inkMk id="13" creationId="{AE1E9731-0B01-B8ED-A8F0-2668F2E8E93B}"/>
          </ac:inkMkLst>
        </pc:inkChg>
        <pc:inkChg chg="add del mod">
          <ac:chgData name="桂昊 鲁" userId="88ec7f7022c28b30" providerId="LiveId" clId="{E9909535-9934-46C5-9BF8-9AF2654720C7}" dt="2024-03-30T15:58:27.886" v="1028"/>
          <ac:inkMkLst>
            <pc:docMk/>
            <pc:sldMk cId="3088105474" sldId="280"/>
            <ac:inkMk id="14" creationId="{51AF99F1-9E54-5FCE-2A92-07163D4D5537}"/>
          </ac:inkMkLst>
        </pc:inkChg>
        <pc:inkChg chg="add mod">
          <ac:chgData name="桂昊 鲁" userId="88ec7f7022c28b30" providerId="LiveId" clId="{E9909535-9934-46C5-9BF8-9AF2654720C7}" dt="2024-03-30T15:58:37.529" v="1032"/>
          <ac:inkMkLst>
            <pc:docMk/>
            <pc:sldMk cId="3088105474" sldId="280"/>
            <ac:inkMk id="16" creationId="{8E3C9695-3C0B-A226-4DC6-BE0C544BDED2}"/>
          </ac:inkMkLst>
        </pc:inkChg>
        <pc:inkChg chg="add mod">
          <ac:chgData name="桂昊 鲁" userId="88ec7f7022c28b30" providerId="LiveId" clId="{E9909535-9934-46C5-9BF8-9AF2654720C7}" dt="2024-03-30T15:58:37.529" v="1032"/>
          <ac:inkMkLst>
            <pc:docMk/>
            <pc:sldMk cId="3088105474" sldId="280"/>
            <ac:inkMk id="17" creationId="{3997F192-133F-2B7E-A74A-E5BE26CD8FE1}"/>
          </ac:inkMkLst>
        </pc:inkChg>
        <pc:cxnChg chg="add del mod">
          <ac:chgData name="桂昊 鲁" userId="88ec7f7022c28b30" providerId="LiveId" clId="{E9909535-9934-46C5-9BF8-9AF2654720C7}" dt="2024-03-30T15:58:00.313" v="1018" actId="11529"/>
          <ac:cxnSpMkLst>
            <pc:docMk/>
            <pc:sldMk cId="3088105474" sldId="280"/>
            <ac:cxnSpMk id="5" creationId="{0F6D8248-C80C-AAA1-079C-AC262EDFD56B}"/>
          </ac:cxnSpMkLst>
        </pc:cxnChg>
      </pc:sldChg>
      <pc:sldChg chg="del">
        <pc:chgData name="桂昊 鲁" userId="88ec7f7022c28b30" providerId="LiveId" clId="{E9909535-9934-46C5-9BF8-9AF2654720C7}" dt="2024-03-30T17:06:54.082" v="2445" actId="47"/>
        <pc:sldMkLst>
          <pc:docMk/>
          <pc:sldMk cId="238974438" sldId="281"/>
        </pc:sldMkLst>
      </pc:sldChg>
      <pc:sldChg chg="del">
        <pc:chgData name="桂昊 鲁" userId="88ec7f7022c28b30" providerId="LiveId" clId="{E9909535-9934-46C5-9BF8-9AF2654720C7}" dt="2024-03-30T17:07:02.392" v="2448" actId="47"/>
        <pc:sldMkLst>
          <pc:docMk/>
          <pc:sldMk cId="463109233" sldId="282"/>
        </pc:sldMkLst>
      </pc:sldChg>
      <pc:sldChg chg="del">
        <pc:chgData name="桂昊 鲁" userId="88ec7f7022c28b30" providerId="LiveId" clId="{E9909535-9934-46C5-9BF8-9AF2654720C7}" dt="2024-03-30T17:07:03.977" v="2449" actId="47"/>
        <pc:sldMkLst>
          <pc:docMk/>
          <pc:sldMk cId="1774547648" sldId="283"/>
        </pc:sldMkLst>
      </pc:sldChg>
      <pc:sldChg chg="del">
        <pc:chgData name="桂昊 鲁" userId="88ec7f7022c28b30" providerId="LiveId" clId="{E9909535-9934-46C5-9BF8-9AF2654720C7}" dt="2024-03-30T17:07:05.151" v="2450" actId="47"/>
        <pc:sldMkLst>
          <pc:docMk/>
          <pc:sldMk cId="3675807811" sldId="284"/>
        </pc:sldMkLst>
      </pc:sldChg>
      <pc:sldChg chg="del">
        <pc:chgData name="桂昊 鲁" userId="88ec7f7022c28b30" providerId="LiveId" clId="{E9909535-9934-46C5-9BF8-9AF2654720C7}" dt="2024-03-30T17:07:06.676" v="2451" actId="47"/>
        <pc:sldMkLst>
          <pc:docMk/>
          <pc:sldMk cId="1340871745" sldId="285"/>
        </pc:sldMkLst>
      </pc:sldChg>
      <pc:sldChg chg="del">
        <pc:chgData name="桂昊 鲁" userId="88ec7f7022c28b30" providerId="LiveId" clId="{E9909535-9934-46C5-9BF8-9AF2654720C7}" dt="2024-03-30T17:07:07.733" v="2452" actId="47"/>
        <pc:sldMkLst>
          <pc:docMk/>
          <pc:sldMk cId="2042679174" sldId="286"/>
        </pc:sldMkLst>
      </pc:sldChg>
      <pc:sldChg chg="del">
        <pc:chgData name="桂昊 鲁" userId="88ec7f7022c28b30" providerId="LiveId" clId="{E9909535-9934-46C5-9BF8-9AF2654720C7}" dt="2024-03-30T17:07:11.496" v="2453" actId="47"/>
        <pc:sldMkLst>
          <pc:docMk/>
          <pc:sldMk cId="2135294362" sldId="287"/>
        </pc:sldMkLst>
      </pc:sldChg>
      <pc:sldChg chg="addSp delSp modSp add mod ord">
        <pc:chgData name="桂昊 鲁" userId="88ec7f7022c28b30" providerId="LiveId" clId="{E9909535-9934-46C5-9BF8-9AF2654720C7}" dt="2024-03-30T15:47:58.819" v="447" actId="1076"/>
        <pc:sldMkLst>
          <pc:docMk/>
          <pc:sldMk cId="3654808332" sldId="288"/>
        </pc:sldMkLst>
        <pc:spChg chg="add mod">
          <ac:chgData name="桂昊 鲁" userId="88ec7f7022c28b30" providerId="LiveId" clId="{E9909535-9934-46C5-9BF8-9AF2654720C7}" dt="2024-03-30T15:44:29.783" v="383" actId="20577"/>
          <ac:spMkLst>
            <pc:docMk/>
            <pc:sldMk cId="3654808332" sldId="288"/>
            <ac:spMk id="3" creationId="{A6EB545B-4ED1-4B10-84F9-8F438A36E5A4}"/>
          </ac:spMkLst>
        </pc:spChg>
        <pc:spChg chg="add mod topLvl">
          <ac:chgData name="桂昊 鲁" userId="88ec7f7022c28b30" providerId="LiveId" clId="{E9909535-9934-46C5-9BF8-9AF2654720C7}" dt="2024-03-30T15:47:56.373" v="446" actId="164"/>
          <ac:spMkLst>
            <pc:docMk/>
            <pc:sldMk cId="3654808332" sldId="288"/>
            <ac:spMk id="5" creationId="{C2EF06BD-2B97-5C95-3493-1F7DF0D3E1E7}"/>
          </ac:spMkLst>
        </pc:spChg>
        <pc:spChg chg="add mod">
          <ac:chgData name="桂昊 鲁" userId="88ec7f7022c28b30" providerId="LiveId" clId="{E9909535-9934-46C5-9BF8-9AF2654720C7}" dt="2024-03-30T15:46:27.636" v="438" actId="20577"/>
          <ac:spMkLst>
            <pc:docMk/>
            <pc:sldMk cId="3654808332" sldId="288"/>
            <ac:spMk id="9" creationId="{B6DF62FF-B2AF-3E63-937D-234A345B3FDF}"/>
          </ac:spMkLst>
        </pc:spChg>
        <pc:spChg chg="mod">
          <ac:chgData name="桂昊 鲁" userId="88ec7f7022c28b30" providerId="LiveId" clId="{E9909535-9934-46C5-9BF8-9AF2654720C7}" dt="2024-03-30T15:40:46.240" v="29" actId="20577"/>
          <ac:spMkLst>
            <pc:docMk/>
            <pc:sldMk cId="3654808332" sldId="288"/>
            <ac:spMk id="1048689" creationId="{00000000-0000-0000-0000-000000000000}"/>
          </ac:spMkLst>
        </pc:spChg>
        <pc:spChg chg="del mod">
          <ac:chgData name="桂昊 鲁" userId="88ec7f7022c28b30" providerId="LiveId" clId="{E9909535-9934-46C5-9BF8-9AF2654720C7}" dt="2024-03-30T15:42:36.859" v="112" actId="478"/>
          <ac:spMkLst>
            <pc:docMk/>
            <pc:sldMk cId="3654808332" sldId="288"/>
            <ac:spMk id="1048690" creationId="{00000000-0000-0000-0000-000000000000}"/>
          </ac:spMkLst>
        </pc:spChg>
        <pc:grpChg chg="add del mod ord">
          <ac:chgData name="桂昊 鲁" userId="88ec7f7022c28b30" providerId="LiveId" clId="{E9909535-9934-46C5-9BF8-9AF2654720C7}" dt="2024-03-30T15:47:48.997" v="444" actId="165"/>
          <ac:grpSpMkLst>
            <pc:docMk/>
            <pc:sldMk cId="3654808332" sldId="288"/>
            <ac:grpSpMk id="6" creationId="{669DF069-B21D-59AA-1801-406C0E2F0487}"/>
          </ac:grpSpMkLst>
        </pc:grpChg>
        <pc:grpChg chg="add mod">
          <ac:chgData name="桂昊 鲁" userId="88ec7f7022c28b30" providerId="LiveId" clId="{E9909535-9934-46C5-9BF8-9AF2654720C7}" dt="2024-03-30T15:47:58.819" v="447" actId="1076"/>
          <ac:grpSpMkLst>
            <pc:docMk/>
            <pc:sldMk cId="3654808332" sldId="288"/>
            <ac:grpSpMk id="10" creationId="{4E810FF8-766D-76A6-2331-8100AA877EA6}"/>
          </ac:grpSpMkLst>
        </pc:grpChg>
        <pc:picChg chg="mod topLvl modCrop">
          <ac:chgData name="桂昊 鲁" userId="88ec7f7022c28b30" providerId="LiveId" clId="{E9909535-9934-46C5-9BF8-9AF2654720C7}" dt="2024-03-30T15:47:56.373" v="446" actId="164"/>
          <ac:picMkLst>
            <pc:docMk/>
            <pc:sldMk cId="3654808332" sldId="288"/>
            <ac:picMk id="4" creationId="{F91BFAE2-4D28-9C0F-6563-F4C0BAAFDBD2}"/>
          </ac:picMkLst>
        </pc:picChg>
        <pc:picChg chg="add mod">
          <ac:chgData name="桂昊 鲁" userId="88ec7f7022c28b30" providerId="LiveId" clId="{E9909535-9934-46C5-9BF8-9AF2654720C7}" dt="2024-03-30T15:46:19.341" v="430" actId="1076"/>
          <ac:picMkLst>
            <pc:docMk/>
            <pc:sldMk cId="3654808332" sldId="288"/>
            <ac:picMk id="8" creationId="{45523CCD-3808-BC85-4D9B-86A0E211EFFD}"/>
          </ac:picMkLst>
        </pc:picChg>
      </pc:sldChg>
      <pc:sldChg chg="addSp delSp modSp add mod">
        <pc:chgData name="桂昊 鲁" userId="88ec7f7022c28b30" providerId="LiveId" clId="{E9909535-9934-46C5-9BF8-9AF2654720C7}" dt="2024-03-30T16:01:29.484" v="1047" actId="1076"/>
        <pc:sldMkLst>
          <pc:docMk/>
          <pc:sldMk cId="574590387" sldId="289"/>
        </pc:sldMkLst>
        <pc:spChg chg="mod">
          <ac:chgData name="桂昊 鲁" userId="88ec7f7022c28b30" providerId="LiveId" clId="{E9909535-9934-46C5-9BF8-9AF2654720C7}" dt="2024-03-30T15:56:54.203" v="1005" actId="20577"/>
          <ac:spMkLst>
            <pc:docMk/>
            <pc:sldMk cId="574590387" sldId="289"/>
            <ac:spMk id="3" creationId="{A6EB545B-4ED1-4B10-84F9-8F438A36E5A4}"/>
          </ac:spMkLst>
        </pc:spChg>
        <pc:spChg chg="del">
          <ac:chgData name="桂昊 鲁" userId="88ec7f7022c28b30" providerId="LiveId" clId="{E9909535-9934-46C5-9BF8-9AF2654720C7}" dt="2024-03-30T15:50:05.325" v="465" actId="478"/>
          <ac:spMkLst>
            <pc:docMk/>
            <pc:sldMk cId="574590387" sldId="289"/>
            <ac:spMk id="9" creationId="{B6DF62FF-B2AF-3E63-937D-234A345B3FDF}"/>
          </ac:spMkLst>
        </pc:spChg>
        <pc:spChg chg="mod">
          <ac:chgData name="桂昊 鲁" userId="88ec7f7022c28b30" providerId="LiveId" clId="{E9909535-9934-46C5-9BF8-9AF2654720C7}" dt="2024-03-30T15:48:45.883" v="463" actId="20577"/>
          <ac:spMkLst>
            <pc:docMk/>
            <pc:sldMk cId="574590387" sldId="289"/>
            <ac:spMk id="1048689" creationId="{00000000-0000-0000-0000-000000000000}"/>
          </ac:spMkLst>
        </pc:spChg>
        <pc:grpChg chg="del">
          <ac:chgData name="桂昊 鲁" userId="88ec7f7022c28b30" providerId="LiveId" clId="{E9909535-9934-46C5-9BF8-9AF2654720C7}" dt="2024-03-30T15:50:05.953" v="466" actId="478"/>
          <ac:grpSpMkLst>
            <pc:docMk/>
            <pc:sldMk cId="574590387" sldId="289"/>
            <ac:grpSpMk id="10" creationId="{4E810FF8-766D-76A6-2331-8100AA877EA6}"/>
          </ac:grpSpMkLst>
        </pc:grpChg>
        <pc:picChg chg="add mod">
          <ac:chgData name="桂昊 鲁" userId="88ec7f7022c28b30" providerId="LiveId" clId="{E9909535-9934-46C5-9BF8-9AF2654720C7}" dt="2024-03-30T16:01:04.834" v="1041" actId="1076"/>
          <ac:picMkLst>
            <pc:docMk/>
            <pc:sldMk cId="574590387" sldId="289"/>
            <ac:picMk id="7" creationId="{673E4B8B-6DCE-7E14-A0C8-A10C66F3CB35}"/>
          </ac:picMkLst>
        </pc:picChg>
        <pc:picChg chg="del">
          <ac:chgData name="桂昊 鲁" userId="88ec7f7022c28b30" providerId="LiveId" clId="{E9909535-9934-46C5-9BF8-9AF2654720C7}" dt="2024-03-30T15:50:04.566" v="464" actId="478"/>
          <ac:picMkLst>
            <pc:docMk/>
            <pc:sldMk cId="574590387" sldId="289"/>
            <ac:picMk id="8" creationId="{45523CCD-3808-BC85-4D9B-86A0E211EFFD}"/>
          </ac:picMkLst>
        </pc:picChg>
        <pc:picChg chg="add mod">
          <ac:chgData name="桂昊 鲁" userId="88ec7f7022c28b30" providerId="LiveId" clId="{E9909535-9934-46C5-9BF8-9AF2654720C7}" dt="2024-03-30T16:01:09.757" v="1042" actId="1076"/>
          <ac:picMkLst>
            <pc:docMk/>
            <pc:sldMk cId="574590387" sldId="289"/>
            <ac:picMk id="12" creationId="{A106BEFE-E779-0544-51F3-DDF44A40B1E8}"/>
          </ac:picMkLst>
        </pc:picChg>
        <pc:picChg chg="add mod">
          <ac:chgData name="桂昊 鲁" userId="88ec7f7022c28b30" providerId="LiveId" clId="{E9909535-9934-46C5-9BF8-9AF2654720C7}" dt="2024-03-30T16:01:29.484" v="1047" actId="1076"/>
          <ac:picMkLst>
            <pc:docMk/>
            <pc:sldMk cId="574590387" sldId="289"/>
            <ac:picMk id="14" creationId="{2E5AB65C-48A7-1266-6971-B84CF619D895}"/>
          </ac:picMkLst>
        </pc:picChg>
      </pc:sldChg>
      <pc:sldChg chg="addSp delSp modSp add mod">
        <pc:chgData name="桂昊 鲁" userId="88ec7f7022c28b30" providerId="LiveId" clId="{E9909535-9934-46C5-9BF8-9AF2654720C7}" dt="2024-03-30T17:39:55.132" v="3019" actId="20577"/>
        <pc:sldMkLst>
          <pc:docMk/>
          <pc:sldMk cId="1576602540" sldId="290"/>
        </pc:sldMkLst>
        <pc:spChg chg="add mod">
          <ac:chgData name="桂昊 鲁" userId="88ec7f7022c28b30" providerId="LiveId" clId="{E9909535-9934-46C5-9BF8-9AF2654720C7}" dt="2024-03-30T16:10:45.448" v="1317" actId="14100"/>
          <ac:spMkLst>
            <pc:docMk/>
            <pc:sldMk cId="1576602540" sldId="290"/>
            <ac:spMk id="2" creationId="{A79BEEA8-814C-778B-AE04-1143C9BAAC07}"/>
          </ac:spMkLst>
        </pc:spChg>
        <pc:spChg chg="add mod">
          <ac:chgData name="桂昊 鲁" userId="88ec7f7022c28b30" providerId="LiveId" clId="{E9909535-9934-46C5-9BF8-9AF2654720C7}" dt="2024-03-30T16:11:07.728" v="1352" actId="20577"/>
          <ac:spMkLst>
            <pc:docMk/>
            <pc:sldMk cId="1576602540" sldId="290"/>
            <ac:spMk id="3" creationId="{D0B1A30B-4574-1680-1F90-5F0D6951B9A2}"/>
          </ac:spMkLst>
        </pc:spChg>
        <pc:spChg chg="del">
          <ac:chgData name="桂昊 鲁" userId="88ec7f7022c28b30" providerId="LiveId" clId="{E9909535-9934-46C5-9BF8-9AF2654720C7}" dt="2024-03-30T16:11:11.851" v="1355" actId="478"/>
          <ac:spMkLst>
            <pc:docMk/>
            <pc:sldMk cId="1576602540" sldId="290"/>
            <ac:spMk id="10" creationId="{1A0C6023-2D62-29D8-3E6C-736AB1F5A625}"/>
          </ac:spMkLst>
        </pc:spChg>
        <pc:spChg chg="del">
          <ac:chgData name="桂昊 鲁" userId="88ec7f7022c28b30" providerId="LiveId" clId="{E9909535-9934-46C5-9BF8-9AF2654720C7}" dt="2024-03-30T16:11:11.851" v="1355" actId="478"/>
          <ac:spMkLst>
            <pc:docMk/>
            <pc:sldMk cId="1576602540" sldId="290"/>
            <ac:spMk id="11" creationId="{42751561-C0C2-7349-8ED7-047B8ABDE20A}"/>
          </ac:spMkLst>
        </pc:spChg>
        <pc:spChg chg="del">
          <ac:chgData name="桂昊 鲁" userId="88ec7f7022c28b30" providerId="LiveId" clId="{E9909535-9934-46C5-9BF8-9AF2654720C7}" dt="2024-03-30T16:11:11.851" v="1355" actId="478"/>
          <ac:spMkLst>
            <pc:docMk/>
            <pc:sldMk cId="1576602540" sldId="290"/>
            <ac:spMk id="14" creationId="{A3BE2EE4-FA21-C085-8551-667629A115E3}"/>
          </ac:spMkLst>
        </pc:spChg>
        <pc:spChg chg="del mod">
          <ac:chgData name="桂昊 鲁" userId="88ec7f7022c28b30" providerId="LiveId" clId="{E9909535-9934-46C5-9BF8-9AF2654720C7}" dt="2024-03-30T16:12:27.604" v="1376" actId="478"/>
          <ac:spMkLst>
            <pc:docMk/>
            <pc:sldMk cId="1576602540" sldId="290"/>
            <ac:spMk id="15" creationId="{B528A9D6-62F9-8221-A486-35C6914144E0}"/>
          </ac:spMkLst>
        </pc:spChg>
        <pc:spChg chg="mod">
          <ac:chgData name="桂昊 鲁" userId="88ec7f7022c28b30" providerId="LiveId" clId="{E9909535-9934-46C5-9BF8-9AF2654720C7}" dt="2024-03-30T16:12:09.592" v="1368" actId="14100"/>
          <ac:spMkLst>
            <pc:docMk/>
            <pc:sldMk cId="1576602540" sldId="290"/>
            <ac:spMk id="19" creationId="{1B7C7024-3626-4545-E374-E050E9E198B6}"/>
          </ac:spMkLst>
        </pc:spChg>
        <pc:spChg chg="mod">
          <ac:chgData name="桂昊 鲁" userId="88ec7f7022c28b30" providerId="LiveId" clId="{E9909535-9934-46C5-9BF8-9AF2654720C7}" dt="2024-03-30T16:12:12.446" v="1369" actId="14100"/>
          <ac:spMkLst>
            <pc:docMk/>
            <pc:sldMk cId="1576602540" sldId="290"/>
            <ac:spMk id="22" creationId="{D8658713-5E33-777B-CD51-704F0A336DE2}"/>
          </ac:spMkLst>
        </pc:spChg>
        <pc:spChg chg="mod">
          <ac:chgData name="桂昊 鲁" userId="88ec7f7022c28b30" providerId="LiveId" clId="{E9909535-9934-46C5-9BF8-9AF2654720C7}" dt="2024-03-30T16:12:14.802" v="1370" actId="14100"/>
          <ac:spMkLst>
            <pc:docMk/>
            <pc:sldMk cId="1576602540" sldId="290"/>
            <ac:spMk id="24" creationId="{1D906941-6C85-9EB4-EEE9-DAFE65EFF295}"/>
          </ac:spMkLst>
        </pc:spChg>
        <pc:spChg chg="mod">
          <ac:chgData name="桂昊 鲁" userId="88ec7f7022c28b30" providerId="LiveId" clId="{E9909535-9934-46C5-9BF8-9AF2654720C7}" dt="2024-03-30T16:12:17.623" v="1371" actId="14100"/>
          <ac:spMkLst>
            <pc:docMk/>
            <pc:sldMk cId="1576602540" sldId="290"/>
            <ac:spMk id="26" creationId="{1D7F13F1-FFEF-772D-05F4-5979FA175C1B}"/>
          </ac:spMkLst>
        </pc:spChg>
        <pc:spChg chg="add del mod">
          <ac:chgData name="桂昊 鲁" userId="88ec7f7022c28b30" providerId="LiveId" clId="{E9909535-9934-46C5-9BF8-9AF2654720C7}" dt="2024-03-30T16:11:34.994" v="1359" actId="478"/>
          <ac:spMkLst>
            <pc:docMk/>
            <pc:sldMk cId="1576602540" sldId="290"/>
            <ac:spMk id="27" creationId="{A833C210-C0B7-339E-F89A-C2E0DBBA1F97}"/>
          </ac:spMkLst>
        </pc:spChg>
        <pc:spChg chg="add del mod">
          <ac:chgData name="桂昊 鲁" userId="88ec7f7022c28b30" providerId="LiveId" clId="{E9909535-9934-46C5-9BF8-9AF2654720C7}" dt="2024-03-30T16:11:34.155" v="1358" actId="478"/>
          <ac:spMkLst>
            <pc:docMk/>
            <pc:sldMk cId="1576602540" sldId="290"/>
            <ac:spMk id="28" creationId="{68B8BB3C-2679-D8BE-13BE-4AF6FCB76A02}"/>
          </ac:spMkLst>
        </pc:spChg>
        <pc:spChg chg="add del mod">
          <ac:chgData name="桂昊 鲁" userId="88ec7f7022c28b30" providerId="LiveId" clId="{E9909535-9934-46C5-9BF8-9AF2654720C7}" dt="2024-03-30T16:12:30.106" v="1377" actId="478"/>
          <ac:spMkLst>
            <pc:docMk/>
            <pc:sldMk cId="1576602540" sldId="290"/>
            <ac:spMk id="32" creationId="{4BDC1CF4-B73A-5D47-DD59-645CAFBE090B}"/>
          </ac:spMkLst>
        </pc:spChg>
        <pc:spChg chg="add del mod">
          <ac:chgData name="桂昊 鲁" userId="88ec7f7022c28b30" providerId="LiveId" clId="{E9909535-9934-46C5-9BF8-9AF2654720C7}" dt="2024-03-30T17:02:12.619" v="2290" actId="478"/>
          <ac:spMkLst>
            <pc:docMk/>
            <pc:sldMk cId="1576602540" sldId="290"/>
            <ac:spMk id="33" creationId="{BE458385-0790-376F-E5D1-5001F82CCAE9}"/>
          </ac:spMkLst>
        </pc:spChg>
        <pc:spChg chg="add del mod">
          <ac:chgData name="桂昊 鲁" userId="88ec7f7022c28b30" providerId="LiveId" clId="{E9909535-9934-46C5-9BF8-9AF2654720C7}" dt="2024-03-30T17:02:12.619" v="2290" actId="478"/>
          <ac:spMkLst>
            <pc:docMk/>
            <pc:sldMk cId="1576602540" sldId="290"/>
            <ac:spMk id="34" creationId="{14BA8222-7206-BD10-E249-AA60BBF8A528}"/>
          </ac:spMkLst>
        </pc:spChg>
        <pc:spChg chg="add del mod">
          <ac:chgData name="桂昊 鲁" userId="88ec7f7022c28b30" providerId="LiveId" clId="{E9909535-9934-46C5-9BF8-9AF2654720C7}" dt="2024-03-30T16:31:09.210" v="1594" actId="478"/>
          <ac:spMkLst>
            <pc:docMk/>
            <pc:sldMk cId="1576602540" sldId="290"/>
            <ac:spMk id="38" creationId="{8CACB76D-264B-E274-6839-C13C7D34EEEE}"/>
          </ac:spMkLst>
        </pc:spChg>
        <pc:spChg chg="add del mod">
          <ac:chgData name="桂昊 鲁" userId="88ec7f7022c28b30" providerId="LiveId" clId="{E9909535-9934-46C5-9BF8-9AF2654720C7}" dt="2024-03-30T17:02:12.619" v="2290" actId="478"/>
          <ac:spMkLst>
            <pc:docMk/>
            <pc:sldMk cId="1576602540" sldId="290"/>
            <ac:spMk id="45" creationId="{2F039623-38E7-5FD4-C416-B6448394900C}"/>
          </ac:spMkLst>
        </pc:spChg>
        <pc:spChg chg="add del mod">
          <ac:chgData name="桂昊 鲁" userId="88ec7f7022c28b30" providerId="LiveId" clId="{E9909535-9934-46C5-9BF8-9AF2654720C7}" dt="2024-03-30T17:02:12.619" v="2290" actId="478"/>
          <ac:spMkLst>
            <pc:docMk/>
            <pc:sldMk cId="1576602540" sldId="290"/>
            <ac:spMk id="50" creationId="{9A4A8B6F-3B88-288C-75E2-513BFDB87DC3}"/>
          </ac:spMkLst>
        </pc:spChg>
        <pc:spChg chg="add mod">
          <ac:chgData name="桂昊 鲁" userId="88ec7f7022c28b30" providerId="LiveId" clId="{E9909535-9934-46C5-9BF8-9AF2654720C7}" dt="2024-03-30T17:02:12.898" v="2291"/>
          <ac:spMkLst>
            <pc:docMk/>
            <pc:sldMk cId="1576602540" sldId="290"/>
            <ac:spMk id="52" creationId="{9CA34A83-94CA-915C-3746-44BD614585A2}"/>
          </ac:spMkLst>
        </pc:spChg>
        <pc:spChg chg="add mod">
          <ac:chgData name="桂昊 鲁" userId="88ec7f7022c28b30" providerId="LiveId" clId="{E9909535-9934-46C5-9BF8-9AF2654720C7}" dt="2024-03-30T17:39:37.654" v="2975" actId="1076"/>
          <ac:spMkLst>
            <pc:docMk/>
            <pc:sldMk cId="1576602540" sldId="290"/>
            <ac:spMk id="53" creationId="{9A1E6CE1-0F9F-1FBB-2993-3933199A5C33}"/>
          </ac:spMkLst>
        </pc:spChg>
        <pc:spChg chg="add mod">
          <ac:chgData name="桂昊 鲁" userId="88ec7f7022c28b30" providerId="LiveId" clId="{E9909535-9934-46C5-9BF8-9AF2654720C7}" dt="2024-03-30T17:39:37.654" v="2975" actId="1076"/>
          <ac:spMkLst>
            <pc:docMk/>
            <pc:sldMk cId="1576602540" sldId="290"/>
            <ac:spMk id="56" creationId="{15B830E8-D92B-B642-84E1-88E761C13B80}"/>
          </ac:spMkLst>
        </pc:spChg>
        <pc:spChg chg="add mod">
          <ac:chgData name="桂昊 鲁" userId="88ec7f7022c28b30" providerId="LiveId" clId="{E9909535-9934-46C5-9BF8-9AF2654720C7}" dt="2024-03-30T17:39:37.654" v="2975" actId="1076"/>
          <ac:spMkLst>
            <pc:docMk/>
            <pc:sldMk cId="1576602540" sldId="290"/>
            <ac:spMk id="58" creationId="{AFC6F3DE-B7AD-27BD-7E18-E4ECB619A45B}"/>
          </ac:spMkLst>
        </pc:spChg>
        <pc:spChg chg="add mod">
          <ac:chgData name="桂昊 鲁" userId="88ec7f7022c28b30" providerId="LiveId" clId="{E9909535-9934-46C5-9BF8-9AF2654720C7}" dt="2024-03-30T17:39:37.654" v="2975" actId="1076"/>
          <ac:spMkLst>
            <pc:docMk/>
            <pc:sldMk cId="1576602540" sldId="290"/>
            <ac:spMk id="59" creationId="{5ED6E09C-6194-8CE9-2C4E-5A1BCDE01866}"/>
          </ac:spMkLst>
        </pc:spChg>
        <pc:spChg chg="add mod">
          <ac:chgData name="桂昊 鲁" userId="88ec7f7022c28b30" providerId="LiveId" clId="{E9909535-9934-46C5-9BF8-9AF2654720C7}" dt="2024-03-30T17:39:55.132" v="3019" actId="20577"/>
          <ac:spMkLst>
            <pc:docMk/>
            <pc:sldMk cId="1576602540" sldId="290"/>
            <ac:spMk id="61" creationId="{413C550D-5AF3-C93A-A527-C316B6A3C721}"/>
          </ac:spMkLst>
        </pc:spChg>
        <pc:spChg chg="mod">
          <ac:chgData name="桂昊 鲁" userId="88ec7f7022c28b30" providerId="LiveId" clId="{E9909535-9934-46C5-9BF8-9AF2654720C7}" dt="2024-03-30T16:09:20.298" v="1274" actId="20577"/>
          <ac:spMkLst>
            <pc:docMk/>
            <pc:sldMk cId="1576602540" sldId="290"/>
            <ac:spMk id="1048596" creationId="{00000000-0000-0000-0000-000000000000}"/>
          </ac:spMkLst>
        </pc:spChg>
        <pc:grpChg chg="add mod">
          <ac:chgData name="桂昊 鲁" userId="88ec7f7022c28b30" providerId="LiveId" clId="{E9909535-9934-46C5-9BF8-9AF2654720C7}" dt="2024-03-30T16:12:24.510" v="1375" actId="1076"/>
          <ac:grpSpMkLst>
            <pc:docMk/>
            <pc:sldMk cId="1576602540" sldId="290"/>
            <ac:grpSpMk id="6" creationId="{DC929285-01C0-E425-1DD1-CA88951F80FF}"/>
          </ac:grpSpMkLst>
        </pc:grpChg>
        <pc:grpChg chg="mod">
          <ac:chgData name="桂昊 鲁" userId="88ec7f7022c28b30" providerId="LiveId" clId="{E9909535-9934-46C5-9BF8-9AF2654720C7}" dt="2024-03-30T16:11:23.809" v="1356"/>
          <ac:grpSpMkLst>
            <pc:docMk/>
            <pc:sldMk cId="1576602540" sldId="290"/>
            <ac:grpSpMk id="12" creationId="{922E6B79-6645-0948-1558-71A9070DD2D3}"/>
          </ac:grpSpMkLst>
        </pc:grpChg>
        <pc:grpChg chg="mod">
          <ac:chgData name="桂昊 鲁" userId="88ec7f7022c28b30" providerId="LiveId" clId="{E9909535-9934-46C5-9BF8-9AF2654720C7}" dt="2024-03-30T16:11:23.809" v="1356"/>
          <ac:grpSpMkLst>
            <pc:docMk/>
            <pc:sldMk cId="1576602540" sldId="290"/>
            <ac:grpSpMk id="13" creationId="{3D7813CC-38B8-3F03-D2F8-0EAC396C724E}"/>
          </ac:grpSpMkLst>
        </pc:grpChg>
        <pc:grpChg chg="mod">
          <ac:chgData name="桂昊 鲁" userId="88ec7f7022c28b30" providerId="LiveId" clId="{E9909535-9934-46C5-9BF8-9AF2654720C7}" dt="2024-03-30T16:11:23.809" v="1356"/>
          <ac:grpSpMkLst>
            <pc:docMk/>
            <pc:sldMk cId="1576602540" sldId="290"/>
            <ac:grpSpMk id="16" creationId="{32DB7AF6-A257-8505-B9FA-C35E4014D4A0}"/>
          </ac:grpSpMkLst>
        </pc:grpChg>
        <pc:grpChg chg="mod">
          <ac:chgData name="桂昊 鲁" userId="88ec7f7022c28b30" providerId="LiveId" clId="{E9909535-9934-46C5-9BF8-9AF2654720C7}" dt="2024-03-30T16:11:23.809" v="1356"/>
          <ac:grpSpMkLst>
            <pc:docMk/>
            <pc:sldMk cId="1576602540" sldId="290"/>
            <ac:grpSpMk id="17" creationId="{E2B1E7A2-01CD-1D27-20C4-5D5EC77F2655}"/>
          </ac:grpSpMkLst>
        </pc:grpChg>
        <pc:picChg chg="del">
          <ac:chgData name="桂昊 鲁" userId="88ec7f7022c28b30" providerId="LiveId" clId="{E9909535-9934-46C5-9BF8-9AF2654720C7}" dt="2024-03-30T16:11:09.904" v="1353" actId="478"/>
          <ac:picMkLst>
            <pc:docMk/>
            <pc:sldMk cId="1576602540" sldId="290"/>
            <ac:picMk id="7" creationId="{B3C5C4C5-5E46-5489-4A8D-9C4C5ABB8538}"/>
          </ac:picMkLst>
        </pc:picChg>
        <pc:picChg chg="del">
          <ac:chgData name="桂昊 鲁" userId="88ec7f7022c28b30" providerId="LiveId" clId="{E9909535-9934-46C5-9BF8-9AF2654720C7}" dt="2024-03-30T16:11:10.513" v="1354" actId="478"/>
          <ac:picMkLst>
            <pc:docMk/>
            <pc:sldMk cId="1576602540" sldId="290"/>
            <ac:picMk id="8" creationId="{DFD3A174-5DDD-0708-A204-DD7D2612BF2D}"/>
          </ac:picMkLst>
        </pc:picChg>
        <pc:picChg chg="mod">
          <ac:chgData name="桂昊 鲁" userId="88ec7f7022c28b30" providerId="LiveId" clId="{E9909535-9934-46C5-9BF8-9AF2654720C7}" dt="2024-03-30T16:12:19.901" v="1373" actId="1076"/>
          <ac:picMkLst>
            <pc:docMk/>
            <pc:sldMk cId="1576602540" sldId="290"/>
            <ac:picMk id="9" creationId="{38EDE3C4-BAB9-6897-A87E-AFB6CE9D108E}"/>
          </ac:picMkLst>
        </pc:picChg>
        <pc:cxnChg chg="add mod">
          <ac:chgData name="桂昊 鲁" userId="88ec7f7022c28b30" providerId="LiveId" clId="{E9909535-9934-46C5-9BF8-9AF2654720C7}" dt="2024-03-30T16:10:57.700" v="1321" actId="13822"/>
          <ac:cxnSpMkLst>
            <pc:docMk/>
            <pc:sldMk cId="1576602540" sldId="290"/>
            <ac:cxnSpMk id="5" creationId="{A1480171-6529-7A64-286E-1D60F8C60425}"/>
          </ac:cxnSpMkLst>
        </pc:cxnChg>
        <pc:cxnChg chg="mod">
          <ac:chgData name="桂昊 鲁" userId="88ec7f7022c28b30" providerId="LiveId" clId="{E9909535-9934-46C5-9BF8-9AF2654720C7}" dt="2024-03-30T16:11:23.809" v="1356"/>
          <ac:cxnSpMkLst>
            <pc:docMk/>
            <pc:sldMk cId="1576602540" sldId="290"/>
            <ac:cxnSpMk id="18" creationId="{E569FCE3-CFF7-8FA3-6F2F-00F64EEFC1AA}"/>
          </ac:cxnSpMkLst>
        </pc:cxnChg>
        <pc:cxnChg chg="mod">
          <ac:chgData name="桂昊 鲁" userId="88ec7f7022c28b30" providerId="LiveId" clId="{E9909535-9934-46C5-9BF8-9AF2654720C7}" dt="2024-03-30T16:11:23.809" v="1356"/>
          <ac:cxnSpMkLst>
            <pc:docMk/>
            <pc:sldMk cId="1576602540" sldId="290"/>
            <ac:cxnSpMk id="20" creationId="{9F416A42-7047-B1BA-0908-46309BC107AE}"/>
          </ac:cxnSpMkLst>
        </pc:cxnChg>
        <pc:cxnChg chg="mod">
          <ac:chgData name="桂昊 鲁" userId="88ec7f7022c28b30" providerId="LiveId" clId="{E9909535-9934-46C5-9BF8-9AF2654720C7}" dt="2024-03-30T16:11:23.809" v="1356"/>
          <ac:cxnSpMkLst>
            <pc:docMk/>
            <pc:sldMk cId="1576602540" sldId="290"/>
            <ac:cxnSpMk id="23" creationId="{CE30AB62-0BB7-B45D-ABB5-59621E6F72AA}"/>
          </ac:cxnSpMkLst>
        </pc:cxnChg>
        <pc:cxnChg chg="mod">
          <ac:chgData name="桂昊 鲁" userId="88ec7f7022c28b30" providerId="LiveId" clId="{E9909535-9934-46C5-9BF8-9AF2654720C7}" dt="2024-03-30T16:11:23.809" v="1356"/>
          <ac:cxnSpMkLst>
            <pc:docMk/>
            <pc:sldMk cId="1576602540" sldId="290"/>
            <ac:cxnSpMk id="25" creationId="{367BD7F2-5D11-A58C-8747-BDAEECB0C6CB}"/>
          </ac:cxnSpMkLst>
        </pc:cxnChg>
        <pc:cxnChg chg="add del mod">
          <ac:chgData name="桂昊 鲁" userId="88ec7f7022c28b30" providerId="LiveId" clId="{E9909535-9934-46C5-9BF8-9AF2654720C7}" dt="2024-03-30T16:11:35.622" v="1360" actId="478"/>
          <ac:cxnSpMkLst>
            <pc:docMk/>
            <pc:sldMk cId="1576602540" sldId="290"/>
            <ac:cxnSpMk id="29" creationId="{022781EC-9C6F-3891-3E85-D1F4FF38BE2E}"/>
          </ac:cxnSpMkLst>
        </pc:cxnChg>
        <pc:cxnChg chg="add del mod">
          <ac:chgData name="桂昊 鲁" userId="88ec7f7022c28b30" providerId="LiveId" clId="{E9909535-9934-46C5-9BF8-9AF2654720C7}" dt="2024-03-30T17:02:12.619" v="2290" actId="478"/>
          <ac:cxnSpMkLst>
            <pc:docMk/>
            <pc:sldMk cId="1576602540" sldId="290"/>
            <ac:cxnSpMk id="35" creationId="{5426461F-26B6-24A1-5D1B-7268C448E9DA}"/>
          </ac:cxnSpMkLst>
        </pc:cxnChg>
        <pc:cxnChg chg="add del mod">
          <ac:chgData name="桂昊 鲁" userId="88ec7f7022c28b30" providerId="LiveId" clId="{E9909535-9934-46C5-9BF8-9AF2654720C7}" dt="2024-03-30T16:31:10.021" v="1595" actId="478"/>
          <ac:cxnSpMkLst>
            <pc:docMk/>
            <pc:sldMk cId="1576602540" sldId="290"/>
            <ac:cxnSpMk id="39" creationId="{1CCADA4F-B0D9-EA34-FC02-7B723D475295}"/>
          </ac:cxnSpMkLst>
        </pc:cxnChg>
        <pc:cxnChg chg="add del mod">
          <ac:chgData name="桂昊 鲁" userId="88ec7f7022c28b30" providerId="LiveId" clId="{E9909535-9934-46C5-9BF8-9AF2654720C7}" dt="2024-03-30T17:02:12.619" v="2290" actId="478"/>
          <ac:cxnSpMkLst>
            <pc:docMk/>
            <pc:sldMk cId="1576602540" sldId="290"/>
            <ac:cxnSpMk id="42" creationId="{74927741-9DC8-2A3F-1579-06200B057EB8}"/>
          </ac:cxnSpMkLst>
        </pc:cxnChg>
        <pc:cxnChg chg="add del mod">
          <ac:chgData name="桂昊 鲁" userId="88ec7f7022c28b30" providerId="LiveId" clId="{E9909535-9934-46C5-9BF8-9AF2654720C7}" dt="2024-03-30T17:02:12.619" v="2290" actId="478"/>
          <ac:cxnSpMkLst>
            <pc:docMk/>
            <pc:sldMk cId="1576602540" sldId="290"/>
            <ac:cxnSpMk id="49" creationId="{27862129-1057-59C6-86CD-5103755AB991}"/>
          </ac:cxnSpMkLst>
        </pc:cxnChg>
        <pc:cxnChg chg="add mod">
          <ac:chgData name="桂昊 鲁" userId="88ec7f7022c28b30" providerId="LiveId" clId="{E9909535-9934-46C5-9BF8-9AF2654720C7}" dt="2024-03-30T17:39:37.654" v="2975" actId="1076"/>
          <ac:cxnSpMkLst>
            <pc:docMk/>
            <pc:sldMk cId="1576602540" sldId="290"/>
            <ac:cxnSpMk id="54" creationId="{73D8B977-E34B-E7B3-4C31-EAA743E2B7E1}"/>
          </ac:cxnSpMkLst>
        </pc:cxnChg>
        <pc:cxnChg chg="add mod">
          <ac:chgData name="桂昊 鲁" userId="88ec7f7022c28b30" providerId="LiveId" clId="{E9909535-9934-46C5-9BF8-9AF2654720C7}" dt="2024-03-30T17:39:37.654" v="2975" actId="1076"/>
          <ac:cxnSpMkLst>
            <pc:docMk/>
            <pc:sldMk cId="1576602540" sldId="290"/>
            <ac:cxnSpMk id="55" creationId="{90B0AF8C-32B5-0251-1197-88E0BC764749}"/>
          </ac:cxnSpMkLst>
        </pc:cxnChg>
        <pc:cxnChg chg="add mod">
          <ac:chgData name="桂昊 鲁" userId="88ec7f7022c28b30" providerId="LiveId" clId="{E9909535-9934-46C5-9BF8-9AF2654720C7}" dt="2024-03-30T17:39:37.654" v="2975" actId="1076"/>
          <ac:cxnSpMkLst>
            <pc:docMk/>
            <pc:sldMk cId="1576602540" sldId="290"/>
            <ac:cxnSpMk id="57" creationId="{829F38FD-1032-BC20-7819-89E3D2A6A7CE}"/>
          </ac:cxnSpMkLst>
        </pc:cxnChg>
        <pc:cxnChg chg="add mod">
          <ac:chgData name="桂昊 鲁" userId="88ec7f7022c28b30" providerId="LiveId" clId="{E9909535-9934-46C5-9BF8-9AF2654720C7}" dt="2024-03-30T17:39:37.654" v="2975" actId="1076"/>
          <ac:cxnSpMkLst>
            <pc:docMk/>
            <pc:sldMk cId="1576602540" sldId="290"/>
            <ac:cxnSpMk id="60" creationId="{C2F49A81-3336-A4C4-951E-D20ABDC12134}"/>
          </ac:cxnSpMkLst>
        </pc:cxnChg>
        <pc:cxnChg chg="add mod">
          <ac:chgData name="桂昊 鲁" userId="88ec7f7022c28b30" providerId="LiveId" clId="{E9909535-9934-46C5-9BF8-9AF2654720C7}" dt="2024-03-30T17:39:43.028" v="2977" actId="14100"/>
          <ac:cxnSpMkLst>
            <pc:docMk/>
            <pc:sldMk cId="1576602540" sldId="290"/>
            <ac:cxnSpMk id="62" creationId="{B5264986-04C8-5E96-BAEE-837CF6838868}"/>
          </ac:cxnSpMkLst>
        </pc:cxnChg>
      </pc:sldChg>
      <pc:sldChg chg="addSp delSp modSp add mod">
        <pc:chgData name="桂昊 鲁" userId="88ec7f7022c28b30" providerId="LiveId" clId="{E9909535-9934-46C5-9BF8-9AF2654720C7}" dt="2024-03-30T17:40:07.358" v="3040" actId="1036"/>
        <pc:sldMkLst>
          <pc:docMk/>
          <pc:sldMk cId="1022686947" sldId="291"/>
        </pc:sldMkLst>
        <pc:spChg chg="add mod">
          <ac:chgData name="桂昊 鲁" userId="88ec7f7022c28b30" providerId="LiveId" clId="{E9909535-9934-46C5-9BF8-9AF2654720C7}" dt="2024-03-30T16:32:24.986" v="1622" actId="14100"/>
          <ac:spMkLst>
            <pc:docMk/>
            <pc:sldMk cId="1022686947" sldId="291"/>
            <ac:spMk id="8" creationId="{F84E1BC0-0B47-9653-A6F7-C9CFD663FB19}"/>
          </ac:spMkLst>
        </pc:spChg>
        <pc:spChg chg="add mod">
          <ac:chgData name="桂昊 鲁" userId="88ec7f7022c28b30" providerId="LiveId" clId="{E9909535-9934-46C5-9BF8-9AF2654720C7}" dt="2024-03-30T16:32:25.527" v="1623"/>
          <ac:spMkLst>
            <pc:docMk/>
            <pc:sldMk cId="1022686947" sldId="291"/>
            <ac:spMk id="15" creationId="{64583FA3-15D9-77AA-F599-363FA6AD8497}"/>
          </ac:spMkLst>
        </pc:spChg>
        <pc:spChg chg="add mod">
          <ac:chgData name="桂昊 鲁" userId="88ec7f7022c28b30" providerId="LiveId" clId="{E9909535-9934-46C5-9BF8-9AF2654720C7}" dt="2024-03-30T16:32:38.864" v="1626" actId="20577"/>
          <ac:spMkLst>
            <pc:docMk/>
            <pc:sldMk cId="1022686947" sldId="291"/>
            <ac:spMk id="28" creationId="{5428C672-19D7-860D-4B41-C9668F51EB41}"/>
          </ac:spMkLst>
        </pc:spChg>
        <pc:spChg chg="add del mod">
          <ac:chgData name="桂昊 鲁" userId="88ec7f7022c28b30" providerId="LiveId" clId="{E9909535-9934-46C5-9BF8-9AF2654720C7}" dt="2024-03-30T17:40:04.382" v="3020" actId="478"/>
          <ac:spMkLst>
            <pc:docMk/>
            <pc:sldMk cId="1022686947" sldId="291"/>
            <ac:spMk id="30" creationId="{9E0B8331-AE1D-91D0-6FA5-24B9B2BFD9B1}"/>
          </ac:spMkLst>
        </pc:spChg>
        <pc:spChg chg="add del mod">
          <ac:chgData name="桂昊 鲁" userId="88ec7f7022c28b30" providerId="LiveId" clId="{E9909535-9934-46C5-9BF8-9AF2654720C7}" dt="2024-03-30T16:41:19.173" v="1821" actId="478"/>
          <ac:spMkLst>
            <pc:docMk/>
            <pc:sldMk cId="1022686947" sldId="291"/>
            <ac:spMk id="32" creationId="{4B87EB2A-01A1-DF7A-93D5-F0C8F9B56587}"/>
          </ac:spMkLst>
        </pc:spChg>
        <pc:spChg chg="del">
          <ac:chgData name="桂昊 鲁" userId="88ec7f7022c28b30" providerId="LiveId" clId="{E9909535-9934-46C5-9BF8-9AF2654720C7}" dt="2024-03-30T17:40:04.382" v="3020" actId="478"/>
          <ac:spMkLst>
            <pc:docMk/>
            <pc:sldMk cId="1022686947" sldId="291"/>
            <ac:spMk id="33" creationId="{BE458385-0790-376F-E5D1-5001F82CCAE9}"/>
          </ac:spMkLst>
        </pc:spChg>
        <pc:spChg chg="del">
          <ac:chgData name="桂昊 鲁" userId="88ec7f7022c28b30" providerId="LiveId" clId="{E9909535-9934-46C5-9BF8-9AF2654720C7}" dt="2024-03-30T17:40:04.382" v="3020" actId="478"/>
          <ac:spMkLst>
            <pc:docMk/>
            <pc:sldMk cId="1022686947" sldId="291"/>
            <ac:spMk id="34" creationId="{14BA8222-7206-BD10-E249-AA60BBF8A528}"/>
          </ac:spMkLst>
        </pc:spChg>
        <pc:spChg chg="add mod">
          <ac:chgData name="桂昊 鲁" userId="88ec7f7022c28b30" providerId="LiveId" clId="{E9909535-9934-46C5-9BF8-9AF2654720C7}" dt="2024-03-30T17:40:07.358" v="3040" actId="1036"/>
          <ac:spMkLst>
            <pc:docMk/>
            <pc:sldMk cId="1022686947" sldId="291"/>
            <ac:spMk id="38" creationId="{6A4AEEB0-F979-6485-C166-F72A1176E071}"/>
          </ac:spMkLst>
        </pc:spChg>
        <pc:spChg chg="add mod">
          <ac:chgData name="桂昊 鲁" userId="88ec7f7022c28b30" providerId="LiveId" clId="{E9909535-9934-46C5-9BF8-9AF2654720C7}" dt="2024-03-30T17:40:07.358" v="3040" actId="1036"/>
          <ac:spMkLst>
            <pc:docMk/>
            <pc:sldMk cId="1022686947" sldId="291"/>
            <ac:spMk id="39" creationId="{CB9DA026-4EC2-D6EB-65A5-30BFCF01DC46}"/>
          </ac:spMkLst>
        </pc:spChg>
        <pc:spChg chg="add mod">
          <ac:chgData name="桂昊 鲁" userId="88ec7f7022c28b30" providerId="LiveId" clId="{E9909535-9934-46C5-9BF8-9AF2654720C7}" dt="2024-03-30T17:40:07.358" v="3040" actId="1036"/>
          <ac:spMkLst>
            <pc:docMk/>
            <pc:sldMk cId="1022686947" sldId="291"/>
            <ac:spMk id="43" creationId="{D5675E74-8A9D-9527-C062-FD12304D8DFC}"/>
          </ac:spMkLst>
        </pc:spChg>
        <pc:spChg chg="del mod">
          <ac:chgData name="桂昊 鲁" userId="88ec7f7022c28b30" providerId="LiveId" clId="{E9909535-9934-46C5-9BF8-9AF2654720C7}" dt="2024-03-30T17:40:04.382" v="3020" actId="478"/>
          <ac:spMkLst>
            <pc:docMk/>
            <pc:sldMk cId="1022686947" sldId="291"/>
            <ac:spMk id="45" creationId="{2F039623-38E7-5FD4-C416-B6448394900C}"/>
          </ac:spMkLst>
        </pc:spChg>
        <pc:spChg chg="add mod">
          <ac:chgData name="桂昊 鲁" userId="88ec7f7022c28b30" providerId="LiveId" clId="{E9909535-9934-46C5-9BF8-9AF2654720C7}" dt="2024-03-30T17:40:07.358" v="3040" actId="1036"/>
          <ac:spMkLst>
            <pc:docMk/>
            <pc:sldMk cId="1022686947" sldId="291"/>
            <ac:spMk id="46" creationId="{23757F93-96C7-EBD0-0620-A4CBC0893442}"/>
          </ac:spMkLst>
        </pc:spChg>
        <pc:spChg chg="add mod">
          <ac:chgData name="桂昊 鲁" userId="88ec7f7022c28b30" providerId="LiveId" clId="{E9909535-9934-46C5-9BF8-9AF2654720C7}" dt="2024-03-30T17:40:07.358" v="3040" actId="1036"/>
          <ac:spMkLst>
            <pc:docMk/>
            <pc:sldMk cId="1022686947" sldId="291"/>
            <ac:spMk id="47" creationId="{54C0F790-B785-078F-F814-CAF0A85CD196}"/>
          </ac:spMkLst>
        </pc:spChg>
        <pc:spChg chg="del mod">
          <ac:chgData name="桂昊 鲁" userId="88ec7f7022c28b30" providerId="LiveId" clId="{E9909535-9934-46C5-9BF8-9AF2654720C7}" dt="2024-03-30T17:40:04.382" v="3020" actId="478"/>
          <ac:spMkLst>
            <pc:docMk/>
            <pc:sldMk cId="1022686947" sldId="291"/>
            <ac:spMk id="50" creationId="{9A4A8B6F-3B88-288C-75E2-513BFDB87DC3}"/>
          </ac:spMkLst>
        </pc:spChg>
        <pc:spChg chg="add mod">
          <ac:chgData name="桂昊 鲁" userId="88ec7f7022c28b30" providerId="LiveId" clId="{E9909535-9934-46C5-9BF8-9AF2654720C7}" dt="2024-03-30T17:40:07.358" v="3040" actId="1036"/>
          <ac:spMkLst>
            <pc:docMk/>
            <pc:sldMk cId="1022686947" sldId="291"/>
            <ac:spMk id="51" creationId="{B6AE6AC6-A8C9-D781-31B1-06A8DE4EA8A3}"/>
          </ac:spMkLst>
        </pc:spChg>
        <pc:grpChg chg="del">
          <ac:chgData name="桂昊 鲁" userId="88ec7f7022c28b30" providerId="LiveId" clId="{E9909535-9934-46C5-9BF8-9AF2654720C7}" dt="2024-03-30T16:31:33.829" v="1601" actId="478"/>
          <ac:grpSpMkLst>
            <pc:docMk/>
            <pc:sldMk cId="1022686947" sldId="291"/>
            <ac:grpSpMk id="6" creationId="{DC929285-01C0-E425-1DD1-CA88951F80FF}"/>
          </ac:grpSpMkLst>
        </pc:grpChg>
        <pc:picChg chg="add mod">
          <ac:chgData name="桂昊 鲁" userId="88ec7f7022c28b30" providerId="LiveId" clId="{E9909535-9934-46C5-9BF8-9AF2654720C7}" dt="2024-03-30T16:31:43.458" v="1603" actId="1076"/>
          <ac:picMkLst>
            <pc:docMk/>
            <pc:sldMk cId="1022686947" sldId="291"/>
            <ac:picMk id="4" creationId="{4385CC7E-57B6-B677-B6FB-9E682A0E3507}"/>
          </ac:picMkLst>
        </pc:picChg>
        <pc:cxnChg chg="add mod">
          <ac:chgData name="桂昊 鲁" userId="88ec7f7022c28b30" providerId="LiveId" clId="{E9909535-9934-46C5-9BF8-9AF2654720C7}" dt="2024-03-30T16:32:24.986" v="1622" actId="14100"/>
          <ac:cxnSpMkLst>
            <pc:docMk/>
            <pc:sldMk cId="1022686947" sldId="291"/>
            <ac:cxnSpMk id="7" creationId="{02C95976-27F2-916F-AC48-6A47F6DB6322}"/>
          </ac:cxnSpMkLst>
        </pc:cxnChg>
        <pc:cxnChg chg="add mod">
          <ac:chgData name="桂昊 鲁" userId="88ec7f7022c28b30" providerId="LiveId" clId="{E9909535-9934-46C5-9BF8-9AF2654720C7}" dt="2024-03-30T16:32:25.527" v="1623"/>
          <ac:cxnSpMkLst>
            <pc:docMk/>
            <pc:sldMk cId="1022686947" sldId="291"/>
            <ac:cxnSpMk id="14" creationId="{BE4BAB57-12B2-7288-567D-CAB708649DF6}"/>
          </ac:cxnSpMkLst>
        </pc:cxnChg>
        <pc:cxnChg chg="add mod">
          <ac:chgData name="桂昊 鲁" userId="88ec7f7022c28b30" providerId="LiveId" clId="{E9909535-9934-46C5-9BF8-9AF2654720C7}" dt="2024-03-30T16:32:36.744" v="1625" actId="1076"/>
          <ac:cxnSpMkLst>
            <pc:docMk/>
            <pc:sldMk cId="1022686947" sldId="291"/>
            <ac:cxnSpMk id="27" creationId="{C07132F2-6F5D-47EC-F16B-7313EFDCC969}"/>
          </ac:cxnSpMkLst>
        </pc:cxnChg>
        <pc:cxnChg chg="add del mod">
          <ac:chgData name="桂昊 鲁" userId="88ec7f7022c28b30" providerId="LiveId" clId="{E9909535-9934-46C5-9BF8-9AF2654720C7}" dt="2024-03-30T16:41:20.038" v="1822" actId="478"/>
          <ac:cxnSpMkLst>
            <pc:docMk/>
            <pc:sldMk cId="1022686947" sldId="291"/>
            <ac:cxnSpMk id="31" creationId="{D8D73C09-E705-72A0-4233-821419C84972}"/>
          </ac:cxnSpMkLst>
        </pc:cxnChg>
        <pc:cxnChg chg="del mod">
          <ac:chgData name="桂昊 鲁" userId="88ec7f7022c28b30" providerId="LiveId" clId="{E9909535-9934-46C5-9BF8-9AF2654720C7}" dt="2024-03-30T17:40:04.382" v="3020" actId="478"/>
          <ac:cxnSpMkLst>
            <pc:docMk/>
            <pc:sldMk cId="1022686947" sldId="291"/>
            <ac:cxnSpMk id="35" creationId="{5426461F-26B6-24A1-5D1B-7268C448E9DA}"/>
          </ac:cxnSpMkLst>
        </pc:cxnChg>
        <pc:cxnChg chg="add del mod">
          <ac:chgData name="桂昊 鲁" userId="88ec7f7022c28b30" providerId="LiveId" clId="{E9909535-9934-46C5-9BF8-9AF2654720C7}" dt="2024-03-30T17:40:04.382" v="3020" actId="478"/>
          <ac:cxnSpMkLst>
            <pc:docMk/>
            <pc:sldMk cId="1022686947" sldId="291"/>
            <ac:cxnSpMk id="36" creationId="{589CA478-0F69-131F-D1AC-A3AE7C7ADEF5}"/>
          </ac:cxnSpMkLst>
        </pc:cxnChg>
        <pc:cxnChg chg="add mod">
          <ac:chgData name="桂昊 鲁" userId="88ec7f7022c28b30" providerId="LiveId" clId="{E9909535-9934-46C5-9BF8-9AF2654720C7}" dt="2024-03-30T17:40:07.358" v="3040" actId="1036"/>
          <ac:cxnSpMkLst>
            <pc:docMk/>
            <pc:sldMk cId="1022686947" sldId="291"/>
            <ac:cxnSpMk id="40" creationId="{567166F1-ABAD-D5C8-06BA-AA36F91FAB61}"/>
          </ac:cxnSpMkLst>
        </pc:cxnChg>
        <pc:cxnChg chg="add mod">
          <ac:chgData name="桂昊 鲁" userId="88ec7f7022c28b30" providerId="LiveId" clId="{E9909535-9934-46C5-9BF8-9AF2654720C7}" dt="2024-03-30T17:40:07.358" v="3040" actId="1036"/>
          <ac:cxnSpMkLst>
            <pc:docMk/>
            <pc:sldMk cId="1022686947" sldId="291"/>
            <ac:cxnSpMk id="41" creationId="{0DD6FCCD-BD2C-6393-A8AC-C0575A9D0A62}"/>
          </ac:cxnSpMkLst>
        </pc:cxnChg>
        <pc:cxnChg chg="del mod">
          <ac:chgData name="桂昊 鲁" userId="88ec7f7022c28b30" providerId="LiveId" clId="{E9909535-9934-46C5-9BF8-9AF2654720C7}" dt="2024-03-30T17:40:04.382" v="3020" actId="478"/>
          <ac:cxnSpMkLst>
            <pc:docMk/>
            <pc:sldMk cId="1022686947" sldId="291"/>
            <ac:cxnSpMk id="42" creationId="{74927741-9DC8-2A3F-1579-06200B057EB8}"/>
          </ac:cxnSpMkLst>
        </pc:cxnChg>
        <pc:cxnChg chg="add mod">
          <ac:chgData name="桂昊 鲁" userId="88ec7f7022c28b30" providerId="LiveId" clId="{E9909535-9934-46C5-9BF8-9AF2654720C7}" dt="2024-03-30T17:40:07.358" v="3040" actId="1036"/>
          <ac:cxnSpMkLst>
            <pc:docMk/>
            <pc:sldMk cId="1022686947" sldId="291"/>
            <ac:cxnSpMk id="44" creationId="{5696AB8D-3510-FA35-0B41-68887B2A9873}"/>
          </ac:cxnSpMkLst>
        </pc:cxnChg>
        <pc:cxnChg chg="add mod">
          <ac:chgData name="桂昊 鲁" userId="88ec7f7022c28b30" providerId="LiveId" clId="{E9909535-9934-46C5-9BF8-9AF2654720C7}" dt="2024-03-30T17:40:07.358" v="3040" actId="1036"/>
          <ac:cxnSpMkLst>
            <pc:docMk/>
            <pc:sldMk cId="1022686947" sldId="291"/>
            <ac:cxnSpMk id="48" creationId="{3B42106C-A28F-A465-5B09-B97841B9B171}"/>
          </ac:cxnSpMkLst>
        </pc:cxnChg>
        <pc:cxnChg chg="del mod">
          <ac:chgData name="桂昊 鲁" userId="88ec7f7022c28b30" providerId="LiveId" clId="{E9909535-9934-46C5-9BF8-9AF2654720C7}" dt="2024-03-30T17:40:04.382" v="3020" actId="478"/>
          <ac:cxnSpMkLst>
            <pc:docMk/>
            <pc:sldMk cId="1022686947" sldId="291"/>
            <ac:cxnSpMk id="49" creationId="{27862129-1057-59C6-86CD-5103755AB991}"/>
          </ac:cxnSpMkLst>
        </pc:cxnChg>
        <pc:cxnChg chg="add mod">
          <ac:chgData name="桂昊 鲁" userId="88ec7f7022c28b30" providerId="LiveId" clId="{E9909535-9934-46C5-9BF8-9AF2654720C7}" dt="2024-03-30T17:40:07.358" v="3040" actId="1036"/>
          <ac:cxnSpMkLst>
            <pc:docMk/>
            <pc:sldMk cId="1022686947" sldId="291"/>
            <ac:cxnSpMk id="52" creationId="{25A7B8C6-42C9-9FE5-341B-212E9D03B741}"/>
          </ac:cxnSpMkLst>
        </pc:cxnChg>
      </pc:sldChg>
      <pc:sldChg chg="modSp add del mod">
        <pc:chgData name="桂昊 鲁" userId="88ec7f7022c28b30" providerId="LiveId" clId="{E9909535-9934-46C5-9BF8-9AF2654720C7}" dt="2024-03-30T17:19:41.942" v="2769" actId="47"/>
        <pc:sldMkLst>
          <pc:docMk/>
          <pc:sldMk cId="2918658295" sldId="292"/>
        </pc:sldMkLst>
        <pc:spChg chg="mod">
          <ac:chgData name="桂昊 鲁" userId="88ec7f7022c28b30" providerId="LiveId" clId="{E9909535-9934-46C5-9BF8-9AF2654720C7}" dt="2024-03-30T17:07:27.815" v="2484" actId="20577"/>
          <ac:spMkLst>
            <pc:docMk/>
            <pc:sldMk cId="2918658295" sldId="292"/>
            <ac:spMk id="1048613" creationId="{00000000-0000-0000-0000-000000000000}"/>
          </ac:spMkLst>
        </pc:spChg>
      </pc:sldChg>
      <pc:sldChg chg="addSp delSp modSp add mod">
        <pc:chgData name="桂昊 鲁" userId="88ec7f7022c28b30" providerId="LiveId" clId="{E9909535-9934-46C5-9BF8-9AF2654720C7}" dt="2024-03-30T17:21:19.601" v="2787" actId="1076"/>
        <pc:sldMkLst>
          <pc:docMk/>
          <pc:sldMk cId="3558052877" sldId="293"/>
        </pc:sldMkLst>
        <pc:spChg chg="add mod">
          <ac:chgData name="桂昊 鲁" userId="88ec7f7022c28b30" providerId="LiveId" clId="{E9909535-9934-46C5-9BF8-9AF2654720C7}" dt="2024-03-30T17:19:30.940" v="2763"/>
          <ac:spMkLst>
            <pc:docMk/>
            <pc:sldMk cId="3558052877" sldId="293"/>
            <ac:spMk id="7" creationId="{89C1A8D3-9FFB-0300-1F3C-415E139B7929}"/>
          </ac:spMkLst>
        </pc:spChg>
        <pc:spChg chg="add del mod">
          <ac:chgData name="桂昊 鲁" userId="88ec7f7022c28b30" providerId="LiveId" clId="{E9909535-9934-46C5-9BF8-9AF2654720C7}" dt="2024-03-30T17:19:37.084" v="2767" actId="478"/>
          <ac:spMkLst>
            <pc:docMk/>
            <pc:sldMk cId="3558052877" sldId="293"/>
            <ac:spMk id="10" creationId="{68260378-F877-EBC6-E5B3-B2B462F6A962}"/>
          </ac:spMkLst>
        </pc:spChg>
        <pc:spChg chg="add mod">
          <ac:chgData name="桂昊 鲁" userId="88ec7f7022c28b30" providerId="LiveId" clId="{E9909535-9934-46C5-9BF8-9AF2654720C7}" dt="2024-03-30T17:19:35.163" v="2766"/>
          <ac:spMkLst>
            <pc:docMk/>
            <pc:sldMk cId="3558052877" sldId="293"/>
            <ac:spMk id="11" creationId="{B8A22788-83CC-2B98-E4F6-96F802E3FE74}"/>
          </ac:spMkLst>
        </pc:spChg>
        <pc:spChg chg="add mod">
          <ac:chgData name="桂昊 鲁" userId="88ec7f7022c28b30" providerId="LiveId" clId="{E9909535-9934-46C5-9BF8-9AF2654720C7}" dt="2024-03-30T17:19:37.485" v="2768"/>
          <ac:spMkLst>
            <pc:docMk/>
            <pc:sldMk cId="3558052877" sldId="293"/>
            <ac:spMk id="12" creationId="{BB0BE926-2994-9BA1-A0BE-9FB11D384C1F}"/>
          </ac:spMkLst>
        </pc:spChg>
        <pc:spChg chg="mod">
          <ac:chgData name="桂昊 鲁" userId="88ec7f7022c28b30" providerId="LiveId" clId="{E9909535-9934-46C5-9BF8-9AF2654720C7}" dt="2024-03-30T17:19:08.947" v="2761" actId="20577"/>
          <ac:spMkLst>
            <pc:docMk/>
            <pc:sldMk cId="3558052877" sldId="293"/>
            <ac:spMk id="13" creationId="{F7390D78-237A-8BA6-5405-CC937600AE92}"/>
          </ac:spMkLst>
        </pc:spChg>
        <pc:spChg chg="del mod">
          <ac:chgData name="桂昊 鲁" userId="88ec7f7022c28b30" providerId="LiveId" clId="{E9909535-9934-46C5-9BF8-9AF2654720C7}" dt="2024-03-30T17:19:33.422" v="2764" actId="478"/>
          <ac:spMkLst>
            <pc:docMk/>
            <pc:sldMk cId="3558052877" sldId="293"/>
            <ac:spMk id="1048613" creationId="{00000000-0000-0000-0000-000000000000}"/>
          </ac:spMkLst>
        </pc:spChg>
        <pc:picChg chg="add mod modCrop">
          <ac:chgData name="桂昊 鲁" userId="88ec7f7022c28b30" providerId="LiveId" clId="{E9909535-9934-46C5-9BF8-9AF2654720C7}" dt="2024-03-30T17:20:38.585" v="2779" actId="1076"/>
          <ac:picMkLst>
            <pc:docMk/>
            <pc:sldMk cId="3558052877" sldId="293"/>
            <ac:picMk id="4" creationId="{50519F9A-EA0B-4983-D709-4F2C698696BD}"/>
          </ac:picMkLst>
        </pc:picChg>
        <pc:picChg chg="del">
          <ac:chgData name="桂昊 鲁" userId="88ec7f7022c28b30" providerId="LiveId" clId="{E9909535-9934-46C5-9BF8-9AF2654720C7}" dt="2024-03-30T17:08:37.149" v="2540" actId="478"/>
          <ac:picMkLst>
            <pc:docMk/>
            <pc:sldMk cId="3558052877" sldId="293"/>
            <ac:picMk id="5" creationId="{EEC60E9E-8DC2-928E-472E-9DB811F4118A}"/>
          </ac:picMkLst>
        </pc:picChg>
        <pc:picChg chg="del">
          <ac:chgData name="桂昊 鲁" userId="88ec7f7022c28b30" providerId="LiveId" clId="{E9909535-9934-46C5-9BF8-9AF2654720C7}" dt="2024-03-30T17:08:35.900" v="2538" actId="478"/>
          <ac:picMkLst>
            <pc:docMk/>
            <pc:sldMk cId="3558052877" sldId="293"/>
            <ac:picMk id="6" creationId="{6D5BECBA-225E-CEC5-FBD6-3BA32E6ED7D0}"/>
          </ac:picMkLst>
        </pc:picChg>
        <pc:picChg chg="del">
          <ac:chgData name="桂昊 鲁" userId="88ec7f7022c28b30" providerId="LiveId" clId="{E9909535-9934-46C5-9BF8-9AF2654720C7}" dt="2024-03-30T17:08:36.723" v="2539" actId="478"/>
          <ac:picMkLst>
            <pc:docMk/>
            <pc:sldMk cId="3558052877" sldId="293"/>
            <ac:picMk id="8" creationId="{1E1BFFEB-6E10-AB02-53AF-0275D68DF545}"/>
          </ac:picMkLst>
        </pc:picChg>
        <pc:picChg chg="add mod ord">
          <ac:chgData name="桂昊 鲁" userId="88ec7f7022c28b30" providerId="LiveId" clId="{E9909535-9934-46C5-9BF8-9AF2654720C7}" dt="2024-03-30T17:20:41.777" v="2780" actId="14100"/>
          <ac:picMkLst>
            <pc:docMk/>
            <pc:sldMk cId="3558052877" sldId="293"/>
            <ac:picMk id="15" creationId="{3139AE3D-6A04-16C2-D562-6EFD3F064C17}"/>
          </ac:picMkLst>
        </pc:picChg>
        <pc:picChg chg="add mod ord">
          <ac:chgData name="桂昊 鲁" userId="88ec7f7022c28b30" providerId="LiveId" clId="{E9909535-9934-46C5-9BF8-9AF2654720C7}" dt="2024-03-30T17:21:19.601" v="2787" actId="1076"/>
          <ac:picMkLst>
            <pc:docMk/>
            <pc:sldMk cId="3558052877" sldId="293"/>
            <ac:picMk id="17" creationId="{D27E09A9-10BA-6AF9-E8BD-EC4C42947D7B}"/>
          </ac:picMkLst>
        </pc:picChg>
      </pc:sldChg>
      <pc:sldChg chg="add del">
        <pc:chgData name="桂昊 鲁" userId="88ec7f7022c28b30" providerId="LiveId" clId="{E9909535-9934-46C5-9BF8-9AF2654720C7}" dt="2024-03-30T17:31:47.060" v="2789" actId="2696"/>
        <pc:sldMkLst>
          <pc:docMk/>
          <pc:sldMk cId="269734281" sldId="294"/>
        </pc:sldMkLst>
      </pc:sldChg>
      <pc:sldChg chg="delSp modSp add mod">
        <pc:chgData name="桂昊 鲁" userId="88ec7f7022c28b30" providerId="LiveId" clId="{E9909535-9934-46C5-9BF8-9AF2654720C7}" dt="2024-03-30T17:36:34.485" v="2914" actId="20577"/>
        <pc:sldMkLst>
          <pc:docMk/>
          <pc:sldMk cId="3807155087" sldId="294"/>
        </pc:sldMkLst>
        <pc:spChg chg="mod">
          <ac:chgData name="桂昊 鲁" userId="88ec7f7022c28b30" providerId="LiveId" clId="{E9909535-9934-46C5-9BF8-9AF2654720C7}" dt="2024-03-30T17:36:34.485" v="2914" actId="20577"/>
          <ac:spMkLst>
            <pc:docMk/>
            <pc:sldMk cId="3807155087" sldId="294"/>
            <ac:spMk id="12" creationId="{BB0BE926-2994-9BA1-A0BE-9FB11D384C1F}"/>
          </ac:spMkLst>
        </pc:spChg>
        <pc:spChg chg="mod">
          <ac:chgData name="桂昊 鲁" userId="88ec7f7022c28b30" providerId="LiveId" clId="{E9909535-9934-46C5-9BF8-9AF2654720C7}" dt="2024-03-30T17:36:24.955" v="2908" actId="20577"/>
          <ac:spMkLst>
            <pc:docMk/>
            <pc:sldMk cId="3807155087" sldId="294"/>
            <ac:spMk id="13" creationId="{F7390D78-237A-8BA6-5405-CC937600AE92}"/>
          </ac:spMkLst>
        </pc:spChg>
        <pc:picChg chg="del">
          <ac:chgData name="桂昊 鲁" userId="88ec7f7022c28b30" providerId="LiveId" clId="{E9909535-9934-46C5-9BF8-9AF2654720C7}" dt="2024-03-30T17:31:51.334" v="2791" actId="478"/>
          <ac:picMkLst>
            <pc:docMk/>
            <pc:sldMk cId="3807155087" sldId="294"/>
            <ac:picMk id="4" creationId="{50519F9A-EA0B-4983-D709-4F2C698696BD}"/>
          </ac:picMkLst>
        </pc:picChg>
        <pc:picChg chg="del">
          <ac:chgData name="桂昊 鲁" userId="88ec7f7022c28b30" providerId="LiveId" clId="{E9909535-9934-46C5-9BF8-9AF2654720C7}" dt="2024-03-30T17:31:51.858" v="2792" actId="478"/>
          <ac:picMkLst>
            <pc:docMk/>
            <pc:sldMk cId="3807155087" sldId="294"/>
            <ac:picMk id="15" creationId="{3139AE3D-6A04-16C2-D562-6EFD3F064C17}"/>
          </ac:picMkLst>
        </pc:picChg>
        <pc:picChg chg="del">
          <ac:chgData name="桂昊 鲁" userId="88ec7f7022c28b30" providerId="LiveId" clId="{E9909535-9934-46C5-9BF8-9AF2654720C7}" dt="2024-03-30T17:31:52.278" v="2793" actId="478"/>
          <ac:picMkLst>
            <pc:docMk/>
            <pc:sldMk cId="3807155087" sldId="294"/>
            <ac:picMk id="17" creationId="{D27E09A9-10BA-6AF9-E8BD-EC4C42947D7B}"/>
          </ac:picMkLst>
        </pc:picChg>
      </pc:sldChg>
      <pc:sldChg chg="addSp delSp modSp add mod">
        <pc:chgData name="桂昊 鲁" userId="88ec7f7022c28b30" providerId="LiveId" clId="{E9909535-9934-46C5-9BF8-9AF2654720C7}" dt="2024-03-30T17:37:26.364" v="2922" actId="1076"/>
        <pc:sldMkLst>
          <pc:docMk/>
          <pc:sldMk cId="277305358" sldId="295"/>
        </pc:sldMkLst>
        <pc:spChg chg="mod">
          <ac:chgData name="桂昊 鲁" userId="88ec7f7022c28b30" providerId="LiveId" clId="{E9909535-9934-46C5-9BF8-9AF2654720C7}" dt="2024-03-30T17:37:26.364" v="2922" actId="1076"/>
          <ac:spMkLst>
            <pc:docMk/>
            <pc:sldMk cId="277305358" sldId="295"/>
            <ac:spMk id="2" creationId="{0885A528-2C4F-7A6F-03DA-A9BEF6795CF9}"/>
          </ac:spMkLst>
        </pc:spChg>
        <pc:spChg chg="add del mod">
          <ac:chgData name="桂昊 鲁" userId="88ec7f7022c28b30" providerId="LiveId" clId="{E9909535-9934-46C5-9BF8-9AF2654720C7}" dt="2024-03-30T17:37:14.491" v="2920" actId="478"/>
          <ac:spMkLst>
            <pc:docMk/>
            <pc:sldMk cId="277305358" sldId="295"/>
            <ac:spMk id="4" creationId="{817E0355-7902-3BDE-D235-5F44437A248B}"/>
          </ac:spMkLst>
        </pc:spChg>
        <pc:spChg chg="add mod">
          <ac:chgData name="桂昊 鲁" userId="88ec7f7022c28b30" providerId="LiveId" clId="{E9909535-9934-46C5-9BF8-9AF2654720C7}" dt="2024-03-30T17:37:14.931" v="2921"/>
          <ac:spMkLst>
            <pc:docMk/>
            <pc:sldMk cId="277305358" sldId="295"/>
            <ac:spMk id="5" creationId="{FAA32792-800C-36AE-5E75-0FCDC16D7C60}"/>
          </ac:spMkLst>
        </pc:spChg>
        <pc:spChg chg="mod">
          <ac:chgData name="桂昊 鲁" userId="88ec7f7022c28b30" providerId="LiveId" clId="{E9909535-9934-46C5-9BF8-9AF2654720C7}" dt="2024-03-30T17:37:14.931" v="2921"/>
          <ac:spMkLst>
            <pc:docMk/>
            <pc:sldMk cId="277305358" sldId="295"/>
            <ac:spMk id="7" creationId="{BA23DAF7-B7E4-0518-C448-37ED833A26BC}"/>
          </ac:spMkLst>
        </pc:spChg>
        <pc:spChg chg="mod">
          <ac:chgData name="桂昊 鲁" userId="88ec7f7022c28b30" providerId="LiveId" clId="{E9909535-9934-46C5-9BF8-9AF2654720C7}" dt="2024-03-30T17:36:53.146" v="2918" actId="1076"/>
          <ac:spMkLst>
            <pc:docMk/>
            <pc:sldMk cId="277305358" sldId="295"/>
            <ac:spMk id="12" creationId="{BB0BE926-2994-9BA1-A0BE-9FB11D384C1F}"/>
          </ac:spMkLst>
        </pc:spChg>
        <pc:spChg chg="del">
          <ac:chgData name="桂昊 鲁" userId="88ec7f7022c28b30" providerId="LiveId" clId="{E9909535-9934-46C5-9BF8-9AF2654720C7}" dt="2024-03-30T17:37:11.165" v="2919" actId="478"/>
          <ac:spMkLst>
            <pc:docMk/>
            <pc:sldMk cId="277305358" sldId="295"/>
            <ac:spMk id="13" creationId="{F7390D78-237A-8BA6-5405-CC937600AE92}"/>
          </ac:spMkLst>
        </pc:spChg>
        <pc:spChg chg="mod">
          <ac:chgData name="桂昊 鲁" userId="88ec7f7022c28b30" providerId="LiveId" clId="{E9909535-9934-46C5-9BF8-9AF2654720C7}" dt="2024-03-30T17:37:14.931" v="2921"/>
          <ac:spMkLst>
            <pc:docMk/>
            <pc:sldMk cId="277305358" sldId="295"/>
            <ac:spMk id="14" creationId="{BA16216C-1DCE-66D8-946D-B044911FC376}"/>
          </ac:spMkLst>
        </pc:spChg>
        <pc:spChg chg="mod">
          <ac:chgData name="桂昊 鲁" userId="88ec7f7022c28b30" providerId="LiveId" clId="{E9909535-9934-46C5-9BF8-9AF2654720C7}" dt="2024-03-30T17:37:14.931" v="2921"/>
          <ac:spMkLst>
            <pc:docMk/>
            <pc:sldMk cId="277305358" sldId="295"/>
            <ac:spMk id="15" creationId="{917482C8-2C17-34D7-02F4-01FE4CA192FB}"/>
          </ac:spMkLst>
        </pc:spChg>
        <pc:spChg chg="mod">
          <ac:chgData name="桂昊 鲁" userId="88ec7f7022c28b30" providerId="LiveId" clId="{E9909535-9934-46C5-9BF8-9AF2654720C7}" dt="2024-03-30T17:37:14.931" v="2921"/>
          <ac:spMkLst>
            <pc:docMk/>
            <pc:sldMk cId="277305358" sldId="295"/>
            <ac:spMk id="16" creationId="{804BFC8A-B59A-64AB-244B-5E77CA12BA3C}"/>
          </ac:spMkLst>
        </pc:spChg>
        <pc:spChg chg="mod">
          <ac:chgData name="桂昊 鲁" userId="88ec7f7022c28b30" providerId="LiveId" clId="{E9909535-9934-46C5-9BF8-9AF2654720C7}" dt="2024-03-30T17:37:14.931" v="2921"/>
          <ac:spMkLst>
            <pc:docMk/>
            <pc:sldMk cId="277305358" sldId="295"/>
            <ac:spMk id="17" creationId="{FC52EFFC-0975-5232-2667-A2F6BDB44C0F}"/>
          </ac:spMkLst>
        </pc:spChg>
        <pc:spChg chg="mod">
          <ac:chgData name="桂昊 鲁" userId="88ec7f7022c28b30" providerId="LiveId" clId="{E9909535-9934-46C5-9BF8-9AF2654720C7}" dt="2024-03-30T17:37:14.931" v="2921"/>
          <ac:spMkLst>
            <pc:docMk/>
            <pc:sldMk cId="277305358" sldId="295"/>
            <ac:spMk id="18" creationId="{E765DD7B-8303-55A4-1CEF-4542613ED8B7}"/>
          </ac:spMkLst>
        </pc:spChg>
        <pc:spChg chg="mod">
          <ac:chgData name="桂昊 鲁" userId="88ec7f7022c28b30" providerId="LiveId" clId="{E9909535-9934-46C5-9BF8-9AF2654720C7}" dt="2024-03-30T17:37:14.931" v="2921"/>
          <ac:spMkLst>
            <pc:docMk/>
            <pc:sldMk cId="277305358" sldId="295"/>
            <ac:spMk id="19" creationId="{FD4C613D-35F4-DAB8-29C1-2C1F5F4F4C36}"/>
          </ac:spMkLst>
        </pc:spChg>
        <pc:spChg chg="mod">
          <ac:chgData name="桂昊 鲁" userId="88ec7f7022c28b30" providerId="LiveId" clId="{E9909535-9934-46C5-9BF8-9AF2654720C7}" dt="2024-03-30T17:37:14.931" v="2921"/>
          <ac:spMkLst>
            <pc:docMk/>
            <pc:sldMk cId="277305358" sldId="295"/>
            <ac:spMk id="20" creationId="{76190195-9451-D5F5-76D8-B42B21261D75}"/>
          </ac:spMkLst>
        </pc:spChg>
        <pc:spChg chg="mod">
          <ac:chgData name="桂昊 鲁" userId="88ec7f7022c28b30" providerId="LiveId" clId="{E9909535-9934-46C5-9BF8-9AF2654720C7}" dt="2024-03-30T17:37:14.931" v="2921"/>
          <ac:spMkLst>
            <pc:docMk/>
            <pc:sldMk cId="277305358" sldId="295"/>
            <ac:spMk id="21" creationId="{D08ECC4A-6D72-896A-49C1-2F921E87E07E}"/>
          </ac:spMkLst>
        </pc:spChg>
        <pc:spChg chg="mod">
          <ac:chgData name="桂昊 鲁" userId="88ec7f7022c28b30" providerId="LiveId" clId="{E9909535-9934-46C5-9BF8-9AF2654720C7}" dt="2024-03-30T17:37:14.931" v="2921"/>
          <ac:spMkLst>
            <pc:docMk/>
            <pc:sldMk cId="277305358" sldId="295"/>
            <ac:spMk id="22" creationId="{B48DBB4B-4540-7715-0CDB-0E9B5B19DE7B}"/>
          </ac:spMkLst>
        </pc:spChg>
        <pc:spChg chg="mod">
          <ac:chgData name="桂昊 鲁" userId="88ec7f7022c28b30" providerId="LiveId" clId="{E9909535-9934-46C5-9BF8-9AF2654720C7}" dt="2024-03-30T17:37:14.931" v="2921"/>
          <ac:spMkLst>
            <pc:docMk/>
            <pc:sldMk cId="277305358" sldId="295"/>
            <ac:spMk id="23" creationId="{4198ABB2-F6E2-9604-B444-B8999B25E4D7}"/>
          </ac:spMkLst>
        </pc:spChg>
        <pc:spChg chg="mod">
          <ac:chgData name="桂昊 鲁" userId="88ec7f7022c28b30" providerId="LiveId" clId="{E9909535-9934-46C5-9BF8-9AF2654720C7}" dt="2024-03-30T17:37:14.931" v="2921"/>
          <ac:spMkLst>
            <pc:docMk/>
            <pc:sldMk cId="277305358" sldId="295"/>
            <ac:spMk id="24" creationId="{688FAA20-0858-6DC6-62B2-FF40E1330C0C}"/>
          </ac:spMkLst>
        </pc:spChg>
        <pc:spChg chg="mod">
          <ac:chgData name="桂昊 鲁" userId="88ec7f7022c28b30" providerId="LiveId" clId="{E9909535-9934-46C5-9BF8-9AF2654720C7}" dt="2024-03-30T17:37:14.931" v="2921"/>
          <ac:spMkLst>
            <pc:docMk/>
            <pc:sldMk cId="277305358" sldId="295"/>
            <ac:spMk id="25" creationId="{82B9B6B2-8A92-9DFF-8F65-EE29A4424B37}"/>
          </ac:spMkLst>
        </pc:spChg>
        <pc:spChg chg="mod">
          <ac:chgData name="桂昊 鲁" userId="88ec7f7022c28b30" providerId="LiveId" clId="{E9909535-9934-46C5-9BF8-9AF2654720C7}" dt="2024-03-30T17:37:14.931" v="2921"/>
          <ac:spMkLst>
            <pc:docMk/>
            <pc:sldMk cId="277305358" sldId="295"/>
            <ac:spMk id="26" creationId="{173493BB-4901-E4CF-6967-25D3445259A1}"/>
          </ac:spMkLst>
        </pc:spChg>
        <pc:spChg chg="mod">
          <ac:chgData name="桂昊 鲁" userId="88ec7f7022c28b30" providerId="LiveId" clId="{E9909535-9934-46C5-9BF8-9AF2654720C7}" dt="2024-03-30T17:37:14.931" v="2921"/>
          <ac:spMkLst>
            <pc:docMk/>
            <pc:sldMk cId="277305358" sldId="295"/>
            <ac:spMk id="27" creationId="{13462F20-A407-F573-7A75-FE643F91013E}"/>
          </ac:spMkLst>
        </pc:spChg>
        <pc:spChg chg="mod">
          <ac:chgData name="桂昊 鲁" userId="88ec7f7022c28b30" providerId="LiveId" clId="{E9909535-9934-46C5-9BF8-9AF2654720C7}" dt="2024-03-30T17:37:14.931" v="2921"/>
          <ac:spMkLst>
            <pc:docMk/>
            <pc:sldMk cId="277305358" sldId="295"/>
            <ac:spMk id="28" creationId="{F0AE8A61-198B-1B65-3D4F-2D2A64F841AB}"/>
          </ac:spMkLst>
        </pc:spChg>
        <pc:spChg chg="mod">
          <ac:chgData name="桂昊 鲁" userId="88ec7f7022c28b30" providerId="LiveId" clId="{E9909535-9934-46C5-9BF8-9AF2654720C7}" dt="2024-03-30T17:37:14.931" v="2921"/>
          <ac:spMkLst>
            <pc:docMk/>
            <pc:sldMk cId="277305358" sldId="295"/>
            <ac:spMk id="29" creationId="{8EF34CCF-FBDE-36D1-6E3F-8A90559353A9}"/>
          </ac:spMkLst>
        </pc:spChg>
        <pc:spChg chg="mod">
          <ac:chgData name="桂昊 鲁" userId="88ec7f7022c28b30" providerId="LiveId" clId="{E9909535-9934-46C5-9BF8-9AF2654720C7}" dt="2024-03-30T17:37:14.931" v="2921"/>
          <ac:spMkLst>
            <pc:docMk/>
            <pc:sldMk cId="277305358" sldId="295"/>
            <ac:spMk id="30" creationId="{30634EFF-334C-8E42-3D23-8A7A76842BB3}"/>
          </ac:spMkLst>
        </pc:spChg>
        <pc:spChg chg="mod">
          <ac:chgData name="桂昊 鲁" userId="88ec7f7022c28b30" providerId="LiveId" clId="{E9909535-9934-46C5-9BF8-9AF2654720C7}" dt="2024-03-30T17:37:14.931" v="2921"/>
          <ac:spMkLst>
            <pc:docMk/>
            <pc:sldMk cId="277305358" sldId="295"/>
            <ac:spMk id="31" creationId="{DBF04EFF-2A97-30B3-04DC-E14294CC1487}"/>
          </ac:spMkLst>
        </pc:spChg>
        <pc:spChg chg="mod">
          <ac:chgData name="桂昊 鲁" userId="88ec7f7022c28b30" providerId="LiveId" clId="{E9909535-9934-46C5-9BF8-9AF2654720C7}" dt="2024-03-30T17:37:14.931" v="2921"/>
          <ac:spMkLst>
            <pc:docMk/>
            <pc:sldMk cId="277305358" sldId="295"/>
            <ac:spMk id="32" creationId="{92F164CE-1E59-E547-F35B-DD927A98F1E5}"/>
          </ac:spMkLst>
        </pc:spChg>
        <pc:spChg chg="mod">
          <ac:chgData name="桂昊 鲁" userId="88ec7f7022c28b30" providerId="LiveId" clId="{E9909535-9934-46C5-9BF8-9AF2654720C7}" dt="2024-03-30T17:37:14.931" v="2921"/>
          <ac:spMkLst>
            <pc:docMk/>
            <pc:sldMk cId="277305358" sldId="295"/>
            <ac:spMk id="33" creationId="{E6C4E0E1-8345-C94C-2124-32BDDD751E57}"/>
          </ac:spMkLst>
        </pc:spChg>
        <pc:spChg chg="mod">
          <ac:chgData name="桂昊 鲁" userId="88ec7f7022c28b30" providerId="LiveId" clId="{E9909535-9934-46C5-9BF8-9AF2654720C7}" dt="2024-03-30T17:37:14.931" v="2921"/>
          <ac:spMkLst>
            <pc:docMk/>
            <pc:sldMk cId="277305358" sldId="295"/>
            <ac:spMk id="34" creationId="{25C0FE31-6B53-9E2B-84B3-DF5608565E84}"/>
          </ac:spMkLst>
        </pc:spChg>
        <pc:spChg chg="mod">
          <ac:chgData name="桂昊 鲁" userId="88ec7f7022c28b30" providerId="LiveId" clId="{E9909535-9934-46C5-9BF8-9AF2654720C7}" dt="2024-03-30T17:37:14.931" v="2921"/>
          <ac:spMkLst>
            <pc:docMk/>
            <pc:sldMk cId="277305358" sldId="295"/>
            <ac:spMk id="35" creationId="{759274EB-F879-A541-502D-8840F04FC4CB}"/>
          </ac:spMkLst>
        </pc:spChg>
        <pc:spChg chg="mod">
          <ac:chgData name="桂昊 鲁" userId="88ec7f7022c28b30" providerId="LiveId" clId="{E9909535-9934-46C5-9BF8-9AF2654720C7}" dt="2024-03-30T17:37:14.931" v="2921"/>
          <ac:spMkLst>
            <pc:docMk/>
            <pc:sldMk cId="277305358" sldId="295"/>
            <ac:spMk id="36" creationId="{06496E74-F268-C3E3-9455-59A9D708B697}"/>
          </ac:spMkLst>
        </pc:spChg>
        <pc:spChg chg="mod">
          <ac:chgData name="桂昊 鲁" userId="88ec7f7022c28b30" providerId="LiveId" clId="{E9909535-9934-46C5-9BF8-9AF2654720C7}" dt="2024-03-30T17:37:14.931" v="2921"/>
          <ac:spMkLst>
            <pc:docMk/>
            <pc:sldMk cId="277305358" sldId="295"/>
            <ac:spMk id="37" creationId="{59238227-8A43-205B-09C5-A0D7199F6DB9}"/>
          </ac:spMkLst>
        </pc:spChg>
        <pc:spChg chg="mod">
          <ac:chgData name="桂昊 鲁" userId="88ec7f7022c28b30" providerId="LiveId" clId="{E9909535-9934-46C5-9BF8-9AF2654720C7}" dt="2024-03-30T17:37:14.931" v="2921"/>
          <ac:spMkLst>
            <pc:docMk/>
            <pc:sldMk cId="277305358" sldId="295"/>
            <ac:spMk id="38" creationId="{6D8A373B-EC1F-DC05-08ED-6BCEDF37812C}"/>
          </ac:spMkLst>
        </pc:spChg>
        <pc:spChg chg="mod">
          <ac:chgData name="桂昊 鲁" userId="88ec7f7022c28b30" providerId="LiveId" clId="{E9909535-9934-46C5-9BF8-9AF2654720C7}" dt="2024-03-30T17:37:14.931" v="2921"/>
          <ac:spMkLst>
            <pc:docMk/>
            <pc:sldMk cId="277305358" sldId="295"/>
            <ac:spMk id="39" creationId="{D0E9EF09-0641-DF50-3531-85E4BF9B4651}"/>
          </ac:spMkLst>
        </pc:spChg>
        <pc:spChg chg="mod">
          <ac:chgData name="桂昊 鲁" userId="88ec7f7022c28b30" providerId="LiveId" clId="{E9909535-9934-46C5-9BF8-9AF2654720C7}" dt="2024-03-30T17:37:14.931" v="2921"/>
          <ac:spMkLst>
            <pc:docMk/>
            <pc:sldMk cId="277305358" sldId="295"/>
            <ac:spMk id="40" creationId="{6F2EEBC7-F97B-A611-7B10-7A29F0F7B6BA}"/>
          </ac:spMkLst>
        </pc:spChg>
        <pc:spChg chg="mod">
          <ac:chgData name="桂昊 鲁" userId="88ec7f7022c28b30" providerId="LiveId" clId="{E9909535-9934-46C5-9BF8-9AF2654720C7}" dt="2024-03-30T17:37:14.931" v="2921"/>
          <ac:spMkLst>
            <pc:docMk/>
            <pc:sldMk cId="277305358" sldId="295"/>
            <ac:spMk id="41" creationId="{FB0CE1E3-CB8B-FF37-1D9E-C5D648EEB8CA}"/>
          </ac:spMkLst>
        </pc:spChg>
        <pc:spChg chg="mod">
          <ac:chgData name="桂昊 鲁" userId="88ec7f7022c28b30" providerId="LiveId" clId="{E9909535-9934-46C5-9BF8-9AF2654720C7}" dt="2024-03-30T17:37:14.931" v="2921"/>
          <ac:spMkLst>
            <pc:docMk/>
            <pc:sldMk cId="277305358" sldId="295"/>
            <ac:spMk id="42" creationId="{2F35BD24-80F0-43DB-813A-C98E4D4BE9F6}"/>
          </ac:spMkLst>
        </pc:spChg>
        <pc:spChg chg="mod">
          <ac:chgData name="桂昊 鲁" userId="88ec7f7022c28b30" providerId="LiveId" clId="{E9909535-9934-46C5-9BF8-9AF2654720C7}" dt="2024-03-30T17:37:14.931" v="2921"/>
          <ac:spMkLst>
            <pc:docMk/>
            <pc:sldMk cId="277305358" sldId="295"/>
            <ac:spMk id="43" creationId="{CCA6DA9E-5969-873B-C1A7-24445FFE1389}"/>
          </ac:spMkLst>
        </pc:spChg>
        <pc:spChg chg="mod">
          <ac:chgData name="桂昊 鲁" userId="88ec7f7022c28b30" providerId="LiveId" clId="{E9909535-9934-46C5-9BF8-9AF2654720C7}" dt="2024-03-30T17:37:14.931" v="2921"/>
          <ac:spMkLst>
            <pc:docMk/>
            <pc:sldMk cId="277305358" sldId="295"/>
            <ac:spMk id="44" creationId="{0E0A35C9-CE77-3917-1587-6B057BDCCFAF}"/>
          </ac:spMkLst>
        </pc:spChg>
        <pc:spChg chg="mod">
          <ac:chgData name="桂昊 鲁" userId="88ec7f7022c28b30" providerId="LiveId" clId="{E9909535-9934-46C5-9BF8-9AF2654720C7}" dt="2024-03-30T17:37:14.931" v="2921"/>
          <ac:spMkLst>
            <pc:docMk/>
            <pc:sldMk cId="277305358" sldId="295"/>
            <ac:spMk id="47" creationId="{443F23BD-AE8F-8F1B-66ED-DECFAAD4A7EF}"/>
          </ac:spMkLst>
        </pc:spChg>
        <pc:spChg chg="mod">
          <ac:chgData name="桂昊 鲁" userId="88ec7f7022c28b30" providerId="LiveId" clId="{E9909535-9934-46C5-9BF8-9AF2654720C7}" dt="2024-03-30T17:37:14.931" v="2921"/>
          <ac:spMkLst>
            <pc:docMk/>
            <pc:sldMk cId="277305358" sldId="295"/>
            <ac:spMk id="50" creationId="{70554E4C-E559-84A5-C26B-2C005A8B1774}"/>
          </ac:spMkLst>
        </pc:spChg>
        <pc:spChg chg="mod">
          <ac:chgData name="桂昊 鲁" userId="88ec7f7022c28b30" providerId="LiveId" clId="{E9909535-9934-46C5-9BF8-9AF2654720C7}" dt="2024-03-30T17:37:14.931" v="2921"/>
          <ac:spMkLst>
            <pc:docMk/>
            <pc:sldMk cId="277305358" sldId="295"/>
            <ac:spMk id="52" creationId="{6B0FA0ED-BE2A-2C75-F572-E2A733C551D5}"/>
          </ac:spMkLst>
        </pc:spChg>
        <pc:spChg chg="mod">
          <ac:chgData name="桂昊 鲁" userId="88ec7f7022c28b30" providerId="LiveId" clId="{E9909535-9934-46C5-9BF8-9AF2654720C7}" dt="2024-03-30T17:37:14.931" v="2921"/>
          <ac:spMkLst>
            <pc:docMk/>
            <pc:sldMk cId="277305358" sldId="295"/>
            <ac:spMk id="53" creationId="{5CDDDA48-724C-356A-85F1-F6FACD35CC1E}"/>
          </ac:spMkLst>
        </pc:spChg>
        <pc:spChg chg="mod">
          <ac:chgData name="桂昊 鲁" userId="88ec7f7022c28b30" providerId="LiveId" clId="{E9909535-9934-46C5-9BF8-9AF2654720C7}" dt="2024-03-30T17:37:14.931" v="2921"/>
          <ac:spMkLst>
            <pc:docMk/>
            <pc:sldMk cId="277305358" sldId="295"/>
            <ac:spMk id="54" creationId="{A401EA76-34B7-C9FE-3A9D-017E0B9309AA}"/>
          </ac:spMkLst>
        </pc:spChg>
        <pc:spChg chg="mod">
          <ac:chgData name="桂昊 鲁" userId="88ec7f7022c28b30" providerId="LiveId" clId="{E9909535-9934-46C5-9BF8-9AF2654720C7}" dt="2024-03-30T17:37:14.931" v="2921"/>
          <ac:spMkLst>
            <pc:docMk/>
            <pc:sldMk cId="277305358" sldId="295"/>
            <ac:spMk id="55" creationId="{E3E4695F-C9B8-4B39-6856-AF070FF05AA9}"/>
          </ac:spMkLst>
        </pc:spChg>
        <pc:spChg chg="mod">
          <ac:chgData name="桂昊 鲁" userId="88ec7f7022c28b30" providerId="LiveId" clId="{E9909535-9934-46C5-9BF8-9AF2654720C7}" dt="2024-03-30T17:37:14.931" v="2921"/>
          <ac:spMkLst>
            <pc:docMk/>
            <pc:sldMk cId="277305358" sldId="295"/>
            <ac:spMk id="56" creationId="{1302D266-4E8E-B652-5528-9B99C84DAC05}"/>
          </ac:spMkLst>
        </pc:spChg>
        <pc:spChg chg="mod">
          <ac:chgData name="桂昊 鲁" userId="88ec7f7022c28b30" providerId="LiveId" clId="{E9909535-9934-46C5-9BF8-9AF2654720C7}" dt="2024-03-30T17:37:14.931" v="2921"/>
          <ac:spMkLst>
            <pc:docMk/>
            <pc:sldMk cId="277305358" sldId="295"/>
            <ac:spMk id="57" creationId="{090B9834-799F-F967-FA50-2743F79135BC}"/>
          </ac:spMkLst>
        </pc:spChg>
        <pc:spChg chg="mod">
          <ac:chgData name="桂昊 鲁" userId="88ec7f7022c28b30" providerId="LiveId" clId="{E9909535-9934-46C5-9BF8-9AF2654720C7}" dt="2024-03-30T17:37:14.931" v="2921"/>
          <ac:spMkLst>
            <pc:docMk/>
            <pc:sldMk cId="277305358" sldId="295"/>
            <ac:spMk id="58" creationId="{E977FD47-AA9E-013C-6F33-4961DFDC77DD}"/>
          </ac:spMkLst>
        </pc:spChg>
        <pc:spChg chg="mod">
          <ac:chgData name="桂昊 鲁" userId="88ec7f7022c28b30" providerId="LiveId" clId="{E9909535-9934-46C5-9BF8-9AF2654720C7}" dt="2024-03-30T17:37:14.931" v="2921"/>
          <ac:spMkLst>
            <pc:docMk/>
            <pc:sldMk cId="277305358" sldId="295"/>
            <ac:spMk id="59" creationId="{90B2D87F-3A83-51FA-5DB0-2A43D2489DFD}"/>
          </ac:spMkLst>
        </pc:spChg>
        <pc:spChg chg="mod">
          <ac:chgData name="桂昊 鲁" userId="88ec7f7022c28b30" providerId="LiveId" clId="{E9909535-9934-46C5-9BF8-9AF2654720C7}" dt="2024-03-30T17:37:14.931" v="2921"/>
          <ac:spMkLst>
            <pc:docMk/>
            <pc:sldMk cId="277305358" sldId="295"/>
            <ac:spMk id="60" creationId="{3A8878A8-0BFB-5461-FC84-D2C63BD0179B}"/>
          </ac:spMkLst>
        </pc:spChg>
        <pc:spChg chg="mod">
          <ac:chgData name="桂昊 鲁" userId="88ec7f7022c28b30" providerId="LiveId" clId="{E9909535-9934-46C5-9BF8-9AF2654720C7}" dt="2024-03-30T17:37:14.931" v="2921"/>
          <ac:spMkLst>
            <pc:docMk/>
            <pc:sldMk cId="277305358" sldId="295"/>
            <ac:spMk id="61" creationId="{AA7DF6DC-C27F-DF23-8E5B-7013B0EDD003}"/>
          </ac:spMkLst>
        </pc:spChg>
        <pc:spChg chg="mod">
          <ac:chgData name="桂昊 鲁" userId="88ec7f7022c28b30" providerId="LiveId" clId="{E9909535-9934-46C5-9BF8-9AF2654720C7}" dt="2024-03-30T17:37:14.931" v="2921"/>
          <ac:spMkLst>
            <pc:docMk/>
            <pc:sldMk cId="277305358" sldId="295"/>
            <ac:spMk id="62" creationId="{367CD39F-468E-436C-5223-9F7F0562C3FD}"/>
          </ac:spMkLst>
        </pc:spChg>
        <pc:spChg chg="mod">
          <ac:chgData name="桂昊 鲁" userId="88ec7f7022c28b30" providerId="LiveId" clId="{E9909535-9934-46C5-9BF8-9AF2654720C7}" dt="2024-03-30T17:37:14.931" v="2921"/>
          <ac:spMkLst>
            <pc:docMk/>
            <pc:sldMk cId="277305358" sldId="295"/>
            <ac:spMk id="63" creationId="{F69407C9-024B-DFA8-952C-E8B6336C4115}"/>
          </ac:spMkLst>
        </pc:spChg>
        <pc:spChg chg="mod">
          <ac:chgData name="桂昊 鲁" userId="88ec7f7022c28b30" providerId="LiveId" clId="{E9909535-9934-46C5-9BF8-9AF2654720C7}" dt="2024-03-30T17:37:14.931" v="2921"/>
          <ac:spMkLst>
            <pc:docMk/>
            <pc:sldMk cId="277305358" sldId="295"/>
            <ac:spMk id="1048576" creationId="{4CE01339-7CBE-12F0-70FD-070C3B1260F3}"/>
          </ac:spMkLst>
        </pc:spChg>
        <pc:spChg chg="mod">
          <ac:chgData name="桂昊 鲁" userId="88ec7f7022c28b30" providerId="LiveId" clId="{E9909535-9934-46C5-9BF8-9AF2654720C7}" dt="2024-03-30T17:37:14.931" v="2921"/>
          <ac:spMkLst>
            <pc:docMk/>
            <pc:sldMk cId="277305358" sldId="295"/>
            <ac:spMk id="1048577" creationId="{FB49A6BB-B20E-0AD5-4348-415EFFE0CFAB}"/>
          </ac:spMkLst>
        </pc:spChg>
        <pc:spChg chg="mod">
          <ac:chgData name="桂昊 鲁" userId="88ec7f7022c28b30" providerId="LiveId" clId="{E9909535-9934-46C5-9BF8-9AF2654720C7}" dt="2024-03-30T17:37:14.931" v="2921"/>
          <ac:spMkLst>
            <pc:docMk/>
            <pc:sldMk cId="277305358" sldId="295"/>
            <ac:spMk id="1048578" creationId="{57050202-DB2F-57C7-4AC1-90F49962605B}"/>
          </ac:spMkLst>
        </pc:spChg>
        <pc:spChg chg="mod">
          <ac:chgData name="桂昊 鲁" userId="88ec7f7022c28b30" providerId="LiveId" clId="{E9909535-9934-46C5-9BF8-9AF2654720C7}" dt="2024-03-30T17:37:14.931" v="2921"/>
          <ac:spMkLst>
            <pc:docMk/>
            <pc:sldMk cId="277305358" sldId="295"/>
            <ac:spMk id="1048579" creationId="{6DA6D309-3605-DC97-8E41-01A38146FA5A}"/>
          </ac:spMkLst>
        </pc:spChg>
        <pc:spChg chg="mod">
          <ac:chgData name="桂昊 鲁" userId="88ec7f7022c28b30" providerId="LiveId" clId="{E9909535-9934-46C5-9BF8-9AF2654720C7}" dt="2024-03-30T17:37:14.931" v="2921"/>
          <ac:spMkLst>
            <pc:docMk/>
            <pc:sldMk cId="277305358" sldId="295"/>
            <ac:spMk id="1048580" creationId="{E11DA95A-97AE-2064-4CF7-D0161F23EA48}"/>
          </ac:spMkLst>
        </pc:spChg>
        <pc:spChg chg="mod">
          <ac:chgData name="桂昊 鲁" userId="88ec7f7022c28b30" providerId="LiveId" clId="{E9909535-9934-46C5-9BF8-9AF2654720C7}" dt="2024-03-30T17:37:14.931" v="2921"/>
          <ac:spMkLst>
            <pc:docMk/>
            <pc:sldMk cId="277305358" sldId="295"/>
            <ac:spMk id="1048581" creationId="{DFF5FEB1-7D3A-FA35-B8A2-77DF364918DE}"/>
          </ac:spMkLst>
        </pc:spChg>
        <pc:spChg chg="mod">
          <ac:chgData name="桂昊 鲁" userId="88ec7f7022c28b30" providerId="LiveId" clId="{E9909535-9934-46C5-9BF8-9AF2654720C7}" dt="2024-03-30T17:37:14.931" v="2921"/>
          <ac:spMkLst>
            <pc:docMk/>
            <pc:sldMk cId="277305358" sldId="295"/>
            <ac:spMk id="1048582" creationId="{DD0F0990-8EC9-C8CC-A5FE-88E5F75DC72E}"/>
          </ac:spMkLst>
        </pc:spChg>
        <pc:spChg chg="mod">
          <ac:chgData name="桂昊 鲁" userId="88ec7f7022c28b30" providerId="LiveId" clId="{E9909535-9934-46C5-9BF8-9AF2654720C7}" dt="2024-03-30T17:37:14.931" v="2921"/>
          <ac:spMkLst>
            <pc:docMk/>
            <pc:sldMk cId="277305358" sldId="295"/>
            <ac:spMk id="1048583" creationId="{F56BF8D4-8783-62FD-4D7A-EE97035D7DEE}"/>
          </ac:spMkLst>
        </pc:spChg>
        <pc:spChg chg="mod">
          <ac:chgData name="桂昊 鲁" userId="88ec7f7022c28b30" providerId="LiveId" clId="{E9909535-9934-46C5-9BF8-9AF2654720C7}" dt="2024-03-30T17:37:14.931" v="2921"/>
          <ac:spMkLst>
            <pc:docMk/>
            <pc:sldMk cId="277305358" sldId="295"/>
            <ac:spMk id="1048584" creationId="{575F916F-D064-75BF-A16D-AF2715EE18D6}"/>
          </ac:spMkLst>
        </pc:spChg>
        <pc:spChg chg="mod">
          <ac:chgData name="桂昊 鲁" userId="88ec7f7022c28b30" providerId="LiveId" clId="{E9909535-9934-46C5-9BF8-9AF2654720C7}" dt="2024-03-30T17:37:14.931" v="2921"/>
          <ac:spMkLst>
            <pc:docMk/>
            <pc:sldMk cId="277305358" sldId="295"/>
            <ac:spMk id="1048585" creationId="{8EFADB9E-0DA2-75BA-D95D-008BC08F5BB7}"/>
          </ac:spMkLst>
        </pc:spChg>
        <pc:spChg chg="mod">
          <ac:chgData name="桂昊 鲁" userId="88ec7f7022c28b30" providerId="LiveId" clId="{E9909535-9934-46C5-9BF8-9AF2654720C7}" dt="2024-03-30T17:37:14.931" v="2921"/>
          <ac:spMkLst>
            <pc:docMk/>
            <pc:sldMk cId="277305358" sldId="295"/>
            <ac:spMk id="1048586" creationId="{8B35F7C9-25ED-28A8-3022-702F3DA44535}"/>
          </ac:spMkLst>
        </pc:spChg>
        <pc:spChg chg="mod">
          <ac:chgData name="桂昊 鲁" userId="88ec7f7022c28b30" providerId="LiveId" clId="{E9909535-9934-46C5-9BF8-9AF2654720C7}" dt="2024-03-30T17:37:14.931" v="2921"/>
          <ac:spMkLst>
            <pc:docMk/>
            <pc:sldMk cId="277305358" sldId="295"/>
            <ac:spMk id="1048587" creationId="{0E1FFADA-870B-56EA-A6A6-E9828EBEC696}"/>
          </ac:spMkLst>
        </pc:spChg>
        <pc:spChg chg="mod">
          <ac:chgData name="桂昊 鲁" userId="88ec7f7022c28b30" providerId="LiveId" clId="{E9909535-9934-46C5-9BF8-9AF2654720C7}" dt="2024-03-30T17:37:14.931" v="2921"/>
          <ac:spMkLst>
            <pc:docMk/>
            <pc:sldMk cId="277305358" sldId="295"/>
            <ac:spMk id="1048588" creationId="{A6529B9B-24F3-DF74-FAA0-BECE7D64269A}"/>
          </ac:spMkLst>
        </pc:spChg>
        <pc:spChg chg="mod">
          <ac:chgData name="桂昊 鲁" userId="88ec7f7022c28b30" providerId="LiveId" clId="{E9909535-9934-46C5-9BF8-9AF2654720C7}" dt="2024-03-30T17:37:14.931" v="2921"/>
          <ac:spMkLst>
            <pc:docMk/>
            <pc:sldMk cId="277305358" sldId="295"/>
            <ac:spMk id="1048589" creationId="{B7120D35-FD9E-5273-E288-89931CDE7EA4}"/>
          </ac:spMkLst>
        </pc:spChg>
        <pc:spChg chg="mod">
          <ac:chgData name="桂昊 鲁" userId="88ec7f7022c28b30" providerId="LiveId" clId="{E9909535-9934-46C5-9BF8-9AF2654720C7}" dt="2024-03-30T17:37:14.931" v="2921"/>
          <ac:spMkLst>
            <pc:docMk/>
            <pc:sldMk cId="277305358" sldId="295"/>
            <ac:spMk id="1048590" creationId="{DCDBEFD6-5F80-A12E-697B-0BB37900E098}"/>
          </ac:spMkLst>
        </pc:spChg>
        <pc:spChg chg="mod">
          <ac:chgData name="桂昊 鲁" userId="88ec7f7022c28b30" providerId="LiveId" clId="{E9909535-9934-46C5-9BF8-9AF2654720C7}" dt="2024-03-30T17:37:14.931" v="2921"/>
          <ac:spMkLst>
            <pc:docMk/>
            <pc:sldMk cId="277305358" sldId="295"/>
            <ac:spMk id="1048591" creationId="{4DA7A60F-5F29-F9E9-F5F5-DDB3EB869A68}"/>
          </ac:spMkLst>
        </pc:spChg>
        <pc:spChg chg="mod">
          <ac:chgData name="桂昊 鲁" userId="88ec7f7022c28b30" providerId="LiveId" clId="{E9909535-9934-46C5-9BF8-9AF2654720C7}" dt="2024-03-30T17:37:14.931" v="2921"/>
          <ac:spMkLst>
            <pc:docMk/>
            <pc:sldMk cId="277305358" sldId="295"/>
            <ac:spMk id="1048592" creationId="{08934FE3-E572-E4E8-F7D8-C53CD4DAC133}"/>
          </ac:spMkLst>
        </pc:spChg>
        <pc:spChg chg="mod">
          <ac:chgData name="桂昊 鲁" userId="88ec7f7022c28b30" providerId="LiveId" clId="{E9909535-9934-46C5-9BF8-9AF2654720C7}" dt="2024-03-30T17:37:14.931" v="2921"/>
          <ac:spMkLst>
            <pc:docMk/>
            <pc:sldMk cId="277305358" sldId="295"/>
            <ac:spMk id="1048593" creationId="{09F0B43B-3898-7F54-B7B1-2CF15F540BDD}"/>
          </ac:spMkLst>
        </pc:spChg>
        <pc:spChg chg="mod">
          <ac:chgData name="桂昊 鲁" userId="88ec7f7022c28b30" providerId="LiveId" clId="{E9909535-9934-46C5-9BF8-9AF2654720C7}" dt="2024-03-30T17:37:14.931" v="2921"/>
          <ac:spMkLst>
            <pc:docMk/>
            <pc:sldMk cId="277305358" sldId="295"/>
            <ac:spMk id="1048594" creationId="{5FB98940-D3A6-CB35-A5F2-4AC95717433E}"/>
          </ac:spMkLst>
        </pc:spChg>
        <pc:spChg chg="mod">
          <ac:chgData name="桂昊 鲁" userId="88ec7f7022c28b30" providerId="LiveId" clId="{E9909535-9934-46C5-9BF8-9AF2654720C7}" dt="2024-03-30T17:37:14.931" v="2921"/>
          <ac:spMkLst>
            <pc:docMk/>
            <pc:sldMk cId="277305358" sldId="295"/>
            <ac:spMk id="1048595" creationId="{4222DC41-758E-D14B-9D53-CC3763C80AB9}"/>
          </ac:spMkLst>
        </pc:spChg>
        <pc:spChg chg="mod">
          <ac:chgData name="桂昊 鲁" userId="88ec7f7022c28b30" providerId="LiveId" clId="{E9909535-9934-46C5-9BF8-9AF2654720C7}" dt="2024-03-30T17:37:14.931" v="2921"/>
          <ac:spMkLst>
            <pc:docMk/>
            <pc:sldMk cId="277305358" sldId="295"/>
            <ac:spMk id="1048596" creationId="{4FDD5CEF-F64D-0D96-B13A-A776A1A8B1A1}"/>
          </ac:spMkLst>
        </pc:spChg>
        <pc:spChg chg="mod">
          <ac:chgData name="桂昊 鲁" userId="88ec7f7022c28b30" providerId="LiveId" clId="{E9909535-9934-46C5-9BF8-9AF2654720C7}" dt="2024-03-30T17:37:14.931" v="2921"/>
          <ac:spMkLst>
            <pc:docMk/>
            <pc:sldMk cId="277305358" sldId="295"/>
            <ac:spMk id="1048597" creationId="{C80E2D92-FDC5-EC7B-255E-0D0CE5B50956}"/>
          </ac:spMkLst>
        </pc:spChg>
        <pc:spChg chg="mod">
          <ac:chgData name="桂昊 鲁" userId="88ec7f7022c28b30" providerId="LiveId" clId="{E9909535-9934-46C5-9BF8-9AF2654720C7}" dt="2024-03-30T17:37:14.931" v="2921"/>
          <ac:spMkLst>
            <pc:docMk/>
            <pc:sldMk cId="277305358" sldId="295"/>
            <ac:spMk id="1048598" creationId="{018EB92D-04FC-6C3B-ABAC-20B3D36E05CA}"/>
          </ac:spMkLst>
        </pc:spChg>
        <pc:spChg chg="mod">
          <ac:chgData name="桂昊 鲁" userId="88ec7f7022c28b30" providerId="LiveId" clId="{E9909535-9934-46C5-9BF8-9AF2654720C7}" dt="2024-03-30T17:37:14.931" v="2921"/>
          <ac:spMkLst>
            <pc:docMk/>
            <pc:sldMk cId="277305358" sldId="295"/>
            <ac:spMk id="1048599" creationId="{9DC34252-C1AF-EBE6-3907-C0B0FC2FC695}"/>
          </ac:spMkLst>
        </pc:spChg>
        <pc:spChg chg="mod">
          <ac:chgData name="桂昊 鲁" userId="88ec7f7022c28b30" providerId="LiveId" clId="{E9909535-9934-46C5-9BF8-9AF2654720C7}" dt="2024-03-30T17:37:14.931" v="2921"/>
          <ac:spMkLst>
            <pc:docMk/>
            <pc:sldMk cId="277305358" sldId="295"/>
            <ac:spMk id="1048600" creationId="{EA9C1C3D-E32B-BC33-B1E6-EE4366775166}"/>
          </ac:spMkLst>
        </pc:spChg>
        <pc:spChg chg="mod">
          <ac:chgData name="桂昊 鲁" userId="88ec7f7022c28b30" providerId="LiveId" clId="{E9909535-9934-46C5-9BF8-9AF2654720C7}" dt="2024-03-30T17:37:14.931" v="2921"/>
          <ac:spMkLst>
            <pc:docMk/>
            <pc:sldMk cId="277305358" sldId="295"/>
            <ac:spMk id="1048601" creationId="{E3939436-8700-893D-8547-9FD494EBA06E}"/>
          </ac:spMkLst>
        </pc:spChg>
        <pc:spChg chg="mod">
          <ac:chgData name="桂昊 鲁" userId="88ec7f7022c28b30" providerId="LiveId" clId="{E9909535-9934-46C5-9BF8-9AF2654720C7}" dt="2024-03-30T17:37:14.931" v="2921"/>
          <ac:spMkLst>
            <pc:docMk/>
            <pc:sldMk cId="277305358" sldId="295"/>
            <ac:spMk id="1048602" creationId="{443F5DC1-D7B1-5BE7-92DA-3CC6EA075B21}"/>
          </ac:spMkLst>
        </pc:spChg>
        <pc:spChg chg="mod">
          <ac:chgData name="桂昊 鲁" userId="88ec7f7022c28b30" providerId="LiveId" clId="{E9909535-9934-46C5-9BF8-9AF2654720C7}" dt="2024-03-30T17:37:14.931" v="2921"/>
          <ac:spMkLst>
            <pc:docMk/>
            <pc:sldMk cId="277305358" sldId="295"/>
            <ac:spMk id="1048603" creationId="{3DBA3B5D-9350-7071-0A96-425CA1F7C753}"/>
          </ac:spMkLst>
        </pc:spChg>
        <pc:spChg chg="mod">
          <ac:chgData name="桂昊 鲁" userId="88ec7f7022c28b30" providerId="LiveId" clId="{E9909535-9934-46C5-9BF8-9AF2654720C7}" dt="2024-03-30T17:37:14.931" v="2921"/>
          <ac:spMkLst>
            <pc:docMk/>
            <pc:sldMk cId="277305358" sldId="295"/>
            <ac:spMk id="1048604" creationId="{FDDBCB42-D65D-1F0F-0825-E222F3CA6591}"/>
          </ac:spMkLst>
        </pc:spChg>
        <pc:spChg chg="mod">
          <ac:chgData name="桂昊 鲁" userId="88ec7f7022c28b30" providerId="LiveId" clId="{E9909535-9934-46C5-9BF8-9AF2654720C7}" dt="2024-03-30T17:37:14.931" v="2921"/>
          <ac:spMkLst>
            <pc:docMk/>
            <pc:sldMk cId="277305358" sldId="295"/>
            <ac:spMk id="1048605" creationId="{4A0B4BB4-2E38-83C1-C679-DD1E68B7F844}"/>
          </ac:spMkLst>
        </pc:spChg>
        <pc:spChg chg="mod">
          <ac:chgData name="桂昊 鲁" userId="88ec7f7022c28b30" providerId="LiveId" clId="{E9909535-9934-46C5-9BF8-9AF2654720C7}" dt="2024-03-30T17:37:14.931" v="2921"/>
          <ac:spMkLst>
            <pc:docMk/>
            <pc:sldMk cId="277305358" sldId="295"/>
            <ac:spMk id="1048606" creationId="{0EBD1D00-5B0B-DBC3-DBC5-8505DE051F04}"/>
          </ac:spMkLst>
        </pc:spChg>
        <pc:spChg chg="mod">
          <ac:chgData name="桂昊 鲁" userId="88ec7f7022c28b30" providerId="LiveId" clId="{E9909535-9934-46C5-9BF8-9AF2654720C7}" dt="2024-03-30T17:37:14.931" v="2921"/>
          <ac:spMkLst>
            <pc:docMk/>
            <pc:sldMk cId="277305358" sldId="295"/>
            <ac:spMk id="1048607" creationId="{55FF6032-1628-7E1A-313C-E99AD6C36C79}"/>
          </ac:spMkLst>
        </pc:spChg>
        <pc:spChg chg="mod">
          <ac:chgData name="桂昊 鲁" userId="88ec7f7022c28b30" providerId="LiveId" clId="{E9909535-9934-46C5-9BF8-9AF2654720C7}" dt="2024-03-30T17:37:14.931" v="2921"/>
          <ac:spMkLst>
            <pc:docMk/>
            <pc:sldMk cId="277305358" sldId="295"/>
            <ac:spMk id="1048608" creationId="{E9C2EC8D-4194-721D-DD75-56DCD1C5376D}"/>
          </ac:spMkLst>
        </pc:spChg>
        <pc:spChg chg="mod">
          <ac:chgData name="桂昊 鲁" userId="88ec7f7022c28b30" providerId="LiveId" clId="{E9909535-9934-46C5-9BF8-9AF2654720C7}" dt="2024-03-30T17:37:14.931" v="2921"/>
          <ac:spMkLst>
            <pc:docMk/>
            <pc:sldMk cId="277305358" sldId="295"/>
            <ac:spMk id="1048609" creationId="{E8B1D4C3-2D27-8A08-BC6B-1172F0A56BFC}"/>
          </ac:spMkLst>
        </pc:spChg>
        <pc:spChg chg="mod">
          <ac:chgData name="桂昊 鲁" userId="88ec7f7022c28b30" providerId="LiveId" clId="{E9909535-9934-46C5-9BF8-9AF2654720C7}" dt="2024-03-30T17:37:14.931" v="2921"/>
          <ac:spMkLst>
            <pc:docMk/>
            <pc:sldMk cId="277305358" sldId="295"/>
            <ac:spMk id="1048610" creationId="{84D3A717-CEAA-2187-7735-D957B4568C5D}"/>
          </ac:spMkLst>
        </pc:spChg>
        <pc:spChg chg="mod">
          <ac:chgData name="桂昊 鲁" userId="88ec7f7022c28b30" providerId="LiveId" clId="{E9909535-9934-46C5-9BF8-9AF2654720C7}" dt="2024-03-30T17:37:14.931" v="2921"/>
          <ac:spMkLst>
            <pc:docMk/>
            <pc:sldMk cId="277305358" sldId="295"/>
            <ac:spMk id="1048611" creationId="{DC925560-0A1B-9D29-A51A-B8C7E5932CCA}"/>
          </ac:spMkLst>
        </pc:spChg>
        <pc:spChg chg="mod">
          <ac:chgData name="桂昊 鲁" userId="88ec7f7022c28b30" providerId="LiveId" clId="{E9909535-9934-46C5-9BF8-9AF2654720C7}" dt="2024-03-30T17:37:14.931" v="2921"/>
          <ac:spMkLst>
            <pc:docMk/>
            <pc:sldMk cId="277305358" sldId="295"/>
            <ac:spMk id="1048612" creationId="{54003D27-9702-5110-7929-5F8124116971}"/>
          </ac:spMkLst>
        </pc:spChg>
        <pc:spChg chg="mod">
          <ac:chgData name="桂昊 鲁" userId="88ec7f7022c28b30" providerId="LiveId" clId="{E9909535-9934-46C5-9BF8-9AF2654720C7}" dt="2024-03-30T17:37:14.931" v="2921"/>
          <ac:spMkLst>
            <pc:docMk/>
            <pc:sldMk cId="277305358" sldId="295"/>
            <ac:spMk id="1048613" creationId="{28D20D20-4603-D7B5-1D88-56D33B19805D}"/>
          </ac:spMkLst>
        </pc:spChg>
        <pc:spChg chg="mod">
          <ac:chgData name="桂昊 鲁" userId="88ec7f7022c28b30" providerId="LiveId" clId="{E9909535-9934-46C5-9BF8-9AF2654720C7}" dt="2024-03-30T17:37:14.931" v="2921"/>
          <ac:spMkLst>
            <pc:docMk/>
            <pc:sldMk cId="277305358" sldId="295"/>
            <ac:spMk id="1048614" creationId="{FA391BDD-0EAB-13F9-481A-1E07030441B0}"/>
          </ac:spMkLst>
        </pc:spChg>
        <pc:spChg chg="mod">
          <ac:chgData name="桂昊 鲁" userId="88ec7f7022c28b30" providerId="LiveId" clId="{E9909535-9934-46C5-9BF8-9AF2654720C7}" dt="2024-03-30T17:37:14.931" v="2921"/>
          <ac:spMkLst>
            <pc:docMk/>
            <pc:sldMk cId="277305358" sldId="295"/>
            <ac:spMk id="1048616" creationId="{76C59E72-923C-4492-28AD-2E1352068C65}"/>
          </ac:spMkLst>
        </pc:spChg>
        <pc:spChg chg="mod">
          <ac:chgData name="桂昊 鲁" userId="88ec7f7022c28b30" providerId="LiveId" clId="{E9909535-9934-46C5-9BF8-9AF2654720C7}" dt="2024-03-30T17:37:14.931" v="2921"/>
          <ac:spMkLst>
            <pc:docMk/>
            <pc:sldMk cId="277305358" sldId="295"/>
            <ac:spMk id="1048618" creationId="{F9EB4592-7D17-135D-D156-541C8E426CFA}"/>
          </ac:spMkLst>
        </pc:spChg>
        <pc:spChg chg="mod">
          <ac:chgData name="桂昊 鲁" userId="88ec7f7022c28b30" providerId="LiveId" clId="{E9909535-9934-46C5-9BF8-9AF2654720C7}" dt="2024-03-30T17:37:14.931" v="2921"/>
          <ac:spMkLst>
            <pc:docMk/>
            <pc:sldMk cId="277305358" sldId="295"/>
            <ac:spMk id="1048619" creationId="{D1D348E5-B188-BC06-542E-3BEB2B8F618E}"/>
          </ac:spMkLst>
        </pc:spChg>
        <pc:spChg chg="mod">
          <ac:chgData name="桂昊 鲁" userId="88ec7f7022c28b30" providerId="LiveId" clId="{E9909535-9934-46C5-9BF8-9AF2654720C7}" dt="2024-03-30T17:37:14.931" v="2921"/>
          <ac:spMkLst>
            <pc:docMk/>
            <pc:sldMk cId="277305358" sldId="295"/>
            <ac:spMk id="1048620" creationId="{4DB2153C-AF98-A3FC-2D54-13F3D6E26CF2}"/>
          </ac:spMkLst>
        </pc:spChg>
        <pc:spChg chg="add mod">
          <ac:chgData name="桂昊 鲁" userId="88ec7f7022c28b30" providerId="LiveId" clId="{E9909535-9934-46C5-9BF8-9AF2654720C7}" dt="2024-03-30T17:37:14.931" v="2921"/>
          <ac:spMkLst>
            <pc:docMk/>
            <pc:sldMk cId="277305358" sldId="295"/>
            <ac:spMk id="1048627" creationId="{02264552-1264-0462-F9B4-88BE6558A0E7}"/>
          </ac:spMkLst>
        </pc:spChg>
        <pc:spChg chg="add mod">
          <ac:chgData name="桂昊 鲁" userId="88ec7f7022c28b30" providerId="LiveId" clId="{E9909535-9934-46C5-9BF8-9AF2654720C7}" dt="2024-03-30T17:37:14.931" v="2921"/>
          <ac:spMkLst>
            <pc:docMk/>
            <pc:sldMk cId="277305358" sldId="295"/>
            <ac:spMk id="1048628" creationId="{1AF67546-4A02-1810-C16E-5816C5E70FF5}"/>
          </ac:spMkLst>
        </pc:spChg>
        <pc:spChg chg="add mod">
          <ac:chgData name="桂昊 鲁" userId="88ec7f7022c28b30" providerId="LiveId" clId="{E9909535-9934-46C5-9BF8-9AF2654720C7}" dt="2024-03-30T17:37:14.931" v="2921"/>
          <ac:spMkLst>
            <pc:docMk/>
            <pc:sldMk cId="277305358" sldId="295"/>
            <ac:spMk id="1048629" creationId="{1C7AC75B-C549-2C1D-204C-04CB3C4F9118}"/>
          </ac:spMkLst>
        </pc:spChg>
        <pc:spChg chg="add mod">
          <ac:chgData name="桂昊 鲁" userId="88ec7f7022c28b30" providerId="LiveId" clId="{E9909535-9934-46C5-9BF8-9AF2654720C7}" dt="2024-03-30T17:37:14.931" v="2921"/>
          <ac:spMkLst>
            <pc:docMk/>
            <pc:sldMk cId="277305358" sldId="295"/>
            <ac:spMk id="1048630" creationId="{8170161E-0C2A-EA6D-2466-F380D319132F}"/>
          </ac:spMkLst>
        </pc:spChg>
        <pc:spChg chg="add mod">
          <ac:chgData name="桂昊 鲁" userId="88ec7f7022c28b30" providerId="LiveId" clId="{E9909535-9934-46C5-9BF8-9AF2654720C7}" dt="2024-03-30T17:37:14.931" v="2921"/>
          <ac:spMkLst>
            <pc:docMk/>
            <pc:sldMk cId="277305358" sldId="295"/>
            <ac:spMk id="1048631" creationId="{394F8F28-C4E4-C623-5C64-1CBEDC8351AC}"/>
          </ac:spMkLst>
        </pc:spChg>
        <pc:spChg chg="add mod">
          <ac:chgData name="桂昊 鲁" userId="88ec7f7022c28b30" providerId="LiveId" clId="{E9909535-9934-46C5-9BF8-9AF2654720C7}" dt="2024-03-30T17:37:14.931" v="2921"/>
          <ac:spMkLst>
            <pc:docMk/>
            <pc:sldMk cId="277305358" sldId="295"/>
            <ac:spMk id="1048632" creationId="{8F37ABEE-69F5-BC2B-EA0F-8A33FEFDA48E}"/>
          </ac:spMkLst>
        </pc:spChg>
        <pc:spChg chg="add mod">
          <ac:chgData name="桂昊 鲁" userId="88ec7f7022c28b30" providerId="LiveId" clId="{E9909535-9934-46C5-9BF8-9AF2654720C7}" dt="2024-03-30T17:37:14.931" v="2921"/>
          <ac:spMkLst>
            <pc:docMk/>
            <pc:sldMk cId="277305358" sldId="295"/>
            <ac:spMk id="1048633" creationId="{C1C8468B-31EE-7E70-A140-4763B7CEA3E5}"/>
          </ac:spMkLst>
        </pc:spChg>
        <pc:spChg chg="add mod">
          <ac:chgData name="桂昊 鲁" userId="88ec7f7022c28b30" providerId="LiveId" clId="{E9909535-9934-46C5-9BF8-9AF2654720C7}" dt="2024-03-30T17:37:14.931" v="2921"/>
          <ac:spMkLst>
            <pc:docMk/>
            <pc:sldMk cId="277305358" sldId="295"/>
            <ac:spMk id="1048634" creationId="{B5326991-8FCC-E0C0-3F5B-1A0F4E79B5FB}"/>
          </ac:spMkLst>
        </pc:spChg>
        <pc:spChg chg="add mod">
          <ac:chgData name="桂昊 鲁" userId="88ec7f7022c28b30" providerId="LiveId" clId="{E9909535-9934-46C5-9BF8-9AF2654720C7}" dt="2024-03-30T17:37:14.931" v="2921"/>
          <ac:spMkLst>
            <pc:docMk/>
            <pc:sldMk cId="277305358" sldId="295"/>
            <ac:spMk id="1048636" creationId="{9732D364-1DBE-1E6A-9239-7D50652B8527}"/>
          </ac:spMkLst>
        </pc:spChg>
        <pc:spChg chg="add mod">
          <ac:chgData name="桂昊 鲁" userId="88ec7f7022c28b30" providerId="LiveId" clId="{E9909535-9934-46C5-9BF8-9AF2654720C7}" dt="2024-03-30T17:37:14.931" v="2921"/>
          <ac:spMkLst>
            <pc:docMk/>
            <pc:sldMk cId="277305358" sldId="295"/>
            <ac:spMk id="1048638" creationId="{312A9692-F5A0-00A1-9BB1-8CEC1C230C27}"/>
          </ac:spMkLst>
        </pc:spChg>
        <pc:spChg chg="add mod">
          <ac:chgData name="桂昊 鲁" userId="88ec7f7022c28b30" providerId="LiveId" clId="{E9909535-9934-46C5-9BF8-9AF2654720C7}" dt="2024-03-30T17:37:14.931" v="2921"/>
          <ac:spMkLst>
            <pc:docMk/>
            <pc:sldMk cId="277305358" sldId="295"/>
            <ac:spMk id="1048640" creationId="{595E6833-338C-C4BC-8B66-63C8B2534FF2}"/>
          </ac:spMkLst>
        </pc:spChg>
        <pc:spChg chg="add mod">
          <ac:chgData name="桂昊 鲁" userId="88ec7f7022c28b30" providerId="LiveId" clId="{E9909535-9934-46C5-9BF8-9AF2654720C7}" dt="2024-03-30T17:37:14.931" v="2921"/>
          <ac:spMkLst>
            <pc:docMk/>
            <pc:sldMk cId="277305358" sldId="295"/>
            <ac:spMk id="1048642" creationId="{877A5446-073E-7F79-A267-04E2C0F5ADE3}"/>
          </ac:spMkLst>
        </pc:spChg>
        <pc:spChg chg="add mod">
          <ac:chgData name="桂昊 鲁" userId="88ec7f7022c28b30" providerId="LiveId" clId="{E9909535-9934-46C5-9BF8-9AF2654720C7}" dt="2024-03-30T17:37:14.931" v="2921"/>
          <ac:spMkLst>
            <pc:docMk/>
            <pc:sldMk cId="277305358" sldId="295"/>
            <ac:spMk id="1048644" creationId="{0CCB3F96-166D-4035-E516-477966FD3C7A}"/>
          </ac:spMkLst>
        </pc:spChg>
        <pc:spChg chg="add mod">
          <ac:chgData name="桂昊 鲁" userId="88ec7f7022c28b30" providerId="LiveId" clId="{E9909535-9934-46C5-9BF8-9AF2654720C7}" dt="2024-03-30T17:37:14.931" v="2921"/>
          <ac:spMkLst>
            <pc:docMk/>
            <pc:sldMk cId="277305358" sldId="295"/>
            <ac:spMk id="1048646" creationId="{CD5FB7BE-701E-082A-EB00-F3EF3A90A7DF}"/>
          </ac:spMkLst>
        </pc:spChg>
        <pc:spChg chg="add mod">
          <ac:chgData name="桂昊 鲁" userId="88ec7f7022c28b30" providerId="LiveId" clId="{E9909535-9934-46C5-9BF8-9AF2654720C7}" dt="2024-03-30T17:37:14.931" v="2921"/>
          <ac:spMkLst>
            <pc:docMk/>
            <pc:sldMk cId="277305358" sldId="295"/>
            <ac:spMk id="1048647" creationId="{0D3DE5A0-638F-FD83-D80F-2F51DAB795DA}"/>
          </ac:spMkLst>
        </pc:spChg>
        <pc:spChg chg="add mod">
          <ac:chgData name="桂昊 鲁" userId="88ec7f7022c28b30" providerId="LiveId" clId="{E9909535-9934-46C5-9BF8-9AF2654720C7}" dt="2024-03-30T17:37:14.931" v="2921"/>
          <ac:spMkLst>
            <pc:docMk/>
            <pc:sldMk cId="277305358" sldId="295"/>
            <ac:spMk id="1048648" creationId="{6BC7EC5D-E0F6-3025-23BA-2C58CB766B75}"/>
          </ac:spMkLst>
        </pc:spChg>
        <pc:spChg chg="add mod">
          <ac:chgData name="桂昊 鲁" userId="88ec7f7022c28b30" providerId="LiveId" clId="{E9909535-9934-46C5-9BF8-9AF2654720C7}" dt="2024-03-30T17:37:14.931" v="2921"/>
          <ac:spMkLst>
            <pc:docMk/>
            <pc:sldMk cId="277305358" sldId="295"/>
            <ac:spMk id="1048649" creationId="{EBCEAC57-C39E-645E-3E00-8D39E9FA2DBF}"/>
          </ac:spMkLst>
        </pc:spChg>
        <pc:spChg chg="add mod">
          <ac:chgData name="桂昊 鲁" userId="88ec7f7022c28b30" providerId="LiveId" clId="{E9909535-9934-46C5-9BF8-9AF2654720C7}" dt="2024-03-30T17:37:14.931" v="2921"/>
          <ac:spMkLst>
            <pc:docMk/>
            <pc:sldMk cId="277305358" sldId="295"/>
            <ac:spMk id="1048650" creationId="{CC4844B1-5EFA-D703-9DF0-9BECE65CEAEE}"/>
          </ac:spMkLst>
        </pc:spChg>
        <pc:spChg chg="add mod">
          <ac:chgData name="桂昊 鲁" userId="88ec7f7022c28b30" providerId="LiveId" clId="{E9909535-9934-46C5-9BF8-9AF2654720C7}" dt="2024-03-30T17:37:14.931" v="2921"/>
          <ac:spMkLst>
            <pc:docMk/>
            <pc:sldMk cId="277305358" sldId="295"/>
            <ac:spMk id="1048651" creationId="{BB456B3B-EAD0-210D-BF6C-AC1AED597F14}"/>
          </ac:spMkLst>
        </pc:spChg>
        <pc:spChg chg="add mod">
          <ac:chgData name="桂昊 鲁" userId="88ec7f7022c28b30" providerId="LiveId" clId="{E9909535-9934-46C5-9BF8-9AF2654720C7}" dt="2024-03-30T17:37:14.931" v="2921"/>
          <ac:spMkLst>
            <pc:docMk/>
            <pc:sldMk cId="277305358" sldId="295"/>
            <ac:spMk id="1048652" creationId="{44B65A29-FA7D-EF2E-0E70-D3B5C5440F29}"/>
          </ac:spMkLst>
        </pc:spChg>
        <pc:spChg chg="add mod">
          <ac:chgData name="桂昊 鲁" userId="88ec7f7022c28b30" providerId="LiveId" clId="{E9909535-9934-46C5-9BF8-9AF2654720C7}" dt="2024-03-30T17:37:14.931" v="2921"/>
          <ac:spMkLst>
            <pc:docMk/>
            <pc:sldMk cId="277305358" sldId="295"/>
            <ac:spMk id="1048653" creationId="{97536F1B-8FB9-9780-94B4-C0B9991CF258}"/>
          </ac:spMkLst>
        </pc:spChg>
        <pc:spChg chg="add mod">
          <ac:chgData name="桂昊 鲁" userId="88ec7f7022c28b30" providerId="LiveId" clId="{E9909535-9934-46C5-9BF8-9AF2654720C7}" dt="2024-03-30T17:37:14.931" v="2921"/>
          <ac:spMkLst>
            <pc:docMk/>
            <pc:sldMk cId="277305358" sldId="295"/>
            <ac:spMk id="1048654" creationId="{549DE7CD-0296-7A1F-375C-F0E61C94248A}"/>
          </ac:spMkLst>
        </pc:spChg>
        <pc:spChg chg="add mod">
          <ac:chgData name="桂昊 鲁" userId="88ec7f7022c28b30" providerId="LiveId" clId="{E9909535-9934-46C5-9BF8-9AF2654720C7}" dt="2024-03-30T17:37:14.931" v="2921"/>
          <ac:spMkLst>
            <pc:docMk/>
            <pc:sldMk cId="277305358" sldId="295"/>
            <ac:spMk id="1048655" creationId="{D1FCC3C9-A2E6-904F-DE66-39D666A5408B}"/>
          </ac:spMkLst>
        </pc:spChg>
        <pc:spChg chg="add mod">
          <ac:chgData name="桂昊 鲁" userId="88ec7f7022c28b30" providerId="LiveId" clId="{E9909535-9934-46C5-9BF8-9AF2654720C7}" dt="2024-03-30T17:37:14.931" v="2921"/>
          <ac:spMkLst>
            <pc:docMk/>
            <pc:sldMk cId="277305358" sldId="295"/>
            <ac:spMk id="1048656" creationId="{1FD79E8A-DD07-D9F9-9CAB-5B7C0F908238}"/>
          </ac:spMkLst>
        </pc:spChg>
        <pc:spChg chg="add mod">
          <ac:chgData name="桂昊 鲁" userId="88ec7f7022c28b30" providerId="LiveId" clId="{E9909535-9934-46C5-9BF8-9AF2654720C7}" dt="2024-03-30T17:37:14.931" v="2921"/>
          <ac:spMkLst>
            <pc:docMk/>
            <pc:sldMk cId="277305358" sldId="295"/>
            <ac:spMk id="1048657" creationId="{C6DE7A9F-6EA6-5D39-E8B0-358B72B06DC3}"/>
          </ac:spMkLst>
        </pc:spChg>
        <pc:spChg chg="add mod">
          <ac:chgData name="桂昊 鲁" userId="88ec7f7022c28b30" providerId="LiveId" clId="{E9909535-9934-46C5-9BF8-9AF2654720C7}" dt="2024-03-30T17:37:14.931" v="2921"/>
          <ac:spMkLst>
            <pc:docMk/>
            <pc:sldMk cId="277305358" sldId="295"/>
            <ac:spMk id="1048658" creationId="{D08B3D16-01B0-3655-6EEE-5F07982D3C24}"/>
          </ac:spMkLst>
        </pc:spChg>
        <pc:spChg chg="add mod">
          <ac:chgData name="桂昊 鲁" userId="88ec7f7022c28b30" providerId="LiveId" clId="{E9909535-9934-46C5-9BF8-9AF2654720C7}" dt="2024-03-30T17:37:14.931" v="2921"/>
          <ac:spMkLst>
            <pc:docMk/>
            <pc:sldMk cId="277305358" sldId="295"/>
            <ac:spMk id="1048659" creationId="{1E6ADA4E-FF4D-A24B-AA58-3653C60B4FE1}"/>
          </ac:spMkLst>
        </pc:spChg>
        <pc:spChg chg="add mod">
          <ac:chgData name="桂昊 鲁" userId="88ec7f7022c28b30" providerId="LiveId" clId="{E9909535-9934-46C5-9BF8-9AF2654720C7}" dt="2024-03-30T17:37:14.931" v="2921"/>
          <ac:spMkLst>
            <pc:docMk/>
            <pc:sldMk cId="277305358" sldId="295"/>
            <ac:spMk id="1048660" creationId="{1296462F-C857-55CE-7C00-CDB4BBDC7142}"/>
          </ac:spMkLst>
        </pc:spChg>
        <pc:spChg chg="add mod">
          <ac:chgData name="桂昊 鲁" userId="88ec7f7022c28b30" providerId="LiveId" clId="{E9909535-9934-46C5-9BF8-9AF2654720C7}" dt="2024-03-30T17:37:14.931" v="2921"/>
          <ac:spMkLst>
            <pc:docMk/>
            <pc:sldMk cId="277305358" sldId="295"/>
            <ac:spMk id="1048661" creationId="{D74B8692-D374-CBDE-CC25-C694C1EF32C3}"/>
          </ac:spMkLst>
        </pc:spChg>
        <pc:spChg chg="add mod">
          <ac:chgData name="桂昊 鲁" userId="88ec7f7022c28b30" providerId="LiveId" clId="{E9909535-9934-46C5-9BF8-9AF2654720C7}" dt="2024-03-30T17:37:14.931" v="2921"/>
          <ac:spMkLst>
            <pc:docMk/>
            <pc:sldMk cId="277305358" sldId="295"/>
            <ac:spMk id="1048662" creationId="{3BD82F45-E9E8-DB68-9C35-B01198F86157}"/>
          </ac:spMkLst>
        </pc:spChg>
        <pc:spChg chg="add mod">
          <ac:chgData name="桂昊 鲁" userId="88ec7f7022c28b30" providerId="LiveId" clId="{E9909535-9934-46C5-9BF8-9AF2654720C7}" dt="2024-03-30T17:37:14.931" v="2921"/>
          <ac:spMkLst>
            <pc:docMk/>
            <pc:sldMk cId="277305358" sldId="295"/>
            <ac:spMk id="1048663" creationId="{7CCA6F1B-C342-2384-194B-E77BA076110F}"/>
          </ac:spMkLst>
        </pc:spChg>
        <pc:grpChg chg="add mod">
          <ac:chgData name="桂昊 鲁" userId="88ec7f7022c28b30" providerId="LiveId" clId="{E9909535-9934-46C5-9BF8-9AF2654720C7}" dt="2024-03-30T17:37:14.931" v="2921"/>
          <ac:grpSpMkLst>
            <pc:docMk/>
            <pc:sldMk cId="277305358" sldId="295"/>
            <ac:grpSpMk id="6" creationId="{EAD31983-9330-9170-D265-8FDBFC1CA7C6}"/>
          </ac:grpSpMkLst>
        </pc:grpChg>
        <pc:grpChg chg="mod">
          <ac:chgData name="桂昊 鲁" userId="88ec7f7022c28b30" providerId="LiveId" clId="{E9909535-9934-46C5-9BF8-9AF2654720C7}" dt="2024-03-30T17:37:14.931" v="2921"/>
          <ac:grpSpMkLst>
            <pc:docMk/>
            <pc:sldMk cId="277305358" sldId="295"/>
            <ac:grpSpMk id="9" creationId="{C610813A-4F75-0A4A-98AF-3BD97EA551DB}"/>
          </ac:grpSpMkLst>
        </pc:grpChg>
        <pc:inkChg chg="mod">
          <ac:chgData name="桂昊 鲁" userId="88ec7f7022c28b30" providerId="LiveId" clId="{E9909535-9934-46C5-9BF8-9AF2654720C7}" dt="2024-03-30T17:37:14.931" v="2921"/>
          <ac:inkMkLst>
            <pc:docMk/>
            <pc:sldMk cId="277305358" sldId="295"/>
            <ac:inkMk id="1048621" creationId="{583BDF35-F43C-85E0-9E5F-DF93C733F94F}"/>
          </ac:inkMkLst>
        </pc:inkChg>
        <pc:inkChg chg="mod">
          <ac:chgData name="桂昊 鲁" userId="88ec7f7022c28b30" providerId="LiveId" clId="{E9909535-9934-46C5-9BF8-9AF2654720C7}" dt="2024-03-30T17:37:14.931" v="2921"/>
          <ac:inkMkLst>
            <pc:docMk/>
            <pc:sldMk cId="277305358" sldId="295"/>
            <ac:inkMk id="1048622" creationId="{19DB0B30-6DAA-BD6F-5560-71CDC5EFA259}"/>
          </ac:inkMkLst>
        </pc:inkChg>
        <pc:inkChg chg="mod">
          <ac:chgData name="桂昊 鲁" userId="88ec7f7022c28b30" providerId="LiveId" clId="{E9909535-9934-46C5-9BF8-9AF2654720C7}" dt="2024-03-30T17:37:14.931" v="2921"/>
          <ac:inkMkLst>
            <pc:docMk/>
            <pc:sldMk cId="277305358" sldId="295"/>
            <ac:inkMk id="1048623" creationId="{B218C3B3-B9ED-D1FC-BC69-AA1DCD6C50A4}"/>
          </ac:inkMkLst>
        </pc:inkChg>
        <pc:cxnChg chg="mod">
          <ac:chgData name="桂昊 鲁" userId="88ec7f7022c28b30" providerId="LiveId" clId="{E9909535-9934-46C5-9BF8-9AF2654720C7}" dt="2024-03-30T17:37:14.931" v="2921"/>
          <ac:cxnSpMkLst>
            <pc:docMk/>
            <pc:sldMk cId="277305358" sldId="295"/>
            <ac:cxnSpMk id="8" creationId="{20DD8A2F-8726-142C-415D-94AE0CFA823C}"/>
          </ac:cxnSpMkLst>
        </pc:cxnChg>
        <pc:cxnChg chg="mod">
          <ac:chgData name="桂昊 鲁" userId="88ec7f7022c28b30" providerId="LiveId" clId="{E9909535-9934-46C5-9BF8-9AF2654720C7}" dt="2024-03-30T17:37:14.931" v="2921"/>
          <ac:cxnSpMkLst>
            <pc:docMk/>
            <pc:sldMk cId="277305358" sldId="295"/>
            <ac:cxnSpMk id="10" creationId="{CFE76E86-26F7-1C0C-E294-7484B46828A8}"/>
          </ac:cxnSpMkLst>
        </pc:cxnChg>
        <pc:cxnChg chg="mod">
          <ac:chgData name="桂昊 鲁" userId="88ec7f7022c28b30" providerId="LiveId" clId="{E9909535-9934-46C5-9BF8-9AF2654720C7}" dt="2024-03-30T17:37:14.931" v="2921"/>
          <ac:cxnSpMkLst>
            <pc:docMk/>
            <pc:sldMk cId="277305358" sldId="295"/>
            <ac:cxnSpMk id="11" creationId="{1AA564F5-FB1B-5157-851D-41A819EFCA61}"/>
          </ac:cxnSpMkLst>
        </pc:cxnChg>
        <pc:cxnChg chg="mod">
          <ac:chgData name="桂昊 鲁" userId="88ec7f7022c28b30" providerId="LiveId" clId="{E9909535-9934-46C5-9BF8-9AF2654720C7}" dt="2024-03-30T17:37:14.931" v="2921"/>
          <ac:cxnSpMkLst>
            <pc:docMk/>
            <pc:sldMk cId="277305358" sldId="295"/>
            <ac:cxnSpMk id="45" creationId="{C7945E95-F71F-0641-2FAB-2AE5A734CE46}"/>
          </ac:cxnSpMkLst>
        </pc:cxnChg>
        <pc:cxnChg chg="mod">
          <ac:chgData name="桂昊 鲁" userId="88ec7f7022c28b30" providerId="LiveId" clId="{E9909535-9934-46C5-9BF8-9AF2654720C7}" dt="2024-03-30T17:37:14.931" v="2921"/>
          <ac:cxnSpMkLst>
            <pc:docMk/>
            <pc:sldMk cId="277305358" sldId="295"/>
            <ac:cxnSpMk id="46" creationId="{6D11726E-FB42-38CA-AAB7-080CB4BB75AE}"/>
          </ac:cxnSpMkLst>
        </pc:cxnChg>
        <pc:cxnChg chg="mod">
          <ac:chgData name="桂昊 鲁" userId="88ec7f7022c28b30" providerId="LiveId" clId="{E9909535-9934-46C5-9BF8-9AF2654720C7}" dt="2024-03-30T17:37:14.931" v="2921"/>
          <ac:cxnSpMkLst>
            <pc:docMk/>
            <pc:sldMk cId="277305358" sldId="295"/>
            <ac:cxnSpMk id="48" creationId="{FE445085-66D7-54DF-1FEB-F8B6A6E07B49}"/>
          </ac:cxnSpMkLst>
        </pc:cxnChg>
        <pc:cxnChg chg="mod">
          <ac:chgData name="桂昊 鲁" userId="88ec7f7022c28b30" providerId="LiveId" clId="{E9909535-9934-46C5-9BF8-9AF2654720C7}" dt="2024-03-30T17:37:14.931" v="2921"/>
          <ac:cxnSpMkLst>
            <pc:docMk/>
            <pc:sldMk cId="277305358" sldId="295"/>
            <ac:cxnSpMk id="49" creationId="{8A09EB35-D71E-5FAD-71D8-FBC96DD92DD9}"/>
          </ac:cxnSpMkLst>
        </pc:cxnChg>
        <pc:cxnChg chg="mod">
          <ac:chgData name="桂昊 鲁" userId="88ec7f7022c28b30" providerId="LiveId" clId="{E9909535-9934-46C5-9BF8-9AF2654720C7}" dt="2024-03-30T17:37:14.931" v="2921"/>
          <ac:cxnSpMkLst>
            <pc:docMk/>
            <pc:sldMk cId="277305358" sldId="295"/>
            <ac:cxnSpMk id="51" creationId="{84004906-7D08-6C55-19DE-0FE87635F5F0}"/>
          </ac:cxnSpMkLst>
        </pc:cxnChg>
        <pc:cxnChg chg="mod">
          <ac:chgData name="桂昊 鲁" userId="88ec7f7022c28b30" providerId="LiveId" clId="{E9909535-9934-46C5-9BF8-9AF2654720C7}" dt="2024-03-30T17:37:14.931" v="2921"/>
          <ac:cxnSpMkLst>
            <pc:docMk/>
            <pc:sldMk cId="277305358" sldId="295"/>
            <ac:cxnSpMk id="1048624" creationId="{4E431A04-65C0-E51D-06A6-5D1CB9538211}"/>
          </ac:cxnSpMkLst>
        </pc:cxnChg>
        <pc:cxnChg chg="mod">
          <ac:chgData name="桂昊 鲁" userId="88ec7f7022c28b30" providerId="LiveId" clId="{E9909535-9934-46C5-9BF8-9AF2654720C7}" dt="2024-03-30T17:37:14.931" v="2921"/>
          <ac:cxnSpMkLst>
            <pc:docMk/>
            <pc:sldMk cId="277305358" sldId="295"/>
            <ac:cxnSpMk id="1048625" creationId="{B5E13E7A-AB2C-F15C-5540-F54E748BDAFF}"/>
          </ac:cxnSpMkLst>
        </pc:cxnChg>
        <pc:cxnChg chg="mod">
          <ac:chgData name="桂昊 鲁" userId="88ec7f7022c28b30" providerId="LiveId" clId="{E9909535-9934-46C5-9BF8-9AF2654720C7}" dt="2024-03-30T17:37:14.931" v="2921"/>
          <ac:cxnSpMkLst>
            <pc:docMk/>
            <pc:sldMk cId="277305358" sldId="295"/>
            <ac:cxnSpMk id="1048626" creationId="{13FC10FC-E318-CCD1-5EAE-D30FE0AA6B9D}"/>
          </ac:cxnSpMkLst>
        </pc:cxnChg>
        <pc:cxnChg chg="add mod">
          <ac:chgData name="桂昊 鲁" userId="88ec7f7022c28b30" providerId="LiveId" clId="{E9909535-9934-46C5-9BF8-9AF2654720C7}" dt="2024-03-30T17:37:14.931" v="2921"/>
          <ac:cxnSpMkLst>
            <pc:docMk/>
            <pc:sldMk cId="277305358" sldId="295"/>
            <ac:cxnSpMk id="1048635" creationId="{D34380FC-6073-AAB5-B34E-0F57055BC514}"/>
          </ac:cxnSpMkLst>
        </pc:cxnChg>
        <pc:cxnChg chg="add mod">
          <ac:chgData name="桂昊 鲁" userId="88ec7f7022c28b30" providerId="LiveId" clId="{E9909535-9934-46C5-9BF8-9AF2654720C7}" dt="2024-03-30T17:37:14.931" v="2921"/>
          <ac:cxnSpMkLst>
            <pc:docMk/>
            <pc:sldMk cId="277305358" sldId="295"/>
            <ac:cxnSpMk id="1048637" creationId="{8B4077D2-A8FB-23AE-9AAF-DA49356BE421}"/>
          </ac:cxnSpMkLst>
        </pc:cxnChg>
        <pc:cxnChg chg="add mod">
          <ac:chgData name="桂昊 鲁" userId="88ec7f7022c28b30" providerId="LiveId" clId="{E9909535-9934-46C5-9BF8-9AF2654720C7}" dt="2024-03-30T17:37:14.931" v="2921"/>
          <ac:cxnSpMkLst>
            <pc:docMk/>
            <pc:sldMk cId="277305358" sldId="295"/>
            <ac:cxnSpMk id="1048639" creationId="{93D8E656-763C-04B1-9CFA-995DFFAA2D97}"/>
          </ac:cxnSpMkLst>
        </pc:cxnChg>
        <pc:cxnChg chg="add mod">
          <ac:chgData name="桂昊 鲁" userId="88ec7f7022c28b30" providerId="LiveId" clId="{E9909535-9934-46C5-9BF8-9AF2654720C7}" dt="2024-03-30T17:37:14.931" v="2921"/>
          <ac:cxnSpMkLst>
            <pc:docMk/>
            <pc:sldMk cId="277305358" sldId="295"/>
            <ac:cxnSpMk id="1048641" creationId="{BBCBED6E-05A8-82CA-A0B0-53F7CEA80A78}"/>
          </ac:cxnSpMkLst>
        </pc:cxnChg>
        <pc:cxnChg chg="add mod">
          <ac:chgData name="桂昊 鲁" userId="88ec7f7022c28b30" providerId="LiveId" clId="{E9909535-9934-46C5-9BF8-9AF2654720C7}" dt="2024-03-30T17:37:14.931" v="2921"/>
          <ac:cxnSpMkLst>
            <pc:docMk/>
            <pc:sldMk cId="277305358" sldId="295"/>
            <ac:cxnSpMk id="1048643" creationId="{F69AD7A6-9D7D-61CA-D2F2-11FC54BC1FF6}"/>
          </ac:cxnSpMkLst>
        </pc:cxnChg>
        <pc:cxnChg chg="add mod">
          <ac:chgData name="桂昊 鲁" userId="88ec7f7022c28b30" providerId="LiveId" clId="{E9909535-9934-46C5-9BF8-9AF2654720C7}" dt="2024-03-30T17:37:14.931" v="2921"/>
          <ac:cxnSpMkLst>
            <pc:docMk/>
            <pc:sldMk cId="277305358" sldId="295"/>
            <ac:cxnSpMk id="1048645" creationId="{A812D3C5-6B50-E7A8-A05C-135C0120CF0D}"/>
          </ac:cxnSpMkLst>
        </pc:cxnChg>
      </pc:sldChg>
      <pc:sldChg chg="addSp delSp modSp add mod ord">
        <pc:chgData name="桂昊 鲁" userId="88ec7f7022c28b30" providerId="LiveId" clId="{E9909535-9934-46C5-9BF8-9AF2654720C7}" dt="2024-03-30T17:59:04.114" v="3526" actId="1076"/>
        <pc:sldMkLst>
          <pc:docMk/>
          <pc:sldMk cId="3745771942" sldId="296"/>
        </pc:sldMkLst>
        <pc:spChg chg="add del mod">
          <ac:chgData name="桂昊 鲁" userId="88ec7f7022c28b30" providerId="LiveId" clId="{E9909535-9934-46C5-9BF8-9AF2654720C7}" dt="2024-03-30T17:59:02.169" v="3525" actId="478"/>
          <ac:spMkLst>
            <pc:docMk/>
            <pc:sldMk cId="3745771942" sldId="296"/>
            <ac:spMk id="5" creationId="{464C86D8-3ECF-8990-57A3-52176D4582F0}"/>
          </ac:spMkLst>
        </pc:spChg>
        <pc:spChg chg="mod">
          <ac:chgData name="桂昊 鲁" userId="88ec7f7022c28b30" providerId="LiveId" clId="{E9909535-9934-46C5-9BF8-9AF2654720C7}" dt="2024-03-30T17:56:24.499" v="3502" actId="20577"/>
          <ac:spMkLst>
            <pc:docMk/>
            <pc:sldMk cId="3745771942" sldId="296"/>
            <ac:spMk id="12" creationId="{BB0BE926-2994-9BA1-A0BE-9FB11D384C1F}"/>
          </ac:spMkLst>
        </pc:spChg>
        <pc:spChg chg="mod">
          <ac:chgData name="桂昊 鲁" userId="88ec7f7022c28b30" providerId="LiveId" clId="{E9909535-9934-46C5-9BF8-9AF2654720C7}" dt="2024-03-30T17:58:26.879" v="3508" actId="14100"/>
          <ac:spMkLst>
            <pc:docMk/>
            <pc:sldMk cId="3745771942" sldId="296"/>
            <ac:spMk id="13" creationId="{F7390D78-237A-8BA6-5405-CC937600AE92}"/>
          </ac:spMkLst>
        </pc:spChg>
        <pc:picChg chg="add mod">
          <ac:chgData name="桂昊 鲁" userId="88ec7f7022c28b30" providerId="LiveId" clId="{E9909535-9934-46C5-9BF8-9AF2654720C7}" dt="2024-03-30T17:59:04.114" v="3526" actId="1076"/>
          <ac:picMkLst>
            <pc:docMk/>
            <pc:sldMk cId="3745771942" sldId="296"/>
            <ac:picMk id="4" creationId="{E9D6FE40-FC3F-31DC-DFDE-204E43DA56E8}"/>
          </ac:picMkLst>
        </pc:picChg>
      </pc:sldChg>
      <pc:sldChg chg="addSp delSp modSp add mod ord">
        <pc:chgData name="桂昊 鲁" userId="88ec7f7022c28b30" providerId="LiveId" clId="{E9909535-9934-46C5-9BF8-9AF2654720C7}" dt="2024-03-30T17:56:05.605" v="3471" actId="20577"/>
        <pc:sldMkLst>
          <pc:docMk/>
          <pc:sldMk cId="3198390267" sldId="297"/>
        </pc:sldMkLst>
        <pc:spChg chg="add del">
          <ac:chgData name="桂昊 鲁" userId="88ec7f7022c28b30" providerId="LiveId" clId="{E9909535-9934-46C5-9BF8-9AF2654720C7}" dt="2024-03-30T17:46:02.963" v="3265" actId="22"/>
          <ac:spMkLst>
            <pc:docMk/>
            <pc:sldMk cId="3198390267" sldId="297"/>
            <ac:spMk id="8" creationId="{A104E48D-C95D-B644-44D9-8187B1228787}"/>
          </ac:spMkLst>
        </pc:spChg>
        <pc:spChg chg="mod">
          <ac:chgData name="桂昊 鲁" userId="88ec7f7022c28b30" providerId="LiveId" clId="{E9909535-9934-46C5-9BF8-9AF2654720C7}" dt="2024-03-30T17:41:13.779" v="3101" actId="20577"/>
          <ac:spMkLst>
            <pc:docMk/>
            <pc:sldMk cId="3198390267" sldId="297"/>
            <ac:spMk id="12" creationId="{BB0BE926-2994-9BA1-A0BE-9FB11D384C1F}"/>
          </ac:spMkLst>
        </pc:spChg>
        <pc:spChg chg="mod">
          <ac:chgData name="桂昊 鲁" userId="88ec7f7022c28b30" providerId="LiveId" clId="{E9909535-9934-46C5-9BF8-9AF2654720C7}" dt="2024-03-30T17:56:05.605" v="3471" actId="20577"/>
          <ac:spMkLst>
            <pc:docMk/>
            <pc:sldMk cId="3198390267" sldId="297"/>
            <ac:spMk id="13" creationId="{F7390D78-237A-8BA6-5405-CC937600AE92}"/>
          </ac:spMkLst>
        </pc:spChg>
        <pc:picChg chg="add del">
          <ac:chgData name="桂昊 鲁" userId="88ec7f7022c28b30" providerId="LiveId" clId="{E9909535-9934-46C5-9BF8-9AF2654720C7}" dt="2024-03-30T17:45:38.948" v="3259" actId="22"/>
          <ac:picMkLst>
            <pc:docMk/>
            <pc:sldMk cId="3198390267" sldId="297"/>
            <ac:picMk id="4" creationId="{EF4CE2A1-ACFE-488B-7FA8-75E8EF51083A}"/>
          </ac:picMkLst>
        </pc:picChg>
        <pc:picChg chg="add mod">
          <ac:chgData name="桂昊 鲁" userId="88ec7f7022c28b30" providerId="LiveId" clId="{E9909535-9934-46C5-9BF8-9AF2654720C7}" dt="2024-03-30T17:45:48.161" v="3263" actId="1076"/>
          <ac:picMkLst>
            <pc:docMk/>
            <pc:sldMk cId="3198390267" sldId="297"/>
            <ac:picMk id="6" creationId="{8D4D2B63-1A38-E833-AE9A-670E2C4BE07D}"/>
          </ac:picMkLst>
        </pc:picChg>
        <pc:picChg chg="add mod">
          <ac:chgData name="桂昊 鲁" userId="88ec7f7022c28b30" providerId="LiveId" clId="{E9909535-9934-46C5-9BF8-9AF2654720C7}" dt="2024-03-30T17:46:34.363" v="3270" actId="1076"/>
          <ac:picMkLst>
            <pc:docMk/>
            <pc:sldMk cId="3198390267" sldId="297"/>
            <ac:picMk id="10" creationId="{5A5703FF-5698-2BB1-3FAD-F9466C2A28DB}"/>
          </ac:picMkLst>
        </pc:picChg>
      </pc:sldChg>
    </pc:docChg>
  </pc:docChgLst>
  <pc:docChgLst>
    <pc:chgData name="桂昊 鲁" userId="88ec7f7022c28b30" providerId="LiveId" clId="{2D9BDD92-4949-4858-9C6A-7763804496D2}"/>
    <pc:docChg chg="custSel modSld">
      <pc:chgData name="桂昊 鲁" userId="88ec7f7022c28b30" providerId="LiveId" clId="{2D9BDD92-4949-4858-9C6A-7763804496D2}" dt="2024-04-05T18:22:32.788" v="1329" actId="1036"/>
      <pc:docMkLst>
        <pc:docMk/>
      </pc:docMkLst>
      <pc:sldChg chg="modSp mod">
        <pc:chgData name="桂昊 鲁" userId="88ec7f7022c28b30" providerId="LiveId" clId="{2D9BDD92-4949-4858-9C6A-7763804496D2}" dt="2024-04-05T18:16:21.924" v="940" actId="20577"/>
        <pc:sldMkLst>
          <pc:docMk/>
          <pc:sldMk cId="0" sldId="257"/>
        </pc:sldMkLst>
        <pc:spChg chg="mod">
          <ac:chgData name="桂昊 鲁" userId="88ec7f7022c28b30" providerId="LiveId" clId="{2D9BDD92-4949-4858-9C6A-7763804496D2}" dt="2024-04-05T18:16:21.924" v="940" actId="20577"/>
          <ac:spMkLst>
            <pc:docMk/>
            <pc:sldMk cId="0" sldId="257"/>
            <ac:spMk id="1048586" creationId="{00000000-0000-0000-0000-000000000000}"/>
          </ac:spMkLst>
        </pc:spChg>
        <pc:spChg chg="mod">
          <ac:chgData name="桂昊 鲁" userId="88ec7f7022c28b30" providerId="LiveId" clId="{2D9BDD92-4949-4858-9C6A-7763804496D2}" dt="2024-04-05T18:16:14.926" v="932" actId="1076"/>
          <ac:spMkLst>
            <pc:docMk/>
            <pc:sldMk cId="0" sldId="257"/>
            <ac:spMk id="1048587" creationId="{00000000-0000-0000-0000-000000000000}"/>
          </ac:spMkLst>
        </pc:spChg>
        <pc:picChg chg="mod">
          <ac:chgData name="桂昊 鲁" userId="88ec7f7022c28b30" providerId="LiveId" clId="{2D9BDD92-4949-4858-9C6A-7763804496D2}" dt="2024-04-05T18:15:49.121" v="927" actId="1076"/>
          <ac:picMkLst>
            <pc:docMk/>
            <pc:sldMk cId="0" sldId="257"/>
            <ac:picMk id="6" creationId="{30F09A93-DEE9-031D-DAA7-B38E199048F3}"/>
          </ac:picMkLst>
        </pc:picChg>
        <pc:picChg chg="ord">
          <ac:chgData name="桂昊 鲁" userId="88ec7f7022c28b30" providerId="LiveId" clId="{2D9BDD92-4949-4858-9C6A-7763804496D2}" dt="2024-04-05T18:15:55.267" v="928" actId="167"/>
          <ac:picMkLst>
            <pc:docMk/>
            <pc:sldMk cId="0" sldId="257"/>
            <ac:picMk id="7" creationId="{D3C38438-8607-2B2C-C462-CB1AAE25F819}"/>
          </ac:picMkLst>
        </pc:picChg>
      </pc:sldChg>
      <pc:sldChg chg="addSp delSp modSp mod">
        <pc:chgData name="桂昊 鲁" userId="88ec7f7022c28b30" providerId="LiveId" clId="{2D9BDD92-4949-4858-9C6A-7763804496D2}" dt="2024-04-05T18:22:32.788" v="1329" actId="1036"/>
        <pc:sldMkLst>
          <pc:docMk/>
          <pc:sldMk cId="0" sldId="258"/>
        </pc:sldMkLst>
        <pc:spChg chg="add mod">
          <ac:chgData name="桂昊 鲁" userId="88ec7f7022c28b30" providerId="LiveId" clId="{2D9BDD92-4949-4858-9C6A-7763804496D2}" dt="2024-04-05T18:20:55.958" v="1208" actId="208"/>
          <ac:spMkLst>
            <pc:docMk/>
            <pc:sldMk cId="0" sldId="258"/>
            <ac:spMk id="2" creationId="{58BC825D-2792-9476-7102-7018C3D77CF6}"/>
          </ac:spMkLst>
        </pc:spChg>
        <pc:spChg chg="add mod">
          <ac:chgData name="桂昊 鲁" userId="88ec7f7022c28b30" providerId="LiveId" clId="{2D9BDD92-4949-4858-9C6A-7763804496D2}" dt="2024-04-05T18:20:38.926" v="1206" actId="1038"/>
          <ac:spMkLst>
            <pc:docMk/>
            <pc:sldMk cId="0" sldId="258"/>
            <ac:spMk id="3" creationId="{1231820A-BD95-20CB-0C22-C62F745BFC08}"/>
          </ac:spMkLst>
        </pc:spChg>
        <pc:spChg chg="mod">
          <ac:chgData name="桂昊 鲁" userId="88ec7f7022c28b30" providerId="LiveId" clId="{2D9BDD92-4949-4858-9C6A-7763804496D2}" dt="2024-04-05T18:20:48.454" v="1207" actId="208"/>
          <ac:spMkLst>
            <pc:docMk/>
            <pc:sldMk cId="0" sldId="258"/>
            <ac:spMk id="4" creationId="{61C058A2-B68D-DE96-FB40-0BEE3205339B}"/>
          </ac:spMkLst>
        </pc:spChg>
        <pc:spChg chg="mod">
          <ac:chgData name="桂昊 鲁" userId="88ec7f7022c28b30" providerId="LiveId" clId="{2D9BDD92-4949-4858-9C6A-7763804496D2}" dt="2024-04-05T18:22:32.788" v="1329" actId="1036"/>
          <ac:spMkLst>
            <pc:docMk/>
            <pc:sldMk cId="0" sldId="258"/>
            <ac:spMk id="12" creationId="{2F3BA4F3-85FC-ECA1-8C7F-E280A0309BF8}"/>
          </ac:spMkLst>
        </pc:spChg>
        <pc:spChg chg="mod">
          <ac:chgData name="桂昊 鲁" userId="88ec7f7022c28b30" providerId="LiveId" clId="{2D9BDD92-4949-4858-9C6A-7763804496D2}" dt="2024-04-05T18:22:32.788" v="1329" actId="1036"/>
          <ac:spMkLst>
            <pc:docMk/>
            <pc:sldMk cId="0" sldId="258"/>
            <ac:spMk id="16" creationId="{9DB276A3-28B4-136D-D678-C112243D1D54}"/>
          </ac:spMkLst>
        </pc:spChg>
        <pc:spChg chg="del">
          <ac:chgData name="桂昊 鲁" userId="88ec7f7022c28b30" providerId="LiveId" clId="{2D9BDD92-4949-4858-9C6A-7763804496D2}" dt="2024-04-05T18:22:22.057" v="1297" actId="478"/>
          <ac:spMkLst>
            <pc:docMk/>
            <pc:sldMk cId="0" sldId="258"/>
            <ac:spMk id="18" creationId="{2595C2CB-AC97-9F7C-1D47-320335D456EF}"/>
          </ac:spMkLst>
        </pc:spChg>
        <pc:spChg chg="mod">
          <ac:chgData name="桂昊 鲁" userId="88ec7f7022c28b30" providerId="LiveId" clId="{2D9BDD92-4949-4858-9C6A-7763804496D2}" dt="2024-04-05T18:22:32.788" v="1329" actId="1036"/>
          <ac:spMkLst>
            <pc:docMk/>
            <pc:sldMk cId="0" sldId="258"/>
            <ac:spMk id="29" creationId="{4FAF636E-7391-0DAD-5FDC-4C743F628AFA}"/>
          </ac:spMkLst>
        </pc:spChg>
        <pc:spChg chg="del">
          <ac:chgData name="桂昊 鲁" userId="88ec7f7022c28b30" providerId="LiveId" clId="{2D9BDD92-4949-4858-9C6A-7763804496D2}" dt="2024-04-05T18:22:22.057" v="1297" actId="478"/>
          <ac:spMkLst>
            <pc:docMk/>
            <pc:sldMk cId="0" sldId="258"/>
            <ac:spMk id="30" creationId="{B1D30E04-E670-5B1F-3844-49C1819E0DA2}"/>
          </ac:spMkLst>
        </pc:spChg>
        <pc:spChg chg="mod">
          <ac:chgData name="桂昊 鲁" userId="88ec7f7022c28b30" providerId="LiveId" clId="{2D9BDD92-4949-4858-9C6A-7763804496D2}" dt="2024-04-05T18:22:32.788" v="1329" actId="1036"/>
          <ac:spMkLst>
            <pc:docMk/>
            <pc:sldMk cId="0" sldId="258"/>
            <ac:spMk id="34" creationId="{50C86C93-0EB4-8A9C-2855-E6F1F54B285C}"/>
          </ac:spMkLst>
        </pc:spChg>
        <pc:spChg chg="mod">
          <ac:chgData name="桂昊 鲁" userId="88ec7f7022c28b30" providerId="LiveId" clId="{2D9BDD92-4949-4858-9C6A-7763804496D2}" dt="2024-04-05T18:20:31.365" v="1135" actId="1035"/>
          <ac:spMkLst>
            <pc:docMk/>
            <pc:sldMk cId="0" sldId="258"/>
            <ac:spMk id="39" creationId="{06D9CF1B-553F-C2DB-3D34-40477D6F87AB}"/>
          </ac:spMkLst>
        </pc:spChg>
        <pc:spChg chg="mod">
          <ac:chgData name="桂昊 鲁" userId="88ec7f7022c28b30" providerId="LiveId" clId="{2D9BDD92-4949-4858-9C6A-7763804496D2}" dt="2024-04-05T18:20:06.831" v="1107" actId="20577"/>
          <ac:spMkLst>
            <pc:docMk/>
            <pc:sldMk cId="0" sldId="258"/>
            <ac:spMk id="1048596" creationId="{00000000-0000-0000-0000-000000000000}"/>
          </ac:spMkLst>
        </pc:spChg>
        <pc:picChg chg="mod">
          <ac:chgData name="桂昊 鲁" userId="88ec7f7022c28b30" providerId="LiveId" clId="{2D9BDD92-4949-4858-9C6A-7763804496D2}" dt="2024-04-05T18:20:31.365" v="1135" actId="1035"/>
          <ac:picMkLst>
            <pc:docMk/>
            <pc:sldMk cId="0" sldId="258"/>
            <ac:picMk id="36" creationId="{D78881DF-225C-D64A-DD2F-DCEAA9C90EE0}"/>
          </ac:picMkLst>
        </pc:picChg>
        <pc:picChg chg="mod">
          <ac:chgData name="桂昊 鲁" userId="88ec7f7022c28b30" providerId="LiveId" clId="{2D9BDD92-4949-4858-9C6A-7763804496D2}" dt="2024-04-05T18:20:31.365" v="1135" actId="1035"/>
          <ac:picMkLst>
            <pc:docMk/>
            <pc:sldMk cId="0" sldId="258"/>
            <ac:picMk id="38" creationId="{B46F6FCA-27C7-55A8-B885-77D39758BFBD}"/>
          </ac:picMkLst>
        </pc:picChg>
        <pc:cxnChg chg="add mod">
          <ac:chgData name="桂昊 鲁" userId="88ec7f7022c28b30" providerId="LiveId" clId="{2D9BDD92-4949-4858-9C6A-7763804496D2}" dt="2024-04-05T18:20:38.926" v="1206" actId="1038"/>
          <ac:cxnSpMkLst>
            <pc:docMk/>
            <pc:sldMk cId="0" sldId="258"/>
            <ac:cxnSpMk id="7" creationId="{FCF5990C-3FAC-2345-FE8F-A5552E1ADB19}"/>
          </ac:cxnSpMkLst>
        </pc:cxnChg>
        <pc:cxnChg chg="mod">
          <ac:chgData name="桂昊 鲁" userId="88ec7f7022c28b30" providerId="LiveId" clId="{2D9BDD92-4949-4858-9C6A-7763804496D2}" dt="2024-04-05T18:22:32.788" v="1329" actId="1036"/>
          <ac:cxnSpMkLst>
            <pc:docMk/>
            <pc:sldMk cId="0" sldId="258"/>
            <ac:cxnSpMk id="9" creationId="{85A64A99-5649-DDDE-69B5-04AE810FD253}"/>
          </ac:cxnSpMkLst>
        </pc:cxnChg>
        <pc:cxnChg chg="mod">
          <ac:chgData name="桂昊 鲁" userId="88ec7f7022c28b30" providerId="LiveId" clId="{2D9BDD92-4949-4858-9C6A-7763804496D2}" dt="2024-04-05T18:22:32.788" v="1329" actId="1036"/>
          <ac:cxnSpMkLst>
            <pc:docMk/>
            <pc:sldMk cId="0" sldId="258"/>
            <ac:cxnSpMk id="13" creationId="{61573A1D-1C7E-8657-E379-97058EAC21B9}"/>
          </ac:cxnSpMkLst>
        </pc:cxnChg>
        <pc:cxnChg chg="del mod">
          <ac:chgData name="桂昊 鲁" userId="88ec7f7022c28b30" providerId="LiveId" clId="{2D9BDD92-4949-4858-9C6A-7763804496D2}" dt="2024-04-05T18:22:22.057" v="1297" actId="478"/>
          <ac:cxnSpMkLst>
            <pc:docMk/>
            <pc:sldMk cId="0" sldId="258"/>
            <ac:cxnSpMk id="19" creationId="{A04AF5F1-6307-A945-7A70-C436B5E826C9}"/>
          </ac:cxnSpMkLst>
        </pc:cxnChg>
        <pc:cxnChg chg="mod">
          <ac:chgData name="桂昊 鲁" userId="88ec7f7022c28b30" providerId="LiveId" clId="{2D9BDD92-4949-4858-9C6A-7763804496D2}" dt="2024-04-05T18:22:32.788" v="1329" actId="1036"/>
          <ac:cxnSpMkLst>
            <pc:docMk/>
            <pc:sldMk cId="0" sldId="258"/>
            <ac:cxnSpMk id="31" creationId="{40F0CDE1-96D2-1328-7A6B-F6BFB124C44E}"/>
          </ac:cxnSpMkLst>
        </pc:cxnChg>
      </pc:sldChg>
      <pc:sldChg chg="addSp modSp mod">
        <pc:chgData name="桂昊 鲁" userId="88ec7f7022c28b30" providerId="LiveId" clId="{2D9BDD92-4949-4858-9C6A-7763804496D2}" dt="2024-04-05T18:22:01.150" v="1296" actId="1035"/>
        <pc:sldMkLst>
          <pc:docMk/>
          <pc:sldMk cId="1576602540" sldId="290"/>
        </pc:sldMkLst>
        <pc:spChg chg="add mod">
          <ac:chgData name="桂昊 鲁" userId="88ec7f7022c28b30" providerId="LiveId" clId="{2D9BDD92-4949-4858-9C6A-7763804496D2}" dt="2024-04-05T18:22:01.150" v="1296" actId="1035"/>
          <ac:spMkLst>
            <pc:docMk/>
            <pc:sldMk cId="1576602540" sldId="290"/>
            <ac:spMk id="2" creationId="{28B293D3-9E83-AA77-5A28-A8F832237A6F}"/>
          </ac:spMkLst>
        </pc:spChg>
        <pc:spChg chg="add mod">
          <ac:chgData name="桂昊 鲁" userId="88ec7f7022c28b30" providerId="LiveId" clId="{2D9BDD92-4949-4858-9C6A-7763804496D2}" dt="2024-04-05T18:22:01.150" v="1296" actId="1035"/>
          <ac:spMkLst>
            <pc:docMk/>
            <pc:sldMk cId="1576602540" sldId="290"/>
            <ac:spMk id="3" creationId="{05E33616-021F-EDCE-CD6A-0369CA08B70C}"/>
          </ac:spMkLst>
        </pc:spChg>
        <pc:cxnChg chg="add mod">
          <ac:chgData name="桂昊 鲁" userId="88ec7f7022c28b30" providerId="LiveId" clId="{2D9BDD92-4949-4858-9C6A-7763804496D2}" dt="2024-04-05T18:22:01.150" v="1296" actId="1035"/>
          <ac:cxnSpMkLst>
            <pc:docMk/>
            <pc:sldMk cId="1576602540" sldId="290"/>
            <ac:cxnSpMk id="5" creationId="{06F6B635-064F-09D8-9B42-808DF539D4F8}"/>
          </ac:cxnSpMkLst>
        </pc:cxnChg>
      </pc:sldChg>
      <pc:sldChg chg="addSp delSp modSp mod">
        <pc:chgData name="桂昊 鲁" userId="88ec7f7022c28b30" providerId="LiveId" clId="{2D9BDD92-4949-4858-9C6A-7763804496D2}" dt="2024-04-05T18:15:38.253" v="926" actId="20577"/>
        <pc:sldMkLst>
          <pc:docMk/>
          <pc:sldMk cId="3745771942" sldId="296"/>
        </pc:sldMkLst>
        <pc:spChg chg="add mod">
          <ac:chgData name="桂昊 鲁" userId="88ec7f7022c28b30" providerId="LiveId" clId="{2D9BDD92-4949-4858-9C6A-7763804496D2}" dt="2024-04-05T18:12:05.424" v="684" actId="5793"/>
          <ac:spMkLst>
            <pc:docMk/>
            <pc:sldMk cId="3745771942" sldId="296"/>
            <ac:spMk id="3" creationId="{48BD8498-EAFA-F2EA-5819-3FF673CB21D5}"/>
          </ac:spMkLst>
        </pc:spChg>
        <pc:spChg chg="add mod">
          <ac:chgData name="桂昊 鲁" userId="88ec7f7022c28b30" providerId="LiveId" clId="{2D9BDD92-4949-4858-9C6A-7763804496D2}" dt="2024-04-05T18:14:33.046" v="810" actId="20577"/>
          <ac:spMkLst>
            <pc:docMk/>
            <pc:sldMk cId="3745771942" sldId="296"/>
            <ac:spMk id="6" creationId="{AC9DB1D3-6D9A-945C-1B81-6C849B99FBB8}"/>
          </ac:spMkLst>
        </pc:spChg>
        <pc:spChg chg="add mod">
          <ac:chgData name="桂昊 鲁" userId="88ec7f7022c28b30" providerId="LiveId" clId="{2D9BDD92-4949-4858-9C6A-7763804496D2}" dt="2024-04-05T18:15:38.253" v="926" actId="20577"/>
          <ac:spMkLst>
            <pc:docMk/>
            <pc:sldMk cId="3745771942" sldId="296"/>
            <ac:spMk id="7" creationId="{7E43424B-1B8D-6A07-292D-09AA46EDDC8C}"/>
          </ac:spMkLst>
        </pc:spChg>
        <pc:spChg chg="mod">
          <ac:chgData name="桂昊 鲁" userId="88ec7f7022c28b30" providerId="LiveId" clId="{2D9BDD92-4949-4858-9C6A-7763804496D2}" dt="2024-04-05T18:07:31.086" v="382" actId="20577"/>
          <ac:spMkLst>
            <pc:docMk/>
            <pc:sldMk cId="3745771942" sldId="296"/>
            <ac:spMk id="12" creationId="{BB0BE926-2994-9BA1-A0BE-9FB11D384C1F}"/>
          </ac:spMkLst>
        </pc:spChg>
        <pc:spChg chg="mod">
          <ac:chgData name="桂昊 鲁" userId="88ec7f7022c28b30" providerId="LiveId" clId="{2D9BDD92-4949-4858-9C6A-7763804496D2}" dt="2024-04-05T18:12:10.859" v="686" actId="14100"/>
          <ac:spMkLst>
            <pc:docMk/>
            <pc:sldMk cId="3745771942" sldId="296"/>
            <ac:spMk id="13" creationId="{F7390D78-237A-8BA6-5405-CC937600AE92}"/>
          </ac:spMkLst>
        </pc:spChg>
        <pc:picChg chg="del">
          <ac:chgData name="桂昊 鲁" userId="88ec7f7022c28b30" providerId="LiveId" clId="{2D9BDD92-4949-4858-9C6A-7763804496D2}" dt="2024-04-05T18:07:44.713" v="383" actId="478"/>
          <ac:picMkLst>
            <pc:docMk/>
            <pc:sldMk cId="3745771942" sldId="296"/>
            <ac:picMk id="4" creationId="{E9D6FE40-FC3F-31DC-DFDE-204E43DA56E8}"/>
          </ac:picMkLst>
        </pc:picChg>
        <pc:picChg chg="add mod">
          <ac:chgData name="桂昊 鲁" userId="88ec7f7022c28b30" providerId="LiveId" clId="{2D9BDD92-4949-4858-9C6A-7763804496D2}" dt="2024-04-05T18:12:13.622" v="687"/>
          <ac:picMkLst>
            <pc:docMk/>
            <pc:sldMk cId="3745771942" sldId="296"/>
            <ac:picMk id="5" creationId="{AFDC0BBF-216E-AF43-2E13-7C9C9E72B7EE}"/>
          </ac:picMkLst>
        </pc:picChg>
      </pc:sldChg>
      <pc:sldChg chg="addSp delSp modSp mod">
        <pc:chgData name="桂昊 鲁" userId="88ec7f7022c28b30" providerId="LiveId" clId="{2D9BDD92-4949-4858-9C6A-7763804496D2}" dt="2024-04-05T18:11:29.274" v="683" actId="1076"/>
        <pc:sldMkLst>
          <pc:docMk/>
          <pc:sldMk cId="3198390267" sldId="297"/>
        </pc:sldMkLst>
        <pc:spChg chg="mod">
          <ac:chgData name="桂昊 鲁" userId="88ec7f7022c28b30" providerId="LiveId" clId="{2D9BDD92-4949-4858-9C6A-7763804496D2}" dt="2024-04-05T18:07:23.273" v="380" actId="20577"/>
          <ac:spMkLst>
            <pc:docMk/>
            <pc:sldMk cId="3198390267" sldId="297"/>
            <ac:spMk id="13" creationId="{F7390D78-237A-8BA6-5405-CC937600AE92}"/>
          </ac:spMkLst>
        </pc:spChg>
        <pc:picChg chg="add mod">
          <ac:chgData name="桂昊 鲁" userId="88ec7f7022c28b30" providerId="LiveId" clId="{2D9BDD92-4949-4858-9C6A-7763804496D2}" dt="2024-04-05T18:11:29.274" v="683" actId="1076"/>
          <ac:picMkLst>
            <pc:docMk/>
            <pc:sldMk cId="3198390267" sldId="297"/>
            <ac:picMk id="3" creationId="{AD0FF86A-DC4A-AE2C-9660-36F7A5524B2C}"/>
          </ac:picMkLst>
        </pc:picChg>
        <pc:picChg chg="del">
          <ac:chgData name="桂昊 鲁" userId="88ec7f7022c28b30" providerId="LiveId" clId="{2D9BDD92-4949-4858-9C6A-7763804496D2}" dt="2024-04-05T18:11:00.039" v="681" actId="478"/>
          <ac:picMkLst>
            <pc:docMk/>
            <pc:sldMk cId="3198390267" sldId="297"/>
            <ac:picMk id="6" creationId="{8D4D2B63-1A38-E833-AE9A-670E2C4BE07D}"/>
          </ac:picMkLst>
        </pc:picChg>
        <pc:picChg chg="del">
          <ac:chgData name="桂昊 鲁" userId="88ec7f7022c28b30" providerId="LiveId" clId="{2D9BDD92-4949-4858-9C6A-7763804496D2}" dt="2024-04-05T18:10:58.403" v="680" actId="478"/>
          <ac:picMkLst>
            <pc:docMk/>
            <pc:sldMk cId="3198390267" sldId="297"/>
            <ac:picMk id="10" creationId="{5A5703FF-5698-2BB1-3FAD-F9466C2A28DB}"/>
          </ac:picMkLst>
        </pc:picChg>
      </pc:sldChg>
      <pc:sldChg chg="modSp mod">
        <pc:chgData name="桂昊 鲁" userId="88ec7f7022c28b30" providerId="LiveId" clId="{2D9BDD92-4949-4858-9C6A-7763804496D2}" dt="2024-04-05T18:05:02.906" v="24" actId="20577"/>
        <pc:sldMkLst>
          <pc:docMk/>
          <pc:sldMk cId="2680713553" sldId="298"/>
        </pc:sldMkLst>
        <pc:spChg chg="mod">
          <ac:chgData name="桂昊 鲁" userId="88ec7f7022c28b30" providerId="LiveId" clId="{2D9BDD92-4949-4858-9C6A-7763804496D2}" dt="2024-04-05T18:05:02.906" v="24" actId="20577"/>
          <ac:spMkLst>
            <pc:docMk/>
            <pc:sldMk cId="2680713553" sldId="298"/>
            <ac:spMk id="12" creationId="{BB0BE926-2994-9BA1-A0BE-9FB11D384C1F}"/>
          </ac:spMkLst>
        </pc:spChg>
      </pc:sldChg>
      <pc:sldChg chg="addSp modSp mod">
        <pc:chgData name="桂昊 鲁" userId="88ec7f7022c28b30" providerId="LiveId" clId="{2D9BDD92-4949-4858-9C6A-7763804496D2}" dt="2024-04-05T18:19:38.444" v="1102" actId="20577"/>
        <pc:sldMkLst>
          <pc:docMk/>
          <pc:sldMk cId="2751125291" sldId="299"/>
        </pc:sldMkLst>
        <pc:spChg chg="mod">
          <ac:chgData name="桂昊 鲁" userId="88ec7f7022c28b30" providerId="LiveId" clId="{2D9BDD92-4949-4858-9C6A-7763804496D2}" dt="2024-04-05T18:19:38.444" v="1102" actId="20577"/>
          <ac:spMkLst>
            <pc:docMk/>
            <pc:sldMk cId="2751125291" sldId="299"/>
            <ac:spMk id="40" creationId="{6BB19E0B-B846-FD25-A6A1-8B597BBA84DE}"/>
          </ac:spMkLst>
        </pc:spChg>
        <pc:picChg chg="add mod">
          <ac:chgData name="桂昊 鲁" userId="88ec7f7022c28b30" providerId="LiveId" clId="{2D9BDD92-4949-4858-9C6A-7763804496D2}" dt="2024-04-05T18:04:30.465" v="4" actId="14100"/>
          <ac:picMkLst>
            <pc:docMk/>
            <pc:sldMk cId="2751125291" sldId="299"/>
            <ac:picMk id="3" creationId="{3AC26F66-CD74-7C00-EDE2-25C2F31DF70C}"/>
          </ac:picMkLst>
        </pc:picChg>
      </pc:sldChg>
    </pc:docChg>
  </pc:docChgLst>
  <pc:docChgLst>
    <pc:chgData name="桂昊 鲁" userId="88ec7f7022c28b30" providerId="LiveId" clId="{282C6377-65C7-432E-81D0-83F7F3C49372}"/>
    <pc:docChg chg="custSel addSld modSld">
      <pc:chgData name="桂昊 鲁" userId="88ec7f7022c28b30" providerId="LiveId" clId="{282C6377-65C7-432E-81D0-83F7F3C49372}" dt="2024-01-25T20:06:42.442" v="86" actId="20577"/>
      <pc:docMkLst>
        <pc:docMk/>
      </pc:docMkLst>
      <pc:sldChg chg="addSp delSp modSp new mod">
        <pc:chgData name="桂昊 鲁" userId="88ec7f7022c28b30" providerId="LiveId" clId="{282C6377-65C7-432E-81D0-83F7F3C49372}" dt="2024-01-25T20:06:42.442" v="86" actId="20577"/>
        <pc:sldMkLst>
          <pc:docMk/>
          <pc:sldMk cId="3702767851" sldId="270"/>
        </pc:sldMkLst>
        <pc:spChg chg="del">
          <ac:chgData name="桂昊 鲁" userId="88ec7f7022c28b30" providerId="LiveId" clId="{282C6377-65C7-432E-81D0-83F7F3C49372}" dt="2024-01-25T20:05:54.531" v="2" actId="478"/>
          <ac:spMkLst>
            <pc:docMk/>
            <pc:sldMk cId="3702767851" sldId="270"/>
            <ac:spMk id="2" creationId="{AAACA0DC-A3AF-E781-73A0-EB0E7A2DF035}"/>
          </ac:spMkLst>
        </pc:spChg>
        <pc:spChg chg="del">
          <ac:chgData name="桂昊 鲁" userId="88ec7f7022c28b30" providerId="LiveId" clId="{282C6377-65C7-432E-81D0-83F7F3C49372}" dt="2024-01-25T20:05:50.319" v="1" actId="478"/>
          <ac:spMkLst>
            <pc:docMk/>
            <pc:sldMk cId="3702767851" sldId="270"/>
            <ac:spMk id="3" creationId="{EB817775-382A-0022-511B-1ADEF47DB08D}"/>
          </ac:spMkLst>
        </pc:spChg>
        <pc:spChg chg="add mod">
          <ac:chgData name="桂昊 鲁" userId="88ec7f7022c28b30" providerId="LiveId" clId="{282C6377-65C7-432E-81D0-83F7F3C49372}" dt="2024-01-25T20:06:42.442" v="86" actId="20577"/>
          <ac:spMkLst>
            <pc:docMk/>
            <pc:sldMk cId="3702767851" sldId="270"/>
            <ac:spMk id="7" creationId="{450E7903-0C17-D02C-A53F-0AB1ADBA474F}"/>
          </ac:spMkLst>
        </pc:spChg>
      </pc:sldChg>
    </pc:docChg>
  </pc:docChgLst>
  <pc:docChgLst>
    <pc:chgData name="桂昊 鲁" userId="88ec7f7022c28b30" providerId="LiveId" clId="{6B403480-BEF7-437F-9E94-80AF6B6371DD}"/>
    <pc:docChg chg="undo custSel addSld delSld modSld sldOrd modSection">
      <pc:chgData name="桂昊 鲁" userId="88ec7f7022c28b30" providerId="LiveId" clId="{6B403480-BEF7-437F-9E94-80AF6B6371DD}" dt="2024-04-08T00:15:53.375" v="2389" actId="1076"/>
      <pc:docMkLst>
        <pc:docMk/>
      </pc:docMkLst>
      <pc:sldChg chg="addSp delSp modSp mod">
        <pc:chgData name="桂昊 鲁" userId="88ec7f7022c28b30" providerId="LiveId" clId="{6B403480-BEF7-437F-9E94-80AF6B6371DD}" dt="2024-04-05T17:10:42.765" v="639" actId="1076"/>
        <pc:sldMkLst>
          <pc:docMk/>
          <pc:sldMk cId="0" sldId="257"/>
        </pc:sldMkLst>
        <pc:picChg chg="add del mod ord">
          <ac:chgData name="桂昊 鲁" userId="88ec7f7022c28b30" providerId="LiveId" clId="{6B403480-BEF7-437F-9E94-80AF6B6371DD}" dt="2024-04-05T17:08:11.097" v="618" actId="478"/>
          <ac:picMkLst>
            <pc:docMk/>
            <pc:sldMk cId="0" sldId="257"/>
            <ac:picMk id="2" creationId="{6F7DC03C-7AD2-1A90-8A9D-F8E955BE4A4D}"/>
          </ac:picMkLst>
        </pc:picChg>
        <pc:picChg chg="add del mod">
          <ac:chgData name="桂昊 鲁" userId="88ec7f7022c28b30" providerId="LiveId" clId="{6B403480-BEF7-437F-9E94-80AF6B6371DD}" dt="2024-04-05T17:10:31.141" v="636" actId="478"/>
          <ac:picMkLst>
            <pc:docMk/>
            <pc:sldMk cId="0" sldId="257"/>
            <ac:picMk id="4" creationId="{EB6D4258-D1FE-C3E0-7A3E-30FF06B0263C}"/>
          </ac:picMkLst>
        </pc:picChg>
        <pc:picChg chg="add mod ord modCrop">
          <ac:chgData name="桂昊 鲁" userId="88ec7f7022c28b30" providerId="LiveId" clId="{6B403480-BEF7-437F-9E94-80AF6B6371DD}" dt="2024-04-05T17:10:12.671" v="630" actId="1076"/>
          <ac:picMkLst>
            <pc:docMk/>
            <pc:sldMk cId="0" sldId="257"/>
            <ac:picMk id="6" creationId="{30F09A93-DEE9-031D-DAA7-B38E199048F3}"/>
          </ac:picMkLst>
        </pc:picChg>
        <pc:picChg chg="add mod">
          <ac:chgData name="桂昊 鲁" userId="88ec7f7022c28b30" providerId="LiveId" clId="{6B403480-BEF7-437F-9E94-80AF6B6371DD}" dt="2024-04-05T17:10:42.765" v="639" actId="1076"/>
          <ac:picMkLst>
            <pc:docMk/>
            <pc:sldMk cId="0" sldId="257"/>
            <ac:picMk id="7" creationId="{D3C38438-8607-2B2C-C462-CB1AAE25F819}"/>
          </ac:picMkLst>
        </pc:picChg>
        <pc:picChg chg="del">
          <ac:chgData name="桂昊 鲁" userId="88ec7f7022c28b30" providerId="LiveId" clId="{6B403480-BEF7-437F-9E94-80AF6B6371DD}" dt="2024-04-05T16:14:05.757" v="0" actId="478"/>
          <ac:picMkLst>
            <pc:docMk/>
            <pc:sldMk cId="0" sldId="257"/>
            <ac:picMk id="9" creationId="{12AAA427-FB2D-9AEF-F111-3A39F56E97E9}"/>
          </ac:picMkLst>
        </pc:picChg>
      </pc:sldChg>
      <pc:sldChg chg="addSp delSp modSp mod">
        <pc:chgData name="桂昊 鲁" userId="88ec7f7022c28b30" providerId="LiveId" clId="{6B403480-BEF7-437F-9E94-80AF6B6371DD}" dt="2024-04-05T17:59:22.219" v="2102" actId="20577"/>
        <pc:sldMkLst>
          <pc:docMk/>
          <pc:sldMk cId="0" sldId="258"/>
        </pc:sldMkLst>
        <pc:spChg chg="add del mod">
          <ac:chgData name="桂昊 鲁" userId="88ec7f7022c28b30" providerId="LiveId" clId="{6B403480-BEF7-437F-9E94-80AF6B6371DD}" dt="2024-04-05T16:56:40.668" v="134" actId="478"/>
          <ac:spMkLst>
            <pc:docMk/>
            <pc:sldMk cId="0" sldId="258"/>
            <ac:spMk id="3" creationId="{7F977CAF-9AFD-8D29-7C1C-DD3FF276B0E6}"/>
          </ac:spMkLst>
        </pc:spChg>
        <pc:spChg chg="add mod">
          <ac:chgData name="桂昊 鲁" userId="88ec7f7022c28b30" providerId="LiveId" clId="{6B403480-BEF7-437F-9E94-80AF6B6371DD}" dt="2024-04-05T16:56:55.338" v="225" actId="1035"/>
          <ac:spMkLst>
            <pc:docMk/>
            <pc:sldMk cId="0" sldId="258"/>
            <ac:spMk id="4" creationId="{61C058A2-B68D-DE96-FB40-0BEE3205339B}"/>
          </ac:spMkLst>
        </pc:spChg>
        <pc:spChg chg="add mod">
          <ac:chgData name="桂昊 鲁" userId="88ec7f7022c28b30" providerId="LiveId" clId="{6B403480-BEF7-437F-9E94-80AF6B6371DD}" dt="2024-04-05T16:56:55.338" v="225" actId="1035"/>
          <ac:spMkLst>
            <pc:docMk/>
            <pc:sldMk cId="0" sldId="258"/>
            <ac:spMk id="5" creationId="{44F2EFAF-BE3A-1D0D-5EC5-BB24FF273620}"/>
          </ac:spMkLst>
        </pc:spChg>
        <pc:spChg chg="del">
          <ac:chgData name="桂昊 鲁" userId="88ec7f7022c28b30" providerId="LiveId" clId="{6B403480-BEF7-437F-9E94-80AF6B6371DD}" dt="2024-04-05T16:56:43.090" v="137" actId="478"/>
          <ac:spMkLst>
            <pc:docMk/>
            <pc:sldMk cId="0" sldId="258"/>
            <ac:spMk id="10" creationId="{1A0C6023-2D62-29D8-3E6C-736AB1F5A625}"/>
          </ac:spMkLst>
        </pc:spChg>
        <pc:spChg chg="del">
          <ac:chgData name="桂昊 鲁" userId="88ec7f7022c28b30" providerId="LiveId" clId="{6B403480-BEF7-437F-9E94-80AF6B6371DD}" dt="2024-04-05T16:56:45.291" v="140" actId="478"/>
          <ac:spMkLst>
            <pc:docMk/>
            <pc:sldMk cId="0" sldId="258"/>
            <ac:spMk id="11" creationId="{42751561-C0C2-7349-8ED7-047B8ABDE20A}"/>
          </ac:spMkLst>
        </pc:spChg>
        <pc:spChg chg="add mod">
          <ac:chgData name="桂昊 鲁" userId="88ec7f7022c28b30" providerId="LiveId" clId="{6B403480-BEF7-437F-9E94-80AF6B6371DD}" dt="2024-04-05T16:56:55.338" v="225" actId="1035"/>
          <ac:spMkLst>
            <pc:docMk/>
            <pc:sldMk cId="0" sldId="258"/>
            <ac:spMk id="12" creationId="{2F3BA4F3-85FC-ECA1-8C7F-E280A0309BF8}"/>
          </ac:spMkLst>
        </pc:spChg>
        <pc:spChg chg="del mod">
          <ac:chgData name="桂昊 鲁" userId="88ec7f7022c28b30" providerId="LiveId" clId="{6B403480-BEF7-437F-9E94-80AF6B6371DD}" dt="2024-04-05T16:56:44.608" v="139" actId="478"/>
          <ac:spMkLst>
            <pc:docMk/>
            <pc:sldMk cId="0" sldId="258"/>
            <ac:spMk id="14" creationId="{A3BE2EE4-FA21-C085-8551-667629A115E3}"/>
          </ac:spMkLst>
        </pc:spChg>
        <pc:spChg chg="del">
          <ac:chgData name="桂昊 鲁" userId="88ec7f7022c28b30" providerId="LiveId" clId="{6B403480-BEF7-437F-9E94-80AF6B6371DD}" dt="2024-04-05T16:56:39.265" v="133" actId="478"/>
          <ac:spMkLst>
            <pc:docMk/>
            <pc:sldMk cId="0" sldId="258"/>
            <ac:spMk id="15" creationId="{B528A9D6-62F9-8221-A486-35C6914144E0}"/>
          </ac:spMkLst>
        </pc:spChg>
        <pc:spChg chg="add mod">
          <ac:chgData name="桂昊 鲁" userId="88ec7f7022c28b30" providerId="LiveId" clId="{6B403480-BEF7-437F-9E94-80AF6B6371DD}" dt="2024-04-05T16:56:55.338" v="225" actId="1035"/>
          <ac:spMkLst>
            <pc:docMk/>
            <pc:sldMk cId="0" sldId="258"/>
            <ac:spMk id="16" creationId="{9DB276A3-28B4-136D-D678-C112243D1D54}"/>
          </ac:spMkLst>
        </pc:spChg>
        <pc:spChg chg="add mod">
          <ac:chgData name="桂昊 鲁" userId="88ec7f7022c28b30" providerId="LiveId" clId="{6B403480-BEF7-437F-9E94-80AF6B6371DD}" dt="2024-04-05T16:56:55.338" v="225" actId="1035"/>
          <ac:spMkLst>
            <pc:docMk/>
            <pc:sldMk cId="0" sldId="258"/>
            <ac:spMk id="18" creationId="{2595C2CB-AC97-9F7C-1D47-320335D456EF}"/>
          </ac:spMkLst>
        </pc:spChg>
        <pc:spChg chg="add mod">
          <ac:chgData name="桂昊 鲁" userId="88ec7f7022c28b30" providerId="LiveId" clId="{6B403480-BEF7-437F-9E94-80AF6B6371DD}" dt="2024-04-05T16:56:55.338" v="225" actId="1035"/>
          <ac:spMkLst>
            <pc:docMk/>
            <pc:sldMk cId="0" sldId="258"/>
            <ac:spMk id="20" creationId="{2EF123BB-F402-BF17-C990-542E7CD19715}"/>
          </ac:spMkLst>
        </pc:spChg>
        <pc:spChg chg="add mod">
          <ac:chgData name="桂昊 鲁" userId="88ec7f7022c28b30" providerId="LiveId" clId="{6B403480-BEF7-437F-9E94-80AF6B6371DD}" dt="2024-04-05T16:57:50.218" v="235" actId="20577"/>
          <ac:spMkLst>
            <pc:docMk/>
            <pc:sldMk cId="0" sldId="258"/>
            <ac:spMk id="23" creationId="{17041EB3-2D22-8B02-C49F-D304936695F4}"/>
          </ac:spMkLst>
        </pc:spChg>
        <pc:spChg chg="add mod">
          <ac:chgData name="桂昊 鲁" userId="88ec7f7022c28b30" providerId="LiveId" clId="{6B403480-BEF7-437F-9E94-80AF6B6371DD}" dt="2024-04-05T16:58:59.658" v="253" actId="1076"/>
          <ac:spMkLst>
            <pc:docMk/>
            <pc:sldMk cId="0" sldId="258"/>
            <ac:spMk id="27" creationId="{8328E232-192E-9424-5EE4-2FE0F414918A}"/>
          </ac:spMkLst>
        </pc:spChg>
        <pc:spChg chg="add del mod">
          <ac:chgData name="桂昊 鲁" userId="88ec7f7022c28b30" providerId="LiveId" clId="{6B403480-BEF7-437F-9E94-80AF6B6371DD}" dt="2024-04-05T16:59:11.394" v="254" actId="478"/>
          <ac:spMkLst>
            <pc:docMk/>
            <pc:sldMk cId="0" sldId="258"/>
            <ac:spMk id="28" creationId="{53CE9FA8-3884-BCB4-5918-BA7F195D384B}"/>
          </ac:spMkLst>
        </pc:spChg>
        <pc:spChg chg="add mod">
          <ac:chgData name="桂昊 鲁" userId="88ec7f7022c28b30" providerId="LiveId" clId="{6B403480-BEF7-437F-9E94-80AF6B6371DD}" dt="2024-04-05T16:59:24.697" v="256" actId="1076"/>
          <ac:spMkLst>
            <pc:docMk/>
            <pc:sldMk cId="0" sldId="258"/>
            <ac:spMk id="29" creationId="{4FAF636E-7391-0DAD-5FDC-4C743F628AFA}"/>
          </ac:spMkLst>
        </pc:spChg>
        <pc:spChg chg="add mod">
          <ac:chgData name="桂昊 鲁" userId="88ec7f7022c28b30" providerId="LiveId" clId="{6B403480-BEF7-437F-9E94-80AF6B6371DD}" dt="2024-04-05T16:59:28.514" v="258" actId="1076"/>
          <ac:spMkLst>
            <pc:docMk/>
            <pc:sldMk cId="0" sldId="258"/>
            <ac:spMk id="30" creationId="{B1D30E04-E670-5B1F-3844-49C1819E0DA2}"/>
          </ac:spMkLst>
        </pc:spChg>
        <pc:spChg chg="add mod">
          <ac:chgData name="桂昊 鲁" userId="88ec7f7022c28b30" providerId="LiveId" clId="{6B403480-BEF7-437F-9E94-80AF6B6371DD}" dt="2024-04-05T17:00:13.689" v="274" actId="20577"/>
          <ac:spMkLst>
            <pc:docMk/>
            <pc:sldMk cId="0" sldId="258"/>
            <ac:spMk id="34" creationId="{50C86C93-0EB4-8A9C-2855-E6F1F54B285C}"/>
          </ac:spMkLst>
        </pc:spChg>
        <pc:spChg chg="add mod">
          <ac:chgData name="桂昊 鲁" userId="88ec7f7022c28b30" providerId="LiveId" clId="{6B403480-BEF7-437F-9E94-80AF6B6371DD}" dt="2024-04-05T17:16:52.162" v="656" actId="14100"/>
          <ac:spMkLst>
            <pc:docMk/>
            <pc:sldMk cId="0" sldId="258"/>
            <ac:spMk id="39" creationId="{06D9CF1B-553F-C2DB-3D34-40477D6F87AB}"/>
          </ac:spMkLst>
        </pc:spChg>
        <pc:spChg chg="add mod">
          <ac:chgData name="桂昊 鲁" userId="88ec7f7022c28b30" providerId="LiveId" clId="{6B403480-BEF7-437F-9E94-80AF6B6371DD}" dt="2024-04-05T17:59:22.219" v="2102" actId="20577"/>
          <ac:spMkLst>
            <pc:docMk/>
            <pc:sldMk cId="0" sldId="258"/>
            <ac:spMk id="40" creationId="{6BB19E0B-B846-FD25-A6A1-8B597BBA84DE}"/>
          </ac:spMkLst>
        </pc:spChg>
        <pc:spChg chg="mod">
          <ac:chgData name="桂昊 鲁" userId="88ec7f7022c28b30" providerId="LiveId" clId="{6B403480-BEF7-437F-9E94-80AF6B6371DD}" dt="2024-04-05T16:56:34.365" v="132" actId="20577"/>
          <ac:spMkLst>
            <pc:docMk/>
            <pc:sldMk cId="0" sldId="258"/>
            <ac:spMk id="1048596" creationId="{00000000-0000-0000-0000-000000000000}"/>
          </ac:spMkLst>
        </pc:spChg>
        <pc:picChg chg="del">
          <ac:chgData name="桂昊 鲁" userId="88ec7f7022c28b30" providerId="LiveId" clId="{6B403480-BEF7-437F-9E94-80AF6B6371DD}" dt="2024-04-05T16:56:41.458" v="135" actId="478"/>
          <ac:picMkLst>
            <pc:docMk/>
            <pc:sldMk cId="0" sldId="258"/>
            <ac:picMk id="7" creationId="{B3C5C4C5-5E46-5489-4A8D-9C4C5ABB8538}"/>
          </ac:picMkLst>
        </pc:picChg>
        <pc:picChg chg="del">
          <ac:chgData name="桂昊 鲁" userId="88ec7f7022c28b30" providerId="LiveId" clId="{6B403480-BEF7-437F-9E94-80AF6B6371DD}" dt="2024-04-05T16:56:42.112" v="136" actId="478"/>
          <ac:picMkLst>
            <pc:docMk/>
            <pc:sldMk cId="0" sldId="258"/>
            <ac:picMk id="8" creationId="{DFD3A174-5DDD-0708-A204-DD7D2612BF2D}"/>
          </ac:picMkLst>
        </pc:picChg>
        <pc:picChg chg="del">
          <ac:chgData name="桂昊 鲁" userId="88ec7f7022c28b30" providerId="LiveId" clId="{6B403480-BEF7-437F-9E94-80AF6B6371DD}" dt="2024-04-05T16:56:45.935" v="141" actId="478"/>
          <ac:picMkLst>
            <pc:docMk/>
            <pc:sldMk cId="0" sldId="258"/>
            <ac:picMk id="17" creationId="{75971C25-33C3-189D-5015-85A417D0A5A5}"/>
          </ac:picMkLst>
        </pc:picChg>
        <pc:picChg chg="add mod">
          <ac:chgData name="桂昊 鲁" userId="88ec7f7022c28b30" providerId="LiveId" clId="{6B403480-BEF7-437F-9E94-80AF6B6371DD}" dt="2024-04-05T17:14:36.614" v="642" actId="1076"/>
          <ac:picMkLst>
            <pc:docMk/>
            <pc:sldMk cId="0" sldId="258"/>
            <ac:picMk id="36" creationId="{D78881DF-225C-D64A-DD2F-DCEAA9C90EE0}"/>
          </ac:picMkLst>
        </pc:picChg>
        <pc:picChg chg="add mod">
          <ac:chgData name="桂昊 鲁" userId="88ec7f7022c28b30" providerId="LiveId" clId="{6B403480-BEF7-437F-9E94-80AF6B6371DD}" dt="2024-04-05T17:16:02.535" v="645" actId="1076"/>
          <ac:picMkLst>
            <pc:docMk/>
            <pc:sldMk cId="0" sldId="258"/>
            <ac:picMk id="38" creationId="{B46F6FCA-27C7-55A8-B885-77D39758BFBD}"/>
          </ac:picMkLst>
        </pc:picChg>
        <pc:cxnChg chg="add mod">
          <ac:chgData name="桂昊 鲁" userId="88ec7f7022c28b30" providerId="LiveId" clId="{6B403480-BEF7-437F-9E94-80AF6B6371DD}" dt="2024-04-05T16:56:55.338" v="225" actId="1035"/>
          <ac:cxnSpMkLst>
            <pc:docMk/>
            <pc:sldMk cId="0" sldId="258"/>
            <ac:cxnSpMk id="6" creationId="{08DF117F-5E85-1739-BCE1-60CEA6AE2483}"/>
          </ac:cxnSpMkLst>
        </pc:cxnChg>
        <pc:cxnChg chg="add mod">
          <ac:chgData name="桂昊 鲁" userId="88ec7f7022c28b30" providerId="LiveId" clId="{6B403480-BEF7-437F-9E94-80AF6B6371DD}" dt="2024-04-05T16:56:55.338" v="225" actId="1035"/>
          <ac:cxnSpMkLst>
            <pc:docMk/>
            <pc:sldMk cId="0" sldId="258"/>
            <ac:cxnSpMk id="9" creationId="{85A64A99-5649-DDDE-69B5-04AE810FD253}"/>
          </ac:cxnSpMkLst>
        </pc:cxnChg>
        <pc:cxnChg chg="add mod">
          <ac:chgData name="桂昊 鲁" userId="88ec7f7022c28b30" providerId="LiveId" clId="{6B403480-BEF7-437F-9E94-80AF6B6371DD}" dt="2024-04-05T16:56:55.338" v="225" actId="1035"/>
          <ac:cxnSpMkLst>
            <pc:docMk/>
            <pc:sldMk cId="0" sldId="258"/>
            <ac:cxnSpMk id="13" creationId="{61573A1D-1C7E-8657-E379-97058EAC21B9}"/>
          </ac:cxnSpMkLst>
        </pc:cxnChg>
        <pc:cxnChg chg="add mod">
          <ac:chgData name="桂昊 鲁" userId="88ec7f7022c28b30" providerId="LiveId" clId="{6B403480-BEF7-437F-9E94-80AF6B6371DD}" dt="2024-04-05T16:56:55.338" v="225" actId="1035"/>
          <ac:cxnSpMkLst>
            <pc:docMk/>
            <pc:sldMk cId="0" sldId="258"/>
            <ac:cxnSpMk id="19" creationId="{A04AF5F1-6307-A945-7A70-C436B5E826C9}"/>
          </ac:cxnSpMkLst>
        </pc:cxnChg>
        <pc:cxnChg chg="add mod">
          <ac:chgData name="桂昊 鲁" userId="88ec7f7022c28b30" providerId="LiveId" clId="{6B403480-BEF7-437F-9E94-80AF6B6371DD}" dt="2024-04-05T16:56:55.338" v="225" actId="1035"/>
          <ac:cxnSpMkLst>
            <pc:docMk/>
            <pc:sldMk cId="0" sldId="258"/>
            <ac:cxnSpMk id="22" creationId="{7AD40E14-C1FA-ABBB-8934-E4C826DE1ECB}"/>
          </ac:cxnSpMkLst>
        </pc:cxnChg>
        <pc:cxnChg chg="add mod">
          <ac:chgData name="桂昊 鲁" userId="88ec7f7022c28b30" providerId="LiveId" clId="{6B403480-BEF7-437F-9E94-80AF6B6371DD}" dt="2024-04-05T16:59:57.731" v="262" actId="1076"/>
          <ac:cxnSpMkLst>
            <pc:docMk/>
            <pc:sldMk cId="0" sldId="258"/>
            <ac:cxnSpMk id="24" creationId="{31291C6B-AAB5-0A2B-FDA5-9700CA515D29}"/>
          </ac:cxnSpMkLst>
        </pc:cxnChg>
        <pc:cxnChg chg="add mod">
          <ac:chgData name="桂昊 鲁" userId="88ec7f7022c28b30" providerId="LiveId" clId="{6B403480-BEF7-437F-9E94-80AF6B6371DD}" dt="2024-04-05T17:00:03.865" v="264" actId="14100"/>
          <ac:cxnSpMkLst>
            <pc:docMk/>
            <pc:sldMk cId="0" sldId="258"/>
            <ac:cxnSpMk id="31" creationId="{40F0CDE1-96D2-1328-7A6B-F6BFB124C44E}"/>
          </ac:cxnSpMkLst>
        </pc:cxnChg>
      </pc:sldChg>
      <pc:sldChg chg="addSp delSp modSp mod">
        <pc:chgData name="桂昊 鲁" userId="88ec7f7022c28b30" providerId="LiveId" clId="{6B403480-BEF7-437F-9E94-80AF6B6371DD}" dt="2024-04-05T17:48:36.755" v="1605" actId="1036"/>
        <pc:sldMkLst>
          <pc:docMk/>
          <pc:sldMk cId="0" sldId="259"/>
        </pc:sldMkLst>
        <pc:spChg chg="add del mod">
          <ac:chgData name="桂昊 鲁" userId="88ec7f7022c28b30" providerId="LiveId" clId="{6B403480-BEF7-437F-9E94-80AF6B6371DD}" dt="2024-04-05T17:30:17.635" v="896" actId="478"/>
          <ac:spMkLst>
            <pc:docMk/>
            <pc:sldMk cId="0" sldId="259"/>
            <ac:spMk id="4" creationId="{62472F04-7066-606B-E566-FA57A6A550FE}"/>
          </ac:spMkLst>
        </pc:spChg>
        <pc:spChg chg="del">
          <ac:chgData name="桂昊 鲁" userId="88ec7f7022c28b30" providerId="LiveId" clId="{6B403480-BEF7-437F-9E94-80AF6B6371DD}" dt="2024-04-05T17:30:14.954" v="895" actId="478"/>
          <ac:spMkLst>
            <pc:docMk/>
            <pc:sldMk cId="0" sldId="259"/>
            <ac:spMk id="5" creationId="{4DE81DBF-4C35-8993-E9D1-5B36AC74C2AC}"/>
          </ac:spMkLst>
        </pc:spChg>
        <pc:spChg chg="add mod">
          <ac:chgData name="桂昊 鲁" userId="88ec7f7022c28b30" providerId="LiveId" clId="{6B403480-BEF7-437F-9E94-80AF6B6371DD}" dt="2024-04-05T17:38:13.847" v="1041" actId="1076"/>
          <ac:spMkLst>
            <pc:docMk/>
            <pc:sldMk cId="0" sldId="259"/>
            <ac:spMk id="6" creationId="{C9E3C938-D60E-463E-98A2-73680AD86AB6}"/>
          </ac:spMkLst>
        </pc:spChg>
        <pc:spChg chg="del">
          <ac:chgData name="桂昊 鲁" userId="88ec7f7022c28b30" providerId="LiveId" clId="{6B403480-BEF7-437F-9E94-80AF6B6371DD}" dt="2024-04-05T17:30:18.642" v="897" actId="478"/>
          <ac:spMkLst>
            <pc:docMk/>
            <pc:sldMk cId="0" sldId="259"/>
            <ac:spMk id="7" creationId="{C528CE15-EE91-03C3-199D-C6C619D31B99}"/>
          </ac:spMkLst>
        </pc:spChg>
        <pc:spChg chg="mod">
          <ac:chgData name="桂昊 鲁" userId="88ec7f7022c28b30" providerId="LiveId" clId="{6B403480-BEF7-437F-9E94-80AF6B6371DD}" dt="2024-04-05T17:34:52.505" v="1002" actId="1076"/>
          <ac:spMkLst>
            <pc:docMk/>
            <pc:sldMk cId="0" sldId="259"/>
            <ac:spMk id="9" creationId="{48472FE2-070A-E24B-EDEA-37BB0EF366EC}"/>
          </ac:spMkLst>
        </pc:spChg>
        <pc:spChg chg="mod">
          <ac:chgData name="桂昊 鲁" userId="88ec7f7022c28b30" providerId="LiveId" clId="{6B403480-BEF7-437F-9E94-80AF6B6371DD}" dt="2024-04-05T17:34:07.595" v="978" actId="1076"/>
          <ac:spMkLst>
            <pc:docMk/>
            <pc:sldMk cId="0" sldId="259"/>
            <ac:spMk id="10" creationId="{3CD6C51D-A4BE-E719-35E3-A18C1B2F54EE}"/>
          </ac:spMkLst>
        </pc:spChg>
        <pc:spChg chg="mod">
          <ac:chgData name="桂昊 鲁" userId="88ec7f7022c28b30" providerId="LiveId" clId="{6B403480-BEF7-437F-9E94-80AF6B6371DD}" dt="2024-04-05T17:31:22.348" v="956" actId="1076"/>
          <ac:spMkLst>
            <pc:docMk/>
            <pc:sldMk cId="0" sldId="259"/>
            <ac:spMk id="15" creationId="{381060BF-8E57-5A8B-096B-C3E9DE59CCA9}"/>
          </ac:spMkLst>
        </pc:spChg>
        <pc:spChg chg="mod">
          <ac:chgData name="桂昊 鲁" userId="88ec7f7022c28b30" providerId="LiveId" clId="{6B403480-BEF7-437F-9E94-80AF6B6371DD}" dt="2024-04-05T17:30:06.769" v="890" actId="20577"/>
          <ac:spMkLst>
            <pc:docMk/>
            <pc:sldMk cId="0" sldId="259"/>
            <ac:spMk id="25" creationId="{508CFAAA-9ABA-B391-145C-51BAC70F100D}"/>
          </ac:spMkLst>
        </pc:spChg>
        <pc:spChg chg="add mod">
          <ac:chgData name="桂昊 鲁" userId="88ec7f7022c28b30" providerId="LiveId" clId="{6B403480-BEF7-437F-9E94-80AF6B6371DD}" dt="2024-04-05T17:38:04.421" v="1039" actId="1076"/>
          <ac:spMkLst>
            <pc:docMk/>
            <pc:sldMk cId="0" sldId="259"/>
            <ac:spMk id="34" creationId="{D124D5E9-5DB0-7F4F-EADC-E92B252C12AF}"/>
          </ac:spMkLst>
        </pc:spChg>
        <pc:spChg chg="add mod">
          <ac:chgData name="桂昊 鲁" userId="88ec7f7022c28b30" providerId="LiveId" clId="{6B403480-BEF7-437F-9E94-80AF6B6371DD}" dt="2024-04-05T17:48:36.755" v="1605" actId="1036"/>
          <ac:spMkLst>
            <pc:docMk/>
            <pc:sldMk cId="0" sldId="259"/>
            <ac:spMk id="37" creationId="{626C69E7-C6BD-5C7C-95B0-F5CDCA8E5957}"/>
          </ac:spMkLst>
        </pc:spChg>
        <pc:spChg chg="add mod">
          <ac:chgData name="桂昊 鲁" userId="88ec7f7022c28b30" providerId="LiveId" clId="{6B403480-BEF7-437F-9E94-80AF6B6371DD}" dt="2024-04-05T17:48:36.755" v="1605" actId="1036"/>
          <ac:spMkLst>
            <pc:docMk/>
            <pc:sldMk cId="0" sldId="259"/>
            <ac:spMk id="38" creationId="{02D32694-376E-8AD3-1CCB-9D797A92A5A0}"/>
          </ac:spMkLst>
        </pc:spChg>
        <pc:grpChg chg="add mod">
          <ac:chgData name="桂昊 鲁" userId="88ec7f7022c28b30" providerId="LiveId" clId="{6B403480-BEF7-437F-9E94-80AF6B6371DD}" dt="2024-04-05T17:36:29.599" v="1005" actId="1076"/>
          <ac:grpSpMkLst>
            <pc:docMk/>
            <pc:sldMk cId="0" sldId="259"/>
            <ac:grpSpMk id="8" creationId="{1EFB17D1-C64E-AF31-5209-E60BFD156D00}"/>
          </ac:grpSpMkLst>
        </pc:grpChg>
        <pc:grpChg chg="mod">
          <ac:chgData name="桂昊 鲁" userId="88ec7f7022c28b30" providerId="LiveId" clId="{6B403480-BEF7-437F-9E94-80AF6B6371DD}" dt="2024-04-05T17:31:15.880" v="954"/>
          <ac:grpSpMkLst>
            <pc:docMk/>
            <pc:sldMk cId="0" sldId="259"/>
            <ac:grpSpMk id="11" creationId="{6167BD52-BAF2-3363-7587-3354465A393F}"/>
          </ac:grpSpMkLst>
        </pc:grpChg>
        <pc:picChg chg="mod">
          <ac:chgData name="桂昊 鲁" userId="88ec7f7022c28b30" providerId="LiveId" clId="{6B403480-BEF7-437F-9E94-80AF6B6371DD}" dt="2024-04-05T17:34:26.136" v="980" actId="1076"/>
          <ac:picMkLst>
            <pc:docMk/>
            <pc:sldMk cId="0" sldId="259"/>
            <ac:picMk id="12" creationId="{85C7FC19-41E1-279C-756B-0979839DC4D0}"/>
          </ac:picMkLst>
        </pc:picChg>
        <pc:picChg chg="del">
          <ac:chgData name="桂昊 鲁" userId="88ec7f7022c28b30" providerId="LiveId" clId="{6B403480-BEF7-437F-9E94-80AF6B6371DD}" dt="2024-04-05T17:30:09.970" v="891" actId="478"/>
          <ac:picMkLst>
            <pc:docMk/>
            <pc:sldMk cId="0" sldId="259"/>
            <ac:picMk id="17" creationId="{E63DA70C-E18E-5730-C770-C96534EE2BF4}"/>
          </ac:picMkLst>
        </pc:picChg>
        <pc:picChg chg="add mod">
          <ac:chgData name="桂昊 鲁" userId="88ec7f7022c28b30" providerId="LiveId" clId="{6B403480-BEF7-437F-9E94-80AF6B6371DD}" dt="2024-04-05T17:36:31.137" v="1006" actId="1076"/>
          <ac:picMkLst>
            <pc:docMk/>
            <pc:sldMk cId="0" sldId="259"/>
            <ac:picMk id="19" creationId="{0D69C7D5-D70E-0048-4F25-1472ED52FB5E}"/>
          </ac:picMkLst>
        </pc:picChg>
        <pc:picChg chg="del">
          <ac:chgData name="桂昊 鲁" userId="88ec7f7022c28b30" providerId="LiveId" clId="{6B403480-BEF7-437F-9E94-80AF6B6371DD}" dt="2024-04-05T17:30:10.716" v="892" actId="478"/>
          <ac:picMkLst>
            <pc:docMk/>
            <pc:sldMk cId="0" sldId="259"/>
            <ac:picMk id="21" creationId="{C21F7FDD-B6AD-B976-1878-02A1C24492C3}"/>
          </ac:picMkLst>
        </pc:picChg>
        <pc:picChg chg="del">
          <ac:chgData name="桂昊 鲁" userId="88ec7f7022c28b30" providerId="LiveId" clId="{6B403480-BEF7-437F-9E94-80AF6B6371DD}" dt="2024-04-05T17:30:12.077" v="893" actId="478"/>
          <ac:picMkLst>
            <pc:docMk/>
            <pc:sldMk cId="0" sldId="259"/>
            <ac:picMk id="23" creationId="{C0A99579-83F8-2288-65A0-18CF7B622DF9}"/>
          </ac:picMkLst>
        </pc:picChg>
        <pc:picChg chg="del">
          <ac:chgData name="桂昊 鲁" userId="88ec7f7022c28b30" providerId="LiveId" clId="{6B403480-BEF7-437F-9E94-80AF6B6371DD}" dt="2024-04-05T17:30:13.502" v="894" actId="478"/>
          <ac:picMkLst>
            <pc:docMk/>
            <pc:sldMk cId="0" sldId="259"/>
            <ac:picMk id="26" creationId="{7AFFCE46-D40E-B83B-4CDE-0AB94FF1DD7B}"/>
          </ac:picMkLst>
        </pc:picChg>
        <pc:cxnChg chg="mod">
          <ac:chgData name="桂昊 鲁" userId="88ec7f7022c28b30" providerId="LiveId" clId="{6B403480-BEF7-437F-9E94-80AF6B6371DD}" dt="2024-04-05T17:34:44.805" v="989" actId="14100"/>
          <ac:cxnSpMkLst>
            <pc:docMk/>
            <pc:sldMk cId="0" sldId="259"/>
            <ac:cxnSpMk id="13" creationId="{42F60762-9A23-5A52-34C7-2ACE1BAC5E9E}"/>
          </ac:cxnSpMkLst>
        </pc:cxnChg>
        <pc:cxnChg chg="mod">
          <ac:chgData name="桂昊 鲁" userId="88ec7f7022c28b30" providerId="LiveId" clId="{6B403480-BEF7-437F-9E94-80AF6B6371DD}" dt="2024-04-05T17:31:25.981" v="957" actId="14100"/>
          <ac:cxnSpMkLst>
            <pc:docMk/>
            <pc:sldMk cId="0" sldId="259"/>
            <ac:cxnSpMk id="14" creationId="{E92EDACD-68A2-080D-4523-4CBC29FCECD1}"/>
          </ac:cxnSpMkLst>
        </pc:cxnChg>
        <pc:cxnChg chg="add mod">
          <ac:chgData name="桂昊 鲁" userId="88ec7f7022c28b30" providerId="LiveId" clId="{6B403480-BEF7-437F-9E94-80AF6B6371DD}" dt="2024-04-05T17:36:58.774" v="1013" actId="14100"/>
          <ac:cxnSpMkLst>
            <pc:docMk/>
            <pc:sldMk cId="0" sldId="259"/>
            <ac:cxnSpMk id="22" creationId="{64EEB67E-6544-5937-5CB8-B35F37E76FCD}"/>
          </ac:cxnSpMkLst>
        </pc:cxnChg>
        <pc:cxnChg chg="add mod">
          <ac:chgData name="桂昊 鲁" userId="88ec7f7022c28b30" providerId="LiveId" clId="{6B403480-BEF7-437F-9E94-80AF6B6371DD}" dt="2024-04-05T17:37:40.965" v="1020" actId="14100"/>
          <ac:cxnSpMkLst>
            <pc:docMk/>
            <pc:sldMk cId="0" sldId="259"/>
            <ac:cxnSpMk id="32" creationId="{CE9DE7C9-5A0E-BD06-872C-6E421646D87D}"/>
          </ac:cxnSpMkLst>
        </pc:cxnChg>
        <pc:cxnChg chg="add mod">
          <ac:chgData name="桂昊 鲁" userId="88ec7f7022c28b30" providerId="LiveId" clId="{6B403480-BEF7-437F-9E94-80AF6B6371DD}" dt="2024-04-05T17:48:36.755" v="1605" actId="1036"/>
          <ac:cxnSpMkLst>
            <pc:docMk/>
            <pc:sldMk cId="0" sldId="259"/>
            <ac:cxnSpMk id="39" creationId="{2D43B113-F664-9C59-228A-28D31CBEB67A}"/>
          </ac:cxnSpMkLst>
        </pc:cxnChg>
      </pc:sldChg>
      <pc:sldChg chg="addSp delSp modSp mod">
        <pc:chgData name="桂昊 鲁" userId="88ec7f7022c28b30" providerId="LiveId" clId="{6B403480-BEF7-437F-9E94-80AF6B6371DD}" dt="2024-04-05T17:39:07.450" v="1074" actId="1076"/>
        <pc:sldMkLst>
          <pc:docMk/>
          <pc:sldMk cId="0" sldId="260"/>
        </pc:sldMkLst>
        <pc:spChg chg="add del mod">
          <ac:chgData name="桂昊 鲁" userId="88ec7f7022c28b30" providerId="LiveId" clId="{6B403480-BEF7-437F-9E94-80AF6B6371DD}" dt="2024-04-05T17:38:43.107" v="1063" actId="478"/>
          <ac:spMkLst>
            <pc:docMk/>
            <pc:sldMk cId="0" sldId="260"/>
            <ac:spMk id="4" creationId="{9585E590-9B3B-83C1-EC1C-D461F5C8C6BB}"/>
          </ac:spMkLst>
        </pc:spChg>
        <pc:spChg chg="del">
          <ac:chgData name="桂昊 鲁" userId="88ec7f7022c28b30" providerId="LiveId" clId="{6B403480-BEF7-437F-9E94-80AF6B6371DD}" dt="2024-04-05T17:38:41.334" v="1062" actId="478"/>
          <ac:spMkLst>
            <pc:docMk/>
            <pc:sldMk cId="0" sldId="260"/>
            <ac:spMk id="13" creationId="{F7390D78-237A-8BA6-5405-CC937600AE92}"/>
          </ac:spMkLst>
        </pc:spChg>
        <pc:spChg chg="mod">
          <ac:chgData name="桂昊 鲁" userId="88ec7f7022c28b30" providerId="LiveId" clId="{6B403480-BEF7-437F-9E94-80AF6B6371DD}" dt="2024-04-05T17:38:34.924" v="1061" actId="20577"/>
          <ac:spMkLst>
            <pc:docMk/>
            <pc:sldMk cId="0" sldId="260"/>
            <ac:spMk id="1048613" creationId="{00000000-0000-0000-0000-000000000000}"/>
          </ac:spMkLst>
        </pc:spChg>
        <pc:picChg chg="del">
          <ac:chgData name="桂昊 鲁" userId="88ec7f7022c28b30" providerId="LiveId" clId="{6B403480-BEF7-437F-9E94-80AF6B6371DD}" dt="2024-04-05T17:38:45.171" v="1065" actId="478"/>
          <ac:picMkLst>
            <pc:docMk/>
            <pc:sldMk cId="0" sldId="260"/>
            <ac:picMk id="5" creationId="{EEC60E9E-8DC2-928E-472E-9DB811F4118A}"/>
          </ac:picMkLst>
        </pc:picChg>
        <pc:picChg chg="del">
          <ac:chgData name="桂昊 鲁" userId="88ec7f7022c28b30" providerId="LiveId" clId="{6B403480-BEF7-437F-9E94-80AF6B6371DD}" dt="2024-04-05T17:38:44.083" v="1064" actId="478"/>
          <ac:picMkLst>
            <pc:docMk/>
            <pc:sldMk cId="0" sldId="260"/>
            <ac:picMk id="6" creationId="{6D5BECBA-225E-CEC5-FBD6-3BA32E6ED7D0}"/>
          </ac:picMkLst>
        </pc:picChg>
        <pc:picChg chg="add mod">
          <ac:chgData name="桂昊 鲁" userId="88ec7f7022c28b30" providerId="LiveId" clId="{6B403480-BEF7-437F-9E94-80AF6B6371DD}" dt="2024-04-05T17:39:07.450" v="1074" actId="1076"/>
          <ac:picMkLst>
            <pc:docMk/>
            <pc:sldMk cId="0" sldId="260"/>
            <ac:picMk id="7" creationId="{62F7C32D-5674-DDFE-58BB-28BF67CCADC2}"/>
          </ac:picMkLst>
        </pc:picChg>
        <pc:picChg chg="del">
          <ac:chgData name="桂昊 鲁" userId="88ec7f7022c28b30" providerId="LiveId" clId="{6B403480-BEF7-437F-9E94-80AF6B6371DD}" dt="2024-04-05T17:38:45.589" v="1066" actId="478"/>
          <ac:picMkLst>
            <pc:docMk/>
            <pc:sldMk cId="0" sldId="260"/>
            <ac:picMk id="8" creationId="{1E1BFFEB-6E10-AB02-53AF-0275D68DF545}"/>
          </ac:picMkLst>
        </pc:picChg>
        <pc:picChg chg="add mod">
          <ac:chgData name="桂昊 鲁" userId="88ec7f7022c28b30" providerId="LiveId" clId="{6B403480-BEF7-437F-9E94-80AF6B6371DD}" dt="2024-04-05T17:39:02.304" v="1073" actId="1076"/>
          <ac:picMkLst>
            <pc:docMk/>
            <pc:sldMk cId="0" sldId="260"/>
            <ac:picMk id="9" creationId="{F023E8A0-007B-3019-7224-A2CB3789EE6B}"/>
          </ac:picMkLst>
        </pc:picChg>
      </pc:sldChg>
      <pc:sldChg chg="addSp delSp modSp mod">
        <pc:chgData name="桂昊 鲁" userId="88ec7f7022c28b30" providerId="LiveId" clId="{6B403480-BEF7-437F-9E94-80AF6B6371DD}" dt="2024-04-05T17:51:07.341" v="1652" actId="21"/>
        <pc:sldMkLst>
          <pc:docMk/>
          <pc:sldMk cId="3088105474" sldId="280"/>
        </pc:sldMkLst>
        <pc:spChg chg="add del mod">
          <ac:chgData name="桂昊 鲁" userId="88ec7f7022c28b30" providerId="LiveId" clId="{6B403480-BEF7-437F-9E94-80AF6B6371DD}" dt="2024-04-05T16:25:43.547" v="43" actId="478"/>
          <ac:spMkLst>
            <pc:docMk/>
            <pc:sldMk cId="3088105474" sldId="280"/>
            <ac:spMk id="5" creationId="{A46DF2EE-11D3-4869-713A-8EC4B2318750}"/>
          </ac:spMkLst>
        </pc:spChg>
        <pc:spChg chg="add del mod">
          <ac:chgData name="桂昊 鲁" userId="88ec7f7022c28b30" providerId="LiveId" clId="{6B403480-BEF7-437F-9E94-80AF6B6371DD}" dt="2024-04-05T16:25:50.227" v="45" actId="478"/>
          <ac:spMkLst>
            <pc:docMk/>
            <pc:sldMk cId="3088105474" sldId="280"/>
            <ac:spMk id="7" creationId="{0FA337C7-E025-D0CB-C8F5-8E80995A10CC}"/>
          </ac:spMkLst>
        </pc:spChg>
        <pc:spChg chg="add mod">
          <ac:chgData name="桂昊 鲁" userId="88ec7f7022c28b30" providerId="LiveId" clId="{6B403480-BEF7-437F-9E94-80AF6B6371DD}" dt="2024-04-05T16:25:56.759" v="60" actId="20577"/>
          <ac:spMkLst>
            <pc:docMk/>
            <pc:sldMk cId="3088105474" sldId="280"/>
            <ac:spMk id="13" creationId="{A08E7BDC-0FA4-F267-0D7A-78B587BB6FD7}"/>
          </ac:spMkLst>
        </pc:spChg>
        <pc:spChg chg="del">
          <ac:chgData name="桂昊 鲁" userId="88ec7f7022c28b30" providerId="LiveId" clId="{6B403480-BEF7-437F-9E94-80AF6B6371DD}" dt="2024-04-05T16:14:26.981" v="5" actId="478"/>
          <ac:spMkLst>
            <pc:docMk/>
            <pc:sldMk cId="3088105474" sldId="280"/>
            <ac:spMk id="19" creationId="{E3866BC4-FDAA-5C37-31AC-4FA8B24A2C0F}"/>
          </ac:spMkLst>
        </pc:spChg>
        <pc:spChg chg="add mod">
          <ac:chgData name="桂昊 鲁" userId="88ec7f7022c28b30" providerId="LiveId" clId="{6B403480-BEF7-437F-9E94-80AF6B6371DD}" dt="2024-04-05T16:25:50.500" v="46"/>
          <ac:spMkLst>
            <pc:docMk/>
            <pc:sldMk cId="3088105474" sldId="280"/>
            <ac:spMk id="20" creationId="{E4D5E9A8-60FC-8922-D26A-71D2C9B81EAA}"/>
          </ac:spMkLst>
        </pc:spChg>
        <pc:spChg chg="add mod">
          <ac:chgData name="桂昊 鲁" userId="88ec7f7022c28b30" providerId="LiveId" clId="{6B403480-BEF7-437F-9E94-80AF6B6371DD}" dt="2024-04-05T16:25:50.500" v="46"/>
          <ac:spMkLst>
            <pc:docMk/>
            <pc:sldMk cId="3088105474" sldId="280"/>
            <ac:spMk id="21" creationId="{8FEDC9EB-483E-3207-8F18-516A5544BE16}"/>
          </ac:spMkLst>
        </pc:spChg>
        <pc:spChg chg="add mod">
          <ac:chgData name="桂昊 鲁" userId="88ec7f7022c28b30" providerId="LiveId" clId="{6B403480-BEF7-437F-9E94-80AF6B6371DD}" dt="2024-04-05T16:25:50.500" v="46"/>
          <ac:spMkLst>
            <pc:docMk/>
            <pc:sldMk cId="3088105474" sldId="280"/>
            <ac:spMk id="22" creationId="{1C84403E-D9C4-23D9-401F-6F7D97B01BB8}"/>
          </ac:spMkLst>
        </pc:spChg>
        <pc:spChg chg="add mod">
          <ac:chgData name="桂昊 鲁" userId="88ec7f7022c28b30" providerId="LiveId" clId="{6B403480-BEF7-437F-9E94-80AF6B6371DD}" dt="2024-04-05T17:48:24.257" v="1568" actId="1076"/>
          <ac:spMkLst>
            <pc:docMk/>
            <pc:sldMk cId="3088105474" sldId="280"/>
            <ac:spMk id="23" creationId="{CECD2659-C570-1164-EBE0-E918676B18D4}"/>
          </ac:spMkLst>
        </pc:spChg>
        <pc:spChg chg="add mod topLvl">
          <ac:chgData name="桂昊 鲁" userId="88ec7f7022c28b30" providerId="LiveId" clId="{6B403480-BEF7-437F-9E94-80AF6B6371DD}" dt="2024-04-05T16:56:23.399" v="117" actId="165"/>
          <ac:spMkLst>
            <pc:docMk/>
            <pc:sldMk cId="3088105474" sldId="280"/>
            <ac:spMk id="25" creationId="{9D43889E-4CBC-2D19-535F-0EB42481BEF7}"/>
          </ac:spMkLst>
        </pc:spChg>
        <pc:spChg chg="add mod topLvl">
          <ac:chgData name="桂昊 鲁" userId="88ec7f7022c28b30" providerId="LiveId" clId="{6B403480-BEF7-437F-9E94-80AF6B6371DD}" dt="2024-04-05T16:56:23.399" v="117" actId="165"/>
          <ac:spMkLst>
            <pc:docMk/>
            <pc:sldMk cId="3088105474" sldId="280"/>
            <ac:spMk id="26" creationId="{3A6F210A-8658-95FE-28E4-A779D4F67D49}"/>
          </ac:spMkLst>
        </pc:spChg>
        <pc:spChg chg="add mod topLvl">
          <ac:chgData name="桂昊 鲁" userId="88ec7f7022c28b30" providerId="LiveId" clId="{6B403480-BEF7-437F-9E94-80AF6B6371DD}" dt="2024-04-05T16:56:23.399" v="117" actId="165"/>
          <ac:spMkLst>
            <pc:docMk/>
            <pc:sldMk cId="3088105474" sldId="280"/>
            <ac:spMk id="28" creationId="{EF9754BE-B7FA-92C6-38D2-B27EDCE11AAE}"/>
          </ac:spMkLst>
        </pc:spChg>
        <pc:spChg chg="add mod topLvl">
          <ac:chgData name="桂昊 鲁" userId="88ec7f7022c28b30" providerId="LiveId" clId="{6B403480-BEF7-437F-9E94-80AF6B6371DD}" dt="2024-04-05T16:56:23.399" v="117" actId="165"/>
          <ac:spMkLst>
            <pc:docMk/>
            <pc:sldMk cId="3088105474" sldId="280"/>
            <ac:spMk id="29" creationId="{7C33D309-72F2-2681-75B1-A963543BFDF7}"/>
          </ac:spMkLst>
        </pc:spChg>
        <pc:spChg chg="add mod topLvl">
          <ac:chgData name="桂昊 鲁" userId="88ec7f7022c28b30" providerId="LiveId" clId="{6B403480-BEF7-437F-9E94-80AF6B6371DD}" dt="2024-04-05T16:56:23.399" v="117" actId="165"/>
          <ac:spMkLst>
            <pc:docMk/>
            <pc:sldMk cId="3088105474" sldId="280"/>
            <ac:spMk id="32" creationId="{BB7B2149-FCEB-D08B-33E4-C998E5C470B4}"/>
          </ac:spMkLst>
        </pc:spChg>
        <pc:spChg chg="add mod topLvl">
          <ac:chgData name="桂昊 鲁" userId="88ec7f7022c28b30" providerId="LiveId" clId="{6B403480-BEF7-437F-9E94-80AF6B6371DD}" dt="2024-04-05T16:56:23.399" v="117" actId="165"/>
          <ac:spMkLst>
            <pc:docMk/>
            <pc:sldMk cId="3088105474" sldId="280"/>
            <ac:spMk id="34" creationId="{274B6BFD-5FD6-DA50-0A20-DD5715C7EF89}"/>
          </ac:spMkLst>
        </pc:spChg>
        <pc:spChg chg="add mod topLvl">
          <ac:chgData name="桂昊 鲁" userId="88ec7f7022c28b30" providerId="LiveId" clId="{6B403480-BEF7-437F-9E94-80AF6B6371DD}" dt="2024-04-05T16:56:23.399" v="117" actId="165"/>
          <ac:spMkLst>
            <pc:docMk/>
            <pc:sldMk cId="3088105474" sldId="280"/>
            <ac:spMk id="35" creationId="{6B7AC7FA-2077-9417-E37E-2A77488FE7F1}"/>
          </ac:spMkLst>
        </pc:spChg>
        <pc:spChg chg="add mod topLvl">
          <ac:chgData name="桂昊 鲁" userId="88ec7f7022c28b30" providerId="LiveId" clId="{6B403480-BEF7-437F-9E94-80AF6B6371DD}" dt="2024-04-05T16:56:23.399" v="117" actId="165"/>
          <ac:spMkLst>
            <pc:docMk/>
            <pc:sldMk cId="3088105474" sldId="280"/>
            <ac:spMk id="37" creationId="{63A806C8-26D2-C044-8659-7A6A13A54CB1}"/>
          </ac:spMkLst>
        </pc:spChg>
        <pc:spChg chg="del mod">
          <ac:chgData name="桂昊 鲁" userId="88ec7f7022c28b30" providerId="LiveId" clId="{6B403480-BEF7-437F-9E94-80AF6B6371DD}" dt="2024-04-05T16:25:41.871" v="42" actId="478"/>
          <ac:spMkLst>
            <pc:docMk/>
            <pc:sldMk cId="3088105474" sldId="280"/>
            <ac:spMk id="1048689" creationId="{00000000-0000-0000-0000-000000000000}"/>
          </ac:spMkLst>
        </pc:spChg>
        <pc:spChg chg="del mod">
          <ac:chgData name="桂昊 鲁" userId="88ec7f7022c28b30" providerId="LiveId" clId="{6B403480-BEF7-437F-9E94-80AF6B6371DD}" dt="2024-04-05T16:25:47.975" v="44" actId="478"/>
          <ac:spMkLst>
            <pc:docMk/>
            <pc:sldMk cId="3088105474" sldId="280"/>
            <ac:spMk id="1048690" creationId="{00000000-0000-0000-0000-000000000000}"/>
          </ac:spMkLst>
        </pc:spChg>
        <pc:grpChg chg="del">
          <ac:chgData name="桂昊 鲁" userId="88ec7f7022c28b30" providerId="LiveId" clId="{6B403480-BEF7-437F-9E94-80AF6B6371DD}" dt="2024-04-05T16:14:28.468" v="7" actId="478"/>
          <ac:grpSpMkLst>
            <pc:docMk/>
            <pc:sldMk cId="3088105474" sldId="280"/>
            <ac:grpSpMk id="12" creationId="{7292403B-65AB-ADEB-1998-294E6EA0CF03}"/>
          </ac:grpSpMkLst>
        </pc:grpChg>
        <pc:grpChg chg="del">
          <ac:chgData name="桂昊 鲁" userId="88ec7f7022c28b30" providerId="LiveId" clId="{6B403480-BEF7-437F-9E94-80AF6B6371DD}" dt="2024-04-05T16:14:27.779" v="6" actId="478"/>
          <ac:grpSpMkLst>
            <pc:docMk/>
            <pc:sldMk cId="3088105474" sldId="280"/>
            <ac:grpSpMk id="18" creationId="{37D8A11E-9D2C-5DF5-D3E2-D1021BA96602}"/>
          </ac:grpSpMkLst>
        </pc:grpChg>
        <pc:grpChg chg="add del mod">
          <ac:chgData name="桂昊 鲁" userId="88ec7f7022c28b30" providerId="LiveId" clId="{6B403480-BEF7-437F-9E94-80AF6B6371DD}" dt="2024-04-05T16:56:23.399" v="117" actId="165"/>
          <ac:grpSpMkLst>
            <pc:docMk/>
            <pc:sldMk cId="3088105474" sldId="280"/>
            <ac:grpSpMk id="39" creationId="{54A8007C-AF93-95E4-6C10-07BB33C8ED51}"/>
          </ac:grpSpMkLst>
        </pc:grpChg>
        <pc:picChg chg="del">
          <ac:chgData name="桂昊 鲁" userId="88ec7f7022c28b30" providerId="LiveId" clId="{6B403480-BEF7-437F-9E94-80AF6B6371DD}" dt="2024-04-05T16:14:39.716" v="8" actId="478"/>
          <ac:picMkLst>
            <pc:docMk/>
            <pc:sldMk cId="3088105474" sldId="280"/>
            <ac:picMk id="4" creationId="{F91BFAE2-4D28-9C0F-6563-F4C0BAAFDBD2}"/>
          </ac:picMkLst>
        </pc:picChg>
        <pc:picChg chg="add del mod">
          <ac:chgData name="桂昊 鲁" userId="88ec7f7022c28b30" providerId="LiveId" clId="{6B403480-BEF7-437F-9E94-80AF6B6371DD}" dt="2024-04-05T17:51:07.341" v="1652" actId="21"/>
          <ac:picMkLst>
            <pc:docMk/>
            <pc:sldMk cId="3088105474" sldId="280"/>
            <ac:picMk id="14" creationId="{A7E3D423-33C1-3CB6-3715-55908795D855}"/>
          </ac:picMkLst>
        </pc:picChg>
        <pc:picChg chg="add del mod">
          <ac:chgData name="桂昊 鲁" userId="88ec7f7022c28b30" providerId="LiveId" clId="{6B403480-BEF7-437F-9E94-80AF6B6371DD}" dt="2024-04-05T16:26:20.210" v="62" actId="478"/>
          <ac:picMkLst>
            <pc:docMk/>
            <pc:sldMk cId="3088105474" sldId="280"/>
            <ac:picMk id="15" creationId="{DE7CE437-7CF8-4CCB-63B7-599FFE71471D}"/>
          </ac:picMkLst>
        </pc:picChg>
        <pc:picChg chg="add del mod">
          <ac:chgData name="桂昊 鲁" userId="88ec7f7022c28b30" providerId="LiveId" clId="{6B403480-BEF7-437F-9E94-80AF6B6371DD}" dt="2024-04-05T16:26:21.815" v="63" actId="478"/>
          <ac:picMkLst>
            <pc:docMk/>
            <pc:sldMk cId="3088105474" sldId="280"/>
            <ac:picMk id="24" creationId="{318B6880-39BD-FF60-FDF6-57E01791E682}"/>
          </ac:picMkLst>
        </pc:picChg>
        <pc:cxnChg chg="add mod topLvl">
          <ac:chgData name="桂昊 鲁" userId="88ec7f7022c28b30" providerId="LiveId" clId="{6B403480-BEF7-437F-9E94-80AF6B6371DD}" dt="2024-04-05T16:56:23.399" v="117" actId="165"/>
          <ac:cxnSpMkLst>
            <pc:docMk/>
            <pc:sldMk cId="3088105474" sldId="280"/>
            <ac:cxnSpMk id="27" creationId="{E9C64315-B02F-27B2-1825-0E453426102D}"/>
          </ac:cxnSpMkLst>
        </pc:cxnChg>
        <pc:cxnChg chg="add mod topLvl">
          <ac:chgData name="桂昊 鲁" userId="88ec7f7022c28b30" providerId="LiveId" clId="{6B403480-BEF7-437F-9E94-80AF6B6371DD}" dt="2024-04-05T16:56:23.399" v="117" actId="165"/>
          <ac:cxnSpMkLst>
            <pc:docMk/>
            <pc:sldMk cId="3088105474" sldId="280"/>
            <ac:cxnSpMk id="30" creationId="{0B2319AE-6461-F044-2BC5-AD32CA18B070}"/>
          </ac:cxnSpMkLst>
        </pc:cxnChg>
        <pc:cxnChg chg="add mod topLvl">
          <ac:chgData name="桂昊 鲁" userId="88ec7f7022c28b30" providerId="LiveId" clId="{6B403480-BEF7-437F-9E94-80AF6B6371DD}" dt="2024-04-05T16:56:23.399" v="117" actId="165"/>
          <ac:cxnSpMkLst>
            <pc:docMk/>
            <pc:sldMk cId="3088105474" sldId="280"/>
            <ac:cxnSpMk id="31" creationId="{C1709618-19B7-6755-A64A-FD97152B04D3}"/>
          </ac:cxnSpMkLst>
        </pc:cxnChg>
        <pc:cxnChg chg="add mod topLvl">
          <ac:chgData name="桂昊 鲁" userId="88ec7f7022c28b30" providerId="LiveId" clId="{6B403480-BEF7-437F-9E94-80AF6B6371DD}" dt="2024-04-05T16:56:23.399" v="117" actId="165"/>
          <ac:cxnSpMkLst>
            <pc:docMk/>
            <pc:sldMk cId="3088105474" sldId="280"/>
            <ac:cxnSpMk id="33" creationId="{35A789A1-194D-22B1-5E7C-92B8514144E6}"/>
          </ac:cxnSpMkLst>
        </pc:cxnChg>
        <pc:cxnChg chg="add mod topLvl">
          <ac:chgData name="桂昊 鲁" userId="88ec7f7022c28b30" providerId="LiveId" clId="{6B403480-BEF7-437F-9E94-80AF6B6371DD}" dt="2024-04-05T16:56:23.399" v="117" actId="165"/>
          <ac:cxnSpMkLst>
            <pc:docMk/>
            <pc:sldMk cId="3088105474" sldId="280"/>
            <ac:cxnSpMk id="36" creationId="{21B39478-1F8D-9660-22C5-D95AA2667EC9}"/>
          </ac:cxnSpMkLst>
        </pc:cxnChg>
        <pc:cxnChg chg="add mod topLvl">
          <ac:chgData name="桂昊 鲁" userId="88ec7f7022c28b30" providerId="LiveId" clId="{6B403480-BEF7-437F-9E94-80AF6B6371DD}" dt="2024-04-05T16:56:23.399" v="117" actId="165"/>
          <ac:cxnSpMkLst>
            <pc:docMk/>
            <pc:sldMk cId="3088105474" sldId="280"/>
            <ac:cxnSpMk id="38" creationId="{8F6D56A5-508F-94AF-672D-3068C187B274}"/>
          </ac:cxnSpMkLst>
        </pc:cxnChg>
      </pc:sldChg>
      <pc:sldChg chg="addSp delSp modSp del mod">
        <pc:chgData name="桂昊 鲁" userId="88ec7f7022c28b30" providerId="LiveId" clId="{6B403480-BEF7-437F-9E94-80AF6B6371DD}" dt="2024-04-05T16:37:24.612" v="114" actId="47"/>
        <pc:sldMkLst>
          <pc:docMk/>
          <pc:sldMk cId="3654808332" sldId="288"/>
        </pc:sldMkLst>
        <pc:spChg chg="del">
          <ac:chgData name="桂昊 鲁" userId="88ec7f7022c28b30" providerId="LiveId" clId="{6B403480-BEF7-437F-9E94-80AF6B6371DD}" dt="2024-04-05T16:36:58.117" v="101" actId="478"/>
          <ac:spMkLst>
            <pc:docMk/>
            <pc:sldMk cId="3654808332" sldId="288"/>
            <ac:spMk id="3" creationId="{A6EB545B-4ED1-4B10-84F9-8F438A36E5A4}"/>
          </ac:spMkLst>
        </pc:spChg>
        <pc:spChg chg="add del mod">
          <ac:chgData name="桂昊 鲁" userId="88ec7f7022c28b30" providerId="LiveId" clId="{6B403480-BEF7-437F-9E94-80AF6B6371DD}" dt="2024-04-05T16:36:56.223" v="100" actId="478"/>
          <ac:spMkLst>
            <pc:docMk/>
            <pc:sldMk cId="3654808332" sldId="288"/>
            <ac:spMk id="7" creationId="{C84D124E-A05E-305C-CE09-9FE7E2748BAA}"/>
          </ac:spMkLst>
        </pc:spChg>
        <pc:spChg chg="del">
          <ac:chgData name="桂昊 鲁" userId="88ec7f7022c28b30" providerId="LiveId" clId="{6B403480-BEF7-437F-9E94-80AF6B6371DD}" dt="2024-04-05T16:36:53.919" v="99" actId="478"/>
          <ac:spMkLst>
            <pc:docMk/>
            <pc:sldMk cId="3654808332" sldId="288"/>
            <ac:spMk id="9" creationId="{B6DF62FF-B2AF-3E63-937D-234A345B3FDF}"/>
          </ac:spMkLst>
        </pc:spChg>
        <pc:spChg chg="add del mod">
          <ac:chgData name="桂昊 鲁" userId="88ec7f7022c28b30" providerId="LiveId" clId="{6B403480-BEF7-437F-9E94-80AF6B6371DD}" dt="2024-04-05T16:37:01.016" v="103" actId="478"/>
          <ac:spMkLst>
            <pc:docMk/>
            <pc:sldMk cId="3654808332" sldId="288"/>
            <ac:spMk id="12" creationId="{3D987807-9A69-63FC-2288-B4530B2CEB09}"/>
          </ac:spMkLst>
        </pc:spChg>
        <pc:spChg chg="mod">
          <ac:chgData name="桂昊 鲁" userId="88ec7f7022c28b30" providerId="LiveId" clId="{6B403480-BEF7-437F-9E94-80AF6B6371DD}" dt="2024-04-05T16:36:58.340" v="102"/>
          <ac:spMkLst>
            <pc:docMk/>
            <pc:sldMk cId="3654808332" sldId="288"/>
            <ac:spMk id="14" creationId="{3E3E51E7-6017-6067-922C-6DCCE4E14220}"/>
          </ac:spMkLst>
        </pc:spChg>
        <pc:spChg chg="mod">
          <ac:chgData name="桂昊 鲁" userId="88ec7f7022c28b30" providerId="LiveId" clId="{6B403480-BEF7-437F-9E94-80AF6B6371DD}" dt="2024-04-05T16:36:58.340" v="102"/>
          <ac:spMkLst>
            <pc:docMk/>
            <pc:sldMk cId="3654808332" sldId="288"/>
            <ac:spMk id="19" creationId="{B55640B7-B901-3E19-B32E-9D22D64470C6}"/>
          </ac:spMkLst>
        </pc:spChg>
        <pc:spChg chg="mod">
          <ac:chgData name="桂昊 鲁" userId="88ec7f7022c28b30" providerId="LiveId" clId="{6B403480-BEF7-437F-9E94-80AF6B6371DD}" dt="2024-04-05T16:36:58.340" v="102"/>
          <ac:spMkLst>
            <pc:docMk/>
            <pc:sldMk cId="3654808332" sldId="288"/>
            <ac:spMk id="20" creationId="{EC10510F-10A6-4145-BAAC-12C6ABBD40A1}"/>
          </ac:spMkLst>
        </pc:spChg>
        <pc:spChg chg="mod">
          <ac:chgData name="桂昊 鲁" userId="88ec7f7022c28b30" providerId="LiveId" clId="{6B403480-BEF7-437F-9E94-80AF6B6371DD}" dt="2024-04-05T16:36:58.340" v="102"/>
          <ac:spMkLst>
            <pc:docMk/>
            <pc:sldMk cId="3654808332" sldId="288"/>
            <ac:spMk id="21" creationId="{B182D246-0E7B-44B5-43CE-207299B5CE6A}"/>
          </ac:spMkLst>
        </pc:spChg>
        <pc:spChg chg="mod">
          <ac:chgData name="桂昊 鲁" userId="88ec7f7022c28b30" providerId="LiveId" clId="{6B403480-BEF7-437F-9E94-80AF6B6371DD}" dt="2024-04-05T16:36:58.340" v="102"/>
          <ac:spMkLst>
            <pc:docMk/>
            <pc:sldMk cId="3654808332" sldId="288"/>
            <ac:spMk id="22" creationId="{E33261B3-84EE-F20C-AA90-8702A967EFA9}"/>
          </ac:spMkLst>
        </pc:spChg>
        <pc:spChg chg="mod">
          <ac:chgData name="桂昊 鲁" userId="88ec7f7022c28b30" providerId="LiveId" clId="{6B403480-BEF7-437F-9E94-80AF6B6371DD}" dt="2024-04-05T16:36:58.340" v="102"/>
          <ac:spMkLst>
            <pc:docMk/>
            <pc:sldMk cId="3654808332" sldId="288"/>
            <ac:spMk id="23" creationId="{C71668C0-1887-F794-E9CB-42EE581CAD0F}"/>
          </ac:spMkLst>
        </pc:spChg>
        <pc:spChg chg="mod">
          <ac:chgData name="桂昊 鲁" userId="88ec7f7022c28b30" providerId="LiveId" clId="{6B403480-BEF7-437F-9E94-80AF6B6371DD}" dt="2024-04-05T16:36:58.340" v="102"/>
          <ac:spMkLst>
            <pc:docMk/>
            <pc:sldMk cId="3654808332" sldId="288"/>
            <ac:spMk id="24" creationId="{A0615620-A4F8-FF6F-50EE-DC3DB3A60CBA}"/>
          </ac:spMkLst>
        </pc:spChg>
        <pc:spChg chg="mod">
          <ac:chgData name="桂昊 鲁" userId="88ec7f7022c28b30" providerId="LiveId" clId="{6B403480-BEF7-437F-9E94-80AF6B6371DD}" dt="2024-04-05T16:36:58.340" v="102"/>
          <ac:spMkLst>
            <pc:docMk/>
            <pc:sldMk cId="3654808332" sldId="288"/>
            <ac:spMk id="25" creationId="{63354C66-9B58-700C-9D67-EE071253AC39}"/>
          </ac:spMkLst>
        </pc:spChg>
        <pc:spChg chg="mod">
          <ac:chgData name="桂昊 鲁" userId="88ec7f7022c28b30" providerId="LiveId" clId="{6B403480-BEF7-437F-9E94-80AF6B6371DD}" dt="2024-04-05T16:36:58.340" v="102"/>
          <ac:spMkLst>
            <pc:docMk/>
            <pc:sldMk cId="3654808332" sldId="288"/>
            <ac:spMk id="26" creationId="{61C3949B-84EA-3455-566C-736DFABDC676}"/>
          </ac:spMkLst>
        </pc:spChg>
        <pc:spChg chg="mod">
          <ac:chgData name="桂昊 鲁" userId="88ec7f7022c28b30" providerId="LiveId" clId="{6B403480-BEF7-437F-9E94-80AF6B6371DD}" dt="2024-04-05T16:36:58.340" v="102"/>
          <ac:spMkLst>
            <pc:docMk/>
            <pc:sldMk cId="3654808332" sldId="288"/>
            <ac:spMk id="27" creationId="{E58D1D02-211D-D205-AD99-929815635470}"/>
          </ac:spMkLst>
        </pc:spChg>
        <pc:spChg chg="mod">
          <ac:chgData name="桂昊 鲁" userId="88ec7f7022c28b30" providerId="LiveId" clId="{6B403480-BEF7-437F-9E94-80AF6B6371DD}" dt="2024-04-05T16:36:58.340" v="102"/>
          <ac:spMkLst>
            <pc:docMk/>
            <pc:sldMk cId="3654808332" sldId="288"/>
            <ac:spMk id="28" creationId="{4A416019-FF5A-8E28-0A4C-E3F5226EEFF5}"/>
          </ac:spMkLst>
        </pc:spChg>
        <pc:spChg chg="mod">
          <ac:chgData name="桂昊 鲁" userId="88ec7f7022c28b30" providerId="LiveId" clId="{6B403480-BEF7-437F-9E94-80AF6B6371DD}" dt="2024-04-05T16:36:58.340" v="102"/>
          <ac:spMkLst>
            <pc:docMk/>
            <pc:sldMk cId="3654808332" sldId="288"/>
            <ac:spMk id="29" creationId="{6523534E-DCE0-9C50-8B07-8B1B38B3E537}"/>
          </ac:spMkLst>
        </pc:spChg>
        <pc:spChg chg="mod">
          <ac:chgData name="桂昊 鲁" userId="88ec7f7022c28b30" providerId="LiveId" clId="{6B403480-BEF7-437F-9E94-80AF6B6371DD}" dt="2024-04-05T16:36:58.340" v="102"/>
          <ac:spMkLst>
            <pc:docMk/>
            <pc:sldMk cId="3654808332" sldId="288"/>
            <ac:spMk id="30" creationId="{FF59CB24-FBAF-8D10-7F61-BF886F106919}"/>
          </ac:spMkLst>
        </pc:spChg>
        <pc:spChg chg="mod">
          <ac:chgData name="桂昊 鲁" userId="88ec7f7022c28b30" providerId="LiveId" clId="{6B403480-BEF7-437F-9E94-80AF6B6371DD}" dt="2024-04-05T16:36:58.340" v="102"/>
          <ac:spMkLst>
            <pc:docMk/>
            <pc:sldMk cId="3654808332" sldId="288"/>
            <ac:spMk id="31" creationId="{184166EE-0199-285C-9E2B-9F5DDADA932E}"/>
          </ac:spMkLst>
        </pc:spChg>
        <pc:spChg chg="mod">
          <ac:chgData name="桂昊 鲁" userId="88ec7f7022c28b30" providerId="LiveId" clId="{6B403480-BEF7-437F-9E94-80AF6B6371DD}" dt="2024-04-05T16:36:58.340" v="102"/>
          <ac:spMkLst>
            <pc:docMk/>
            <pc:sldMk cId="3654808332" sldId="288"/>
            <ac:spMk id="32" creationId="{F330EF74-1763-A03C-62E5-13EA4A1253DA}"/>
          </ac:spMkLst>
        </pc:spChg>
        <pc:spChg chg="mod">
          <ac:chgData name="桂昊 鲁" userId="88ec7f7022c28b30" providerId="LiveId" clId="{6B403480-BEF7-437F-9E94-80AF6B6371DD}" dt="2024-04-05T16:36:58.340" v="102"/>
          <ac:spMkLst>
            <pc:docMk/>
            <pc:sldMk cId="3654808332" sldId="288"/>
            <ac:spMk id="33" creationId="{DB9D3E8B-C7D7-320C-B4DF-2800C10861E4}"/>
          </ac:spMkLst>
        </pc:spChg>
        <pc:spChg chg="mod">
          <ac:chgData name="桂昊 鲁" userId="88ec7f7022c28b30" providerId="LiveId" clId="{6B403480-BEF7-437F-9E94-80AF6B6371DD}" dt="2024-04-05T16:36:58.340" v="102"/>
          <ac:spMkLst>
            <pc:docMk/>
            <pc:sldMk cId="3654808332" sldId="288"/>
            <ac:spMk id="34" creationId="{556D0BFE-F6B7-B691-98EB-5A86F67DB2AB}"/>
          </ac:spMkLst>
        </pc:spChg>
        <pc:spChg chg="mod">
          <ac:chgData name="桂昊 鲁" userId="88ec7f7022c28b30" providerId="LiveId" clId="{6B403480-BEF7-437F-9E94-80AF6B6371DD}" dt="2024-04-05T16:36:58.340" v="102"/>
          <ac:spMkLst>
            <pc:docMk/>
            <pc:sldMk cId="3654808332" sldId="288"/>
            <ac:spMk id="35" creationId="{4C1ACD0E-F06D-3A99-FA2C-B55C71AB2133}"/>
          </ac:spMkLst>
        </pc:spChg>
        <pc:spChg chg="mod">
          <ac:chgData name="桂昊 鲁" userId="88ec7f7022c28b30" providerId="LiveId" clId="{6B403480-BEF7-437F-9E94-80AF6B6371DD}" dt="2024-04-05T16:36:58.340" v="102"/>
          <ac:spMkLst>
            <pc:docMk/>
            <pc:sldMk cId="3654808332" sldId="288"/>
            <ac:spMk id="36" creationId="{7C0B09D3-C4B5-74C2-5072-BA52FAB5F85A}"/>
          </ac:spMkLst>
        </pc:spChg>
        <pc:spChg chg="mod">
          <ac:chgData name="桂昊 鲁" userId="88ec7f7022c28b30" providerId="LiveId" clId="{6B403480-BEF7-437F-9E94-80AF6B6371DD}" dt="2024-04-05T16:36:58.340" v="102"/>
          <ac:spMkLst>
            <pc:docMk/>
            <pc:sldMk cId="3654808332" sldId="288"/>
            <ac:spMk id="37" creationId="{4806FCD6-F671-7D98-5894-7CA5800E4DDA}"/>
          </ac:spMkLst>
        </pc:spChg>
        <pc:spChg chg="mod">
          <ac:chgData name="桂昊 鲁" userId="88ec7f7022c28b30" providerId="LiveId" clId="{6B403480-BEF7-437F-9E94-80AF6B6371DD}" dt="2024-04-05T16:36:58.340" v="102"/>
          <ac:spMkLst>
            <pc:docMk/>
            <pc:sldMk cId="3654808332" sldId="288"/>
            <ac:spMk id="38" creationId="{68815E02-591D-3834-FFEF-BE92810185BC}"/>
          </ac:spMkLst>
        </pc:spChg>
        <pc:spChg chg="mod">
          <ac:chgData name="桂昊 鲁" userId="88ec7f7022c28b30" providerId="LiveId" clId="{6B403480-BEF7-437F-9E94-80AF6B6371DD}" dt="2024-04-05T16:36:58.340" v="102"/>
          <ac:spMkLst>
            <pc:docMk/>
            <pc:sldMk cId="3654808332" sldId="288"/>
            <ac:spMk id="39" creationId="{741FD299-0AA2-B731-F62D-C62DA9D23D82}"/>
          </ac:spMkLst>
        </pc:spChg>
        <pc:spChg chg="mod">
          <ac:chgData name="桂昊 鲁" userId="88ec7f7022c28b30" providerId="LiveId" clId="{6B403480-BEF7-437F-9E94-80AF6B6371DD}" dt="2024-04-05T16:36:58.340" v="102"/>
          <ac:spMkLst>
            <pc:docMk/>
            <pc:sldMk cId="3654808332" sldId="288"/>
            <ac:spMk id="40" creationId="{3A7BDC8A-6573-2837-4E66-717971CCC139}"/>
          </ac:spMkLst>
        </pc:spChg>
        <pc:spChg chg="mod">
          <ac:chgData name="桂昊 鲁" userId="88ec7f7022c28b30" providerId="LiveId" clId="{6B403480-BEF7-437F-9E94-80AF6B6371DD}" dt="2024-04-05T16:36:58.340" v="102"/>
          <ac:spMkLst>
            <pc:docMk/>
            <pc:sldMk cId="3654808332" sldId="288"/>
            <ac:spMk id="41" creationId="{C0760C88-8B9F-54D7-0B04-E793D5F4E4AE}"/>
          </ac:spMkLst>
        </pc:spChg>
        <pc:spChg chg="mod">
          <ac:chgData name="桂昊 鲁" userId="88ec7f7022c28b30" providerId="LiveId" clId="{6B403480-BEF7-437F-9E94-80AF6B6371DD}" dt="2024-04-05T16:36:58.340" v="102"/>
          <ac:spMkLst>
            <pc:docMk/>
            <pc:sldMk cId="3654808332" sldId="288"/>
            <ac:spMk id="42" creationId="{8B5BD69F-272E-5275-D454-B8163C1E9651}"/>
          </ac:spMkLst>
        </pc:spChg>
        <pc:spChg chg="mod">
          <ac:chgData name="桂昊 鲁" userId="88ec7f7022c28b30" providerId="LiveId" clId="{6B403480-BEF7-437F-9E94-80AF6B6371DD}" dt="2024-04-05T16:36:58.340" v="102"/>
          <ac:spMkLst>
            <pc:docMk/>
            <pc:sldMk cId="3654808332" sldId="288"/>
            <ac:spMk id="43" creationId="{CB3B9A2C-A864-30E4-0625-5FD93C8C6A12}"/>
          </ac:spMkLst>
        </pc:spChg>
        <pc:spChg chg="mod">
          <ac:chgData name="桂昊 鲁" userId="88ec7f7022c28b30" providerId="LiveId" clId="{6B403480-BEF7-437F-9E94-80AF6B6371DD}" dt="2024-04-05T16:36:58.340" v="102"/>
          <ac:spMkLst>
            <pc:docMk/>
            <pc:sldMk cId="3654808332" sldId="288"/>
            <ac:spMk id="44" creationId="{ECBF3F3F-48C6-5D08-0512-ABA365633043}"/>
          </ac:spMkLst>
        </pc:spChg>
        <pc:spChg chg="mod">
          <ac:chgData name="桂昊 鲁" userId="88ec7f7022c28b30" providerId="LiveId" clId="{6B403480-BEF7-437F-9E94-80AF6B6371DD}" dt="2024-04-05T16:36:58.340" v="102"/>
          <ac:spMkLst>
            <pc:docMk/>
            <pc:sldMk cId="3654808332" sldId="288"/>
            <ac:spMk id="45" creationId="{F98D66A6-B3FB-8F89-3DE8-DFDE6EB7D2DF}"/>
          </ac:spMkLst>
        </pc:spChg>
        <pc:spChg chg="mod">
          <ac:chgData name="桂昊 鲁" userId="88ec7f7022c28b30" providerId="LiveId" clId="{6B403480-BEF7-437F-9E94-80AF6B6371DD}" dt="2024-04-05T16:36:58.340" v="102"/>
          <ac:spMkLst>
            <pc:docMk/>
            <pc:sldMk cId="3654808332" sldId="288"/>
            <ac:spMk id="46" creationId="{7929C010-7CF4-E5CE-BAFC-717782B8A398}"/>
          </ac:spMkLst>
        </pc:spChg>
        <pc:spChg chg="mod">
          <ac:chgData name="桂昊 鲁" userId="88ec7f7022c28b30" providerId="LiveId" clId="{6B403480-BEF7-437F-9E94-80AF6B6371DD}" dt="2024-04-05T16:36:58.340" v="102"/>
          <ac:spMkLst>
            <pc:docMk/>
            <pc:sldMk cId="3654808332" sldId="288"/>
            <ac:spMk id="47" creationId="{BA44BCC6-CB93-2DA4-0B56-C2479975A70A}"/>
          </ac:spMkLst>
        </pc:spChg>
        <pc:spChg chg="mod">
          <ac:chgData name="桂昊 鲁" userId="88ec7f7022c28b30" providerId="LiveId" clId="{6B403480-BEF7-437F-9E94-80AF6B6371DD}" dt="2024-04-05T16:36:58.340" v="102"/>
          <ac:spMkLst>
            <pc:docMk/>
            <pc:sldMk cId="3654808332" sldId="288"/>
            <ac:spMk id="48" creationId="{6B3D828D-0449-8AF4-43A7-BA04A4FC8A6B}"/>
          </ac:spMkLst>
        </pc:spChg>
        <pc:spChg chg="mod">
          <ac:chgData name="桂昊 鲁" userId="88ec7f7022c28b30" providerId="LiveId" clId="{6B403480-BEF7-437F-9E94-80AF6B6371DD}" dt="2024-04-05T16:36:58.340" v="102"/>
          <ac:spMkLst>
            <pc:docMk/>
            <pc:sldMk cId="3654808332" sldId="288"/>
            <ac:spMk id="49" creationId="{29FE953C-A3E4-8062-5E93-36A4CCB62870}"/>
          </ac:spMkLst>
        </pc:spChg>
        <pc:spChg chg="mod">
          <ac:chgData name="桂昊 鲁" userId="88ec7f7022c28b30" providerId="LiveId" clId="{6B403480-BEF7-437F-9E94-80AF6B6371DD}" dt="2024-04-05T16:36:58.340" v="102"/>
          <ac:spMkLst>
            <pc:docMk/>
            <pc:sldMk cId="3654808332" sldId="288"/>
            <ac:spMk id="52" creationId="{E6F02980-5350-128C-568E-20A7BBB09530}"/>
          </ac:spMkLst>
        </pc:spChg>
        <pc:spChg chg="mod">
          <ac:chgData name="桂昊 鲁" userId="88ec7f7022c28b30" providerId="LiveId" clId="{6B403480-BEF7-437F-9E94-80AF6B6371DD}" dt="2024-04-05T16:36:58.340" v="102"/>
          <ac:spMkLst>
            <pc:docMk/>
            <pc:sldMk cId="3654808332" sldId="288"/>
            <ac:spMk id="55" creationId="{62ED2186-F6DA-452D-DF00-D8D74BBC1604}"/>
          </ac:spMkLst>
        </pc:spChg>
        <pc:spChg chg="mod">
          <ac:chgData name="桂昊 鲁" userId="88ec7f7022c28b30" providerId="LiveId" clId="{6B403480-BEF7-437F-9E94-80AF6B6371DD}" dt="2024-04-05T16:36:58.340" v="102"/>
          <ac:spMkLst>
            <pc:docMk/>
            <pc:sldMk cId="3654808332" sldId="288"/>
            <ac:spMk id="57" creationId="{E120C382-8CAB-75DC-08FD-13B8D0588F31}"/>
          </ac:spMkLst>
        </pc:spChg>
        <pc:spChg chg="mod">
          <ac:chgData name="桂昊 鲁" userId="88ec7f7022c28b30" providerId="LiveId" clId="{6B403480-BEF7-437F-9E94-80AF6B6371DD}" dt="2024-04-05T16:36:58.340" v="102"/>
          <ac:spMkLst>
            <pc:docMk/>
            <pc:sldMk cId="3654808332" sldId="288"/>
            <ac:spMk id="58" creationId="{3DAD1C5E-484B-8D37-BC5C-5DCA7F8E0165}"/>
          </ac:spMkLst>
        </pc:spChg>
        <pc:spChg chg="mod">
          <ac:chgData name="桂昊 鲁" userId="88ec7f7022c28b30" providerId="LiveId" clId="{6B403480-BEF7-437F-9E94-80AF6B6371DD}" dt="2024-04-05T16:36:58.340" v="102"/>
          <ac:spMkLst>
            <pc:docMk/>
            <pc:sldMk cId="3654808332" sldId="288"/>
            <ac:spMk id="59" creationId="{F732700A-4938-A5B1-471C-2C51B328C7A1}"/>
          </ac:spMkLst>
        </pc:spChg>
        <pc:spChg chg="mod">
          <ac:chgData name="桂昊 鲁" userId="88ec7f7022c28b30" providerId="LiveId" clId="{6B403480-BEF7-437F-9E94-80AF6B6371DD}" dt="2024-04-05T16:36:58.340" v="102"/>
          <ac:spMkLst>
            <pc:docMk/>
            <pc:sldMk cId="3654808332" sldId="288"/>
            <ac:spMk id="60" creationId="{217F4D31-2500-5B0E-4337-38DDA1394B28}"/>
          </ac:spMkLst>
        </pc:spChg>
        <pc:spChg chg="mod">
          <ac:chgData name="桂昊 鲁" userId="88ec7f7022c28b30" providerId="LiveId" clId="{6B403480-BEF7-437F-9E94-80AF6B6371DD}" dt="2024-04-05T16:36:58.340" v="102"/>
          <ac:spMkLst>
            <pc:docMk/>
            <pc:sldMk cId="3654808332" sldId="288"/>
            <ac:spMk id="61" creationId="{FF682CFC-1486-CB7C-D775-33D291CDA01B}"/>
          </ac:spMkLst>
        </pc:spChg>
        <pc:spChg chg="mod">
          <ac:chgData name="桂昊 鲁" userId="88ec7f7022c28b30" providerId="LiveId" clId="{6B403480-BEF7-437F-9E94-80AF6B6371DD}" dt="2024-04-05T16:36:58.340" v="102"/>
          <ac:spMkLst>
            <pc:docMk/>
            <pc:sldMk cId="3654808332" sldId="288"/>
            <ac:spMk id="62" creationId="{CC2C0E5E-CC66-21FD-D80A-B390F157EE79}"/>
          </ac:spMkLst>
        </pc:spChg>
        <pc:spChg chg="mod">
          <ac:chgData name="桂昊 鲁" userId="88ec7f7022c28b30" providerId="LiveId" clId="{6B403480-BEF7-437F-9E94-80AF6B6371DD}" dt="2024-04-05T16:36:58.340" v="102"/>
          <ac:spMkLst>
            <pc:docMk/>
            <pc:sldMk cId="3654808332" sldId="288"/>
            <ac:spMk id="63" creationId="{5E0D17FF-A127-81D8-21B1-6D3F7925D0D8}"/>
          </ac:spMkLst>
        </pc:spChg>
        <pc:spChg chg="mod">
          <ac:chgData name="桂昊 鲁" userId="88ec7f7022c28b30" providerId="LiveId" clId="{6B403480-BEF7-437F-9E94-80AF6B6371DD}" dt="2024-04-05T16:36:58.340" v="102"/>
          <ac:spMkLst>
            <pc:docMk/>
            <pc:sldMk cId="3654808332" sldId="288"/>
            <ac:spMk id="1048640" creationId="{708FF309-CA61-C531-DABF-CC3BD3D56A81}"/>
          </ac:spMkLst>
        </pc:spChg>
        <pc:spChg chg="mod">
          <ac:chgData name="桂昊 鲁" userId="88ec7f7022c28b30" providerId="LiveId" clId="{6B403480-BEF7-437F-9E94-80AF6B6371DD}" dt="2024-04-05T16:36:58.340" v="102"/>
          <ac:spMkLst>
            <pc:docMk/>
            <pc:sldMk cId="3654808332" sldId="288"/>
            <ac:spMk id="1048641" creationId="{35A57366-0D5B-DDB8-92E9-311558EA9095}"/>
          </ac:spMkLst>
        </pc:spChg>
        <pc:spChg chg="mod">
          <ac:chgData name="桂昊 鲁" userId="88ec7f7022c28b30" providerId="LiveId" clId="{6B403480-BEF7-437F-9E94-80AF6B6371DD}" dt="2024-04-05T16:36:58.340" v="102"/>
          <ac:spMkLst>
            <pc:docMk/>
            <pc:sldMk cId="3654808332" sldId="288"/>
            <ac:spMk id="1048642" creationId="{FBA4C36A-23B3-A11D-2FA5-F604C7E4DF8E}"/>
          </ac:spMkLst>
        </pc:spChg>
        <pc:spChg chg="mod">
          <ac:chgData name="桂昊 鲁" userId="88ec7f7022c28b30" providerId="LiveId" clId="{6B403480-BEF7-437F-9E94-80AF6B6371DD}" dt="2024-04-05T16:36:58.340" v="102"/>
          <ac:spMkLst>
            <pc:docMk/>
            <pc:sldMk cId="3654808332" sldId="288"/>
            <ac:spMk id="1048643" creationId="{F4EEAF09-D0EB-4C75-DA44-5A6886036E93}"/>
          </ac:spMkLst>
        </pc:spChg>
        <pc:spChg chg="mod">
          <ac:chgData name="桂昊 鲁" userId="88ec7f7022c28b30" providerId="LiveId" clId="{6B403480-BEF7-437F-9E94-80AF6B6371DD}" dt="2024-04-05T16:36:58.340" v="102"/>
          <ac:spMkLst>
            <pc:docMk/>
            <pc:sldMk cId="3654808332" sldId="288"/>
            <ac:spMk id="1048644" creationId="{7D5D8125-9AD2-D2CA-9F6E-09DA75732564}"/>
          </ac:spMkLst>
        </pc:spChg>
        <pc:spChg chg="mod">
          <ac:chgData name="桂昊 鲁" userId="88ec7f7022c28b30" providerId="LiveId" clId="{6B403480-BEF7-437F-9E94-80AF6B6371DD}" dt="2024-04-05T16:36:58.340" v="102"/>
          <ac:spMkLst>
            <pc:docMk/>
            <pc:sldMk cId="3654808332" sldId="288"/>
            <ac:spMk id="1048645" creationId="{CAEC98AA-BD94-7F54-D308-E97C83DE8840}"/>
          </ac:spMkLst>
        </pc:spChg>
        <pc:spChg chg="mod">
          <ac:chgData name="桂昊 鲁" userId="88ec7f7022c28b30" providerId="LiveId" clId="{6B403480-BEF7-437F-9E94-80AF6B6371DD}" dt="2024-04-05T16:36:58.340" v="102"/>
          <ac:spMkLst>
            <pc:docMk/>
            <pc:sldMk cId="3654808332" sldId="288"/>
            <ac:spMk id="1048646" creationId="{829CE093-3968-4369-AFE4-5CBCA5D8F700}"/>
          </ac:spMkLst>
        </pc:spChg>
        <pc:spChg chg="mod">
          <ac:chgData name="桂昊 鲁" userId="88ec7f7022c28b30" providerId="LiveId" clId="{6B403480-BEF7-437F-9E94-80AF6B6371DD}" dt="2024-04-05T16:36:58.340" v="102"/>
          <ac:spMkLst>
            <pc:docMk/>
            <pc:sldMk cId="3654808332" sldId="288"/>
            <ac:spMk id="1048647" creationId="{C0609E9D-7620-5BAD-4001-0B3D0BB04E03}"/>
          </ac:spMkLst>
        </pc:spChg>
        <pc:spChg chg="mod">
          <ac:chgData name="桂昊 鲁" userId="88ec7f7022c28b30" providerId="LiveId" clId="{6B403480-BEF7-437F-9E94-80AF6B6371DD}" dt="2024-04-05T16:36:58.340" v="102"/>
          <ac:spMkLst>
            <pc:docMk/>
            <pc:sldMk cId="3654808332" sldId="288"/>
            <ac:spMk id="1048648" creationId="{12031EDC-0A47-4219-760B-DB2C42C80F75}"/>
          </ac:spMkLst>
        </pc:spChg>
        <pc:spChg chg="mod">
          <ac:chgData name="桂昊 鲁" userId="88ec7f7022c28b30" providerId="LiveId" clId="{6B403480-BEF7-437F-9E94-80AF6B6371DD}" dt="2024-04-05T16:36:58.340" v="102"/>
          <ac:spMkLst>
            <pc:docMk/>
            <pc:sldMk cId="3654808332" sldId="288"/>
            <ac:spMk id="1048649" creationId="{B56393B0-717A-8F87-8717-F8B69BA69755}"/>
          </ac:spMkLst>
        </pc:spChg>
        <pc:spChg chg="mod">
          <ac:chgData name="桂昊 鲁" userId="88ec7f7022c28b30" providerId="LiveId" clId="{6B403480-BEF7-437F-9E94-80AF6B6371DD}" dt="2024-04-05T16:36:58.340" v="102"/>
          <ac:spMkLst>
            <pc:docMk/>
            <pc:sldMk cId="3654808332" sldId="288"/>
            <ac:spMk id="1048650" creationId="{B8CABEBF-7D4F-48F4-D18D-1CB4CD515FB2}"/>
          </ac:spMkLst>
        </pc:spChg>
        <pc:spChg chg="mod">
          <ac:chgData name="桂昊 鲁" userId="88ec7f7022c28b30" providerId="LiveId" clId="{6B403480-BEF7-437F-9E94-80AF6B6371DD}" dt="2024-04-05T16:36:58.340" v="102"/>
          <ac:spMkLst>
            <pc:docMk/>
            <pc:sldMk cId="3654808332" sldId="288"/>
            <ac:spMk id="1048651" creationId="{113267E1-B0DF-0155-52AB-8DBD69961725}"/>
          </ac:spMkLst>
        </pc:spChg>
        <pc:spChg chg="mod">
          <ac:chgData name="桂昊 鲁" userId="88ec7f7022c28b30" providerId="LiveId" clId="{6B403480-BEF7-437F-9E94-80AF6B6371DD}" dt="2024-04-05T16:36:58.340" v="102"/>
          <ac:spMkLst>
            <pc:docMk/>
            <pc:sldMk cId="3654808332" sldId="288"/>
            <ac:spMk id="1048652" creationId="{D8C20711-D5BC-013A-A8DE-2C665DC28465}"/>
          </ac:spMkLst>
        </pc:spChg>
        <pc:spChg chg="mod">
          <ac:chgData name="桂昊 鲁" userId="88ec7f7022c28b30" providerId="LiveId" clId="{6B403480-BEF7-437F-9E94-80AF6B6371DD}" dt="2024-04-05T16:36:58.340" v="102"/>
          <ac:spMkLst>
            <pc:docMk/>
            <pc:sldMk cId="3654808332" sldId="288"/>
            <ac:spMk id="1048653" creationId="{CA3F3345-C6A6-7061-64FE-65DC701729F1}"/>
          </ac:spMkLst>
        </pc:spChg>
        <pc:spChg chg="mod">
          <ac:chgData name="桂昊 鲁" userId="88ec7f7022c28b30" providerId="LiveId" clId="{6B403480-BEF7-437F-9E94-80AF6B6371DD}" dt="2024-04-05T16:36:58.340" v="102"/>
          <ac:spMkLst>
            <pc:docMk/>
            <pc:sldMk cId="3654808332" sldId="288"/>
            <ac:spMk id="1048654" creationId="{6716436A-E511-B1BD-AB86-DB02C057D136}"/>
          </ac:spMkLst>
        </pc:spChg>
        <pc:spChg chg="mod">
          <ac:chgData name="桂昊 鲁" userId="88ec7f7022c28b30" providerId="LiveId" clId="{6B403480-BEF7-437F-9E94-80AF6B6371DD}" dt="2024-04-05T16:36:58.340" v="102"/>
          <ac:spMkLst>
            <pc:docMk/>
            <pc:sldMk cId="3654808332" sldId="288"/>
            <ac:spMk id="1048655" creationId="{79E44732-3BED-4029-357A-A99C9722E471}"/>
          </ac:spMkLst>
        </pc:spChg>
        <pc:spChg chg="mod">
          <ac:chgData name="桂昊 鲁" userId="88ec7f7022c28b30" providerId="LiveId" clId="{6B403480-BEF7-437F-9E94-80AF6B6371DD}" dt="2024-04-05T16:36:58.340" v="102"/>
          <ac:spMkLst>
            <pc:docMk/>
            <pc:sldMk cId="3654808332" sldId="288"/>
            <ac:spMk id="1048656" creationId="{08DA738F-AFDF-9E8F-E0C1-B8EE5FA9DFEB}"/>
          </ac:spMkLst>
        </pc:spChg>
        <pc:spChg chg="mod">
          <ac:chgData name="桂昊 鲁" userId="88ec7f7022c28b30" providerId="LiveId" clId="{6B403480-BEF7-437F-9E94-80AF6B6371DD}" dt="2024-04-05T16:36:58.340" v="102"/>
          <ac:spMkLst>
            <pc:docMk/>
            <pc:sldMk cId="3654808332" sldId="288"/>
            <ac:spMk id="1048657" creationId="{201BBB0E-93D5-15E0-46F1-55BBD4779A29}"/>
          </ac:spMkLst>
        </pc:spChg>
        <pc:spChg chg="mod">
          <ac:chgData name="桂昊 鲁" userId="88ec7f7022c28b30" providerId="LiveId" clId="{6B403480-BEF7-437F-9E94-80AF6B6371DD}" dt="2024-04-05T16:36:58.340" v="102"/>
          <ac:spMkLst>
            <pc:docMk/>
            <pc:sldMk cId="3654808332" sldId="288"/>
            <ac:spMk id="1048658" creationId="{C9201CFC-B9A8-662A-1BF8-7293C128FF83}"/>
          </ac:spMkLst>
        </pc:spChg>
        <pc:spChg chg="mod">
          <ac:chgData name="桂昊 鲁" userId="88ec7f7022c28b30" providerId="LiveId" clId="{6B403480-BEF7-437F-9E94-80AF6B6371DD}" dt="2024-04-05T16:36:58.340" v="102"/>
          <ac:spMkLst>
            <pc:docMk/>
            <pc:sldMk cId="3654808332" sldId="288"/>
            <ac:spMk id="1048659" creationId="{8841E2E0-43B4-A3A7-32D3-ED58E8FBF943}"/>
          </ac:spMkLst>
        </pc:spChg>
        <pc:spChg chg="mod">
          <ac:chgData name="桂昊 鲁" userId="88ec7f7022c28b30" providerId="LiveId" clId="{6B403480-BEF7-437F-9E94-80AF6B6371DD}" dt="2024-04-05T16:36:58.340" v="102"/>
          <ac:spMkLst>
            <pc:docMk/>
            <pc:sldMk cId="3654808332" sldId="288"/>
            <ac:spMk id="1048660" creationId="{8F9E2624-08F6-4596-B9BD-07A3714B90B8}"/>
          </ac:spMkLst>
        </pc:spChg>
        <pc:spChg chg="mod">
          <ac:chgData name="桂昊 鲁" userId="88ec7f7022c28b30" providerId="LiveId" clId="{6B403480-BEF7-437F-9E94-80AF6B6371DD}" dt="2024-04-05T16:36:58.340" v="102"/>
          <ac:spMkLst>
            <pc:docMk/>
            <pc:sldMk cId="3654808332" sldId="288"/>
            <ac:spMk id="1048661" creationId="{80D37007-E243-C01D-0D71-5BCF8450D49B}"/>
          </ac:spMkLst>
        </pc:spChg>
        <pc:spChg chg="mod">
          <ac:chgData name="桂昊 鲁" userId="88ec7f7022c28b30" providerId="LiveId" clId="{6B403480-BEF7-437F-9E94-80AF6B6371DD}" dt="2024-04-05T16:36:58.340" v="102"/>
          <ac:spMkLst>
            <pc:docMk/>
            <pc:sldMk cId="3654808332" sldId="288"/>
            <ac:spMk id="1048662" creationId="{7E757156-B7F0-D0B5-D205-36F3646ABB4A}"/>
          </ac:spMkLst>
        </pc:spChg>
        <pc:spChg chg="mod">
          <ac:chgData name="桂昊 鲁" userId="88ec7f7022c28b30" providerId="LiveId" clId="{6B403480-BEF7-437F-9E94-80AF6B6371DD}" dt="2024-04-05T16:36:58.340" v="102"/>
          <ac:spMkLst>
            <pc:docMk/>
            <pc:sldMk cId="3654808332" sldId="288"/>
            <ac:spMk id="1048663" creationId="{B1C40387-BDB4-A0EB-3E91-5506C91D7AD9}"/>
          </ac:spMkLst>
        </pc:spChg>
        <pc:spChg chg="mod">
          <ac:chgData name="桂昊 鲁" userId="88ec7f7022c28b30" providerId="LiveId" clId="{6B403480-BEF7-437F-9E94-80AF6B6371DD}" dt="2024-04-05T16:36:58.340" v="102"/>
          <ac:spMkLst>
            <pc:docMk/>
            <pc:sldMk cId="3654808332" sldId="288"/>
            <ac:spMk id="1048664" creationId="{A940090E-F784-5AE6-563A-CFBA15C1573D}"/>
          </ac:spMkLst>
        </pc:spChg>
        <pc:spChg chg="mod">
          <ac:chgData name="桂昊 鲁" userId="88ec7f7022c28b30" providerId="LiveId" clId="{6B403480-BEF7-437F-9E94-80AF6B6371DD}" dt="2024-04-05T16:36:58.340" v="102"/>
          <ac:spMkLst>
            <pc:docMk/>
            <pc:sldMk cId="3654808332" sldId="288"/>
            <ac:spMk id="1048665" creationId="{24C29931-CA8A-B601-39F3-8C6C60068613}"/>
          </ac:spMkLst>
        </pc:spChg>
        <pc:spChg chg="mod">
          <ac:chgData name="桂昊 鲁" userId="88ec7f7022c28b30" providerId="LiveId" clId="{6B403480-BEF7-437F-9E94-80AF6B6371DD}" dt="2024-04-05T16:36:58.340" v="102"/>
          <ac:spMkLst>
            <pc:docMk/>
            <pc:sldMk cId="3654808332" sldId="288"/>
            <ac:spMk id="1048666" creationId="{76252DE4-742E-7F9B-982A-36AFB02E2C03}"/>
          </ac:spMkLst>
        </pc:spChg>
        <pc:spChg chg="mod">
          <ac:chgData name="桂昊 鲁" userId="88ec7f7022c28b30" providerId="LiveId" clId="{6B403480-BEF7-437F-9E94-80AF6B6371DD}" dt="2024-04-05T16:36:58.340" v="102"/>
          <ac:spMkLst>
            <pc:docMk/>
            <pc:sldMk cId="3654808332" sldId="288"/>
            <ac:spMk id="1048667" creationId="{39F7BF36-3B40-C707-6E39-DEBEA183599C}"/>
          </ac:spMkLst>
        </pc:spChg>
        <pc:spChg chg="mod">
          <ac:chgData name="桂昊 鲁" userId="88ec7f7022c28b30" providerId="LiveId" clId="{6B403480-BEF7-437F-9E94-80AF6B6371DD}" dt="2024-04-05T16:36:58.340" v="102"/>
          <ac:spMkLst>
            <pc:docMk/>
            <pc:sldMk cId="3654808332" sldId="288"/>
            <ac:spMk id="1048668" creationId="{6A293669-0FC8-0329-1121-0B43B2C04B40}"/>
          </ac:spMkLst>
        </pc:spChg>
        <pc:spChg chg="mod">
          <ac:chgData name="桂昊 鲁" userId="88ec7f7022c28b30" providerId="LiveId" clId="{6B403480-BEF7-437F-9E94-80AF6B6371DD}" dt="2024-04-05T16:36:58.340" v="102"/>
          <ac:spMkLst>
            <pc:docMk/>
            <pc:sldMk cId="3654808332" sldId="288"/>
            <ac:spMk id="1048669" creationId="{3FF1A297-9E85-5E38-02A7-6ECA92F1A147}"/>
          </ac:spMkLst>
        </pc:spChg>
        <pc:spChg chg="mod">
          <ac:chgData name="桂昊 鲁" userId="88ec7f7022c28b30" providerId="LiveId" clId="{6B403480-BEF7-437F-9E94-80AF6B6371DD}" dt="2024-04-05T16:36:58.340" v="102"/>
          <ac:spMkLst>
            <pc:docMk/>
            <pc:sldMk cId="3654808332" sldId="288"/>
            <ac:spMk id="1048670" creationId="{5CAF129E-9B0D-62F5-9BC2-CD3D6785EFF6}"/>
          </ac:spMkLst>
        </pc:spChg>
        <pc:spChg chg="mod">
          <ac:chgData name="桂昊 鲁" userId="88ec7f7022c28b30" providerId="LiveId" clId="{6B403480-BEF7-437F-9E94-80AF6B6371DD}" dt="2024-04-05T16:36:58.340" v="102"/>
          <ac:spMkLst>
            <pc:docMk/>
            <pc:sldMk cId="3654808332" sldId="288"/>
            <ac:spMk id="1048671" creationId="{3005896B-B8A2-166B-B29A-83D996636685}"/>
          </ac:spMkLst>
        </pc:spChg>
        <pc:spChg chg="mod">
          <ac:chgData name="桂昊 鲁" userId="88ec7f7022c28b30" providerId="LiveId" clId="{6B403480-BEF7-437F-9E94-80AF6B6371DD}" dt="2024-04-05T16:36:58.340" v="102"/>
          <ac:spMkLst>
            <pc:docMk/>
            <pc:sldMk cId="3654808332" sldId="288"/>
            <ac:spMk id="1048672" creationId="{68691CBA-82DF-F7CF-BA82-FE12DDDBD32D}"/>
          </ac:spMkLst>
        </pc:spChg>
        <pc:spChg chg="mod">
          <ac:chgData name="桂昊 鲁" userId="88ec7f7022c28b30" providerId="LiveId" clId="{6B403480-BEF7-437F-9E94-80AF6B6371DD}" dt="2024-04-05T16:36:58.340" v="102"/>
          <ac:spMkLst>
            <pc:docMk/>
            <pc:sldMk cId="3654808332" sldId="288"/>
            <ac:spMk id="1048673" creationId="{02F70E35-13E7-A535-D496-23F99924C68A}"/>
          </ac:spMkLst>
        </pc:spChg>
        <pc:spChg chg="mod">
          <ac:chgData name="桂昊 鲁" userId="88ec7f7022c28b30" providerId="LiveId" clId="{6B403480-BEF7-437F-9E94-80AF6B6371DD}" dt="2024-04-05T16:36:58.340" v="102"/>
          <ac:spMkLst>
            <pc:docMk/>
            <pc:sldMk cId="3654808332" sldId="288"/>
            <ac:spMk id="1048674" creationId="{A6A0325C-F38D-C156-FEF5-78BD434447AE}"/>
          </ac:spMkLst>
        </pc:spChg>
        <pc:spChg chg="mod">
          <ac:chgData name="桂昊 鲁" userId="88ec7f7022c28b30" providerId="LiveId" clId="{6B403480-BEF7-437F-9E94-80AF6B6371DD}" dt="2024-04-05T16:36:58.340" v="102"/>
          <ac:spMkLst>
            <pc:docMk/>
            <pc:sldMk cId="3654808332" sldId="288"/>
            <ac:spMk id="1048675" creationId="{899B9BA8-19FB-7384-1D03-FFA2F3A64566}"/>
          </ac:spMkLst>
        </pc:spChg>
        <pc:spChg chg="mod">
          <ac:chgData name="桂昊 鲁" userId="88ec7f7022c28b30" providerId="LiveId" clId="{6B403480-BEF7-437F-9E94-80AF6B6371DD}" dt="2024-04-05T16:36:58.340" v="102"/>
          <ac:spMkLst>
            <pc:docMk/>
            <pc:sldMk cId="3654808332" sldId="288"/>
            <ac:spMk id="1048676" creationId="{9FE826AD-0042-FD83-1601-DE7CAF6A8B3B}"/>
          </ac:spMkLst>
        </pc:spChg>
        <pc:spChg chg="mod">
          <ac:chgData name="桂昊 鲁" userId="88ec7f7022c28b30" providerId="LiveId" clId="{6B403480-BEF7-437F-9E94-80AF6B6371DD}" dt="2024-04-05T16:36:58.340" v="102"/>
          <ac:spMkLst>
            <pc:docMk/>
            <pc:sldMk cId="3654808332" sldId="288"/>
            <ac:spMk id="1048677" creationId="{6CDB6C71-0518-20A9-83A0-06676F8A89B8}"/>
          </ac:spMkLst>
        </pc:spChg>
        <pc:spChg chg="mod">
          <ac:chgData name="桂昊 鲁" userId="88ec7f7022c28b30" providerId="LiveId" clId="{6B403480-BEF7-437F-9E94-80AF6B6371DD}" dt="2024-04-05T16:36:58.340" v="102"/>
          <ac:spMkLst>
            <pc:docMk/>
            <pc:sldMk cId="3654808332" sldId="288"/>
            <ac:spMk id="1048678" creationId="{BFAE5596-F4DC-A9E7-C58B-4CE484B4F52C}"/>
          </ac:spMkLst>
        </pc:spChg>
        <pc:spChg chg="mod">
          <ac:chgData name="桂昊 鲁" userId="88ec7f7022c28b30" providerId="LiveId" clId="{6B403480-BEF7-437F-9E94-80AF6B6371DD}" dt="2024-04-05T16:36:58.340" v="102"/>
          <ac:spMkLst>
            <pc:docMk/>
            <pc:sldMk cId="3654808332" sldId="288"/>
            <ac:spMk id="1048679" creationId="{5F7EB4EC-F57F-EF74-E626-0B1A8E13CB03}"/>
          </ac:spMkLst>
        </pc:spChg>
        <pc:spChg chg="mod">
          <ac:chgData name="桂昊 鲁" userId="88ec7f7022c28b30" providerId="LiveId" clId="{6B403480-BEF7-437F-9E94-80AF6B6371DD}" dt="2024-04-05T16:36:58.340" v="102"/>
          <ac:spMkLst>
            <pc:docMk/>
            <pc:sldMk cId="3654808332" sldId="288"/>
            <ac:spMk id="1048680" creationId="{16AF0057-3729-23D4-CEB7-FF240A844E64}"/>
          </ac:spMkLst>
        </pc:spChg>
        <pc:spChg chg="mod">
          <ac:chgData name="桂昊 鲁" userId="88ec7f7022c28b30" providerId="LiveId" clId="{6B403480-BEF7-437F-9E94-80AF6B6371DD}" dt="2024-04-05T16:36:58.340" v="102"/>
          <ac:spMkLst>
            <pc:docMk/>
            <pc:sldMk cId="3654808332" sldId="288"/>
            <ac:spMk id="1048681" creationId="{B03EEE76-B1C4-4C1F-DBE5-94EFCF337514}"/>
          </ac:spMkLst>
        </pc:spChg>
        <pc:spChg chg="mod">
          <ac:chgData name="桂昊 鲁" userId="88ec7f7022c28b30" providerId="LiveId" clId="{6B403480-BEF7-437F-9E94-80AF6B6371DD}" dt="2024-04-05T16:36:58.340" v="102"/>
          <ac:spMkLst>
            <pc:docMk/>
            <pc:sldMk cId="3654808332" sldId="288"/>
            <ac:spMk id="1048682" creationId="{BCCC92A7-A4DB-21D8-E551-DE27B9449C0B}"/>
          </ac:spMkLst>
        </pc:spChg>
        <pc:spChg chg="mod">
          <ac:chgData name="桂昊 鲁" userId="88ec7f7022c28b30" providerId="LiveId" clId="{6B403480-BEF7-437F-9E94-80AF6B6371DD}" dt="2024-04-05T16:36:58.340" v="102"/>
          <ac:spMkLst>
            <pc:docMk/>
            <pc:sldMk cId="3654808332" sldId="288"/>
            <ac:spMk id="1048683" creationId="{5BBF4721-937A-B2BE-384F-62922B724E5C}"/>
          </ac:spMkLst>
        </pc:spChg>
        <pc:spChg chg="mod">
          <ac:chgData name="桂昊 鲁" userId="88ec7f7022c28b30" providerId="LiveId" clId="{6B403480-BEF7-437F-9E94-80AF6B6371DD}" dt="2024-04-05T16:36:58.340" v="102"/>
          <ac:spMkLst>
            <pc:docMk/>
            <pc:sldMk cId="3654808332" sldId="288"/>
            <ac:spMk id="1048684" creationId="{0D356F63-AEDD-B73C-60AD-3946D4FCDAB0}"/>
          </ac:spMkLst>
        </pc:spChg>
        <pc:spChg chg="mod">
          <ac:chgData name="桂昊 鲁" userId="88ec7f7022c28b30" providerId="LiveId" clId="{6B403480-BEF7-437F-9E94-80AF6B6371DD}" dt="2024-04-05T16:36:58.340" v="102"/>
          <ac:spMkLst>
            <pc:docMk/>
            <pc:sldMk cId="3654808332" sldId="288"/>
            <ac:spMk id="1048685" creationId="{E82DF596-89A4-B5BB-682A-86A042B7C8E9}"/>
          </ac:spMkLst>
        </pc:spChg>
        <pc:spChg chg="mod">
          <ac:chgData name="桂昊 鲁" userId="88ec7f7022c28b30" providerId="LiveId" clId="{6B403480-BEF7-437F-9E94-80AF6B6371DD}" dt="2024-04-05T16:36:58.340" v="102"/>
          <ac:spMkLst>
            <pc:docMk/>
            <pc:sldMk cId="3654808332" sldId="288"/>
            <ac:spMk id="1048686" creationId="{46F25A49-3739-961A-C188-937F5DB221E3}"/>
          </ac:spMkLst>
        </pc:spChg>
        <pc:spChg chg="mod">
          <ac:chgData name="桂昊 鲁" userId="88ec7f7022c28b30" providerId="LiveId" clId="{6B403480-BEF7-437F-9E94-80AF6B6371DD}" dt="2024-04-05T16:36:58.340" v="102"/>
          <ac:spMkLst>
            <pc:docMk/>
            <pc:sldMk cId="3654808332" sldId="288"/>
            <ac:spMk id="1048687" creationId="{351E80B1-67B6-6285-5EAA-2F040F45360F}"/>
          </ac:spMkLst>
        </pc:spChg>
        <pc:spChg chg="del">
          <ac:chgData name="桂昊 鲁" userId="88ec7f7022c28b30" providerId="LiveId" clId="{6B403480-BEF7-437F-9E94-80AF6B6371DD}" dt="2024-04-05T16:36:53.919" v="99" actId="478"/>
          <ac:spMkLst>
            <pc:docMk/>
            <pc:sldMk cId="3654808332" sldId="288"/>
            <ac:spMk id="1048689" creationId="{00000000-0000-0000-0000-000000000000}"/>
          </ac:spMkLst>
        </pc:spChg>
        <pc:spChg chg="mod">
          <ac:chgData name="桂昊 鲁" userId="88ec7f7022c28b30" providerId="LiveId" clId="{6B403480-BEF7-437F-9E94-80AF6B6371DD}" dt="2024-04-05T16:37:01.806" v="104"/>
          <ac:spMkLst>
            <pc:docMk/>
            <pc:sldMk cId="3654808332" sldId="288"/>
            <ac:spMk id="1048698" creationId="{623E29E2-7A49-ACAB-4BF9-C7BA32ED69D3}"/>
          </ac:spMkLst>
        </pc:spChg>
        <pc:spChg chg="mod">
          <ac:chgData name="桂昊 鲁" userId="88ec7f7022c28b30" providerId="LiveId" clId="{6B403480-BEF7-437F-9E94-80AF6B6371DD}" dt="2024-04-05T16:37:01.806" v="104"/>
          <ac:spMkLst>
            <pc:docMk/>
            <pc:sldMk cId="3654808332" sldId="288"/>
            <ac:spMk id="1048703" creationId="{B210EE45-1D07-A2D2-40EB-52B2C4539AAF}"/>
          </ac:spMkLst>
        </pc:spChg>
        <pc:spChg chg="mod">
          <ac:chgData name="桂昊 鲁" userId="88ec7f7022c28b30" providerId="LiveId" clId="{6B403480-BEF7-437F-9E94-80AF6B6371DD}" dt="2024-04-05T16:37:01.806" v="104"/>
          <ac:spMkLst>
            <pc:docMk/>
            <pc:sldMk cId="3654808332" sldId="288"/>
            <ac:spMk id="1048704" creationId="{2D456AB7-5890-757E-3D70-20C65C03CAC5}"/>
          </ac:spMkLst>
        </pc:spChg>
        <pc:spChg chg="mod">
          <ac:chgData name="桂昊 鲁" userId="88ec7f7022c28b30" providerId="LiveId" clId="{6B403480-BEF7-437F-9E94-80AF6B6371DD}" dt="2024-04-05T16:37:01.806" v="104"/>
          <ac:spMkLst>
            <pc:docMk/>
            <pc:sldMk cId="3654808332" sldId="288"/>
            <ac:spMk id="1048705" creationId="{5E54DDFC-C045-5C83-04DB-BBB8E716D671}"/>
          </ac:spMkLst>
        </pc:spChg>
        <pc:spChg chg="mod">
          <ac:chgData name="桂昊 鲁" userId="88ec7f7022c28b30" providerId="LiveId" clId="{6B403480-BEF7-437F-9E94-80AF6B6371DD}" dt="2024-04-05T16:37:01.806" v="104"/>
          <ac:spMkLst>
            <pc:docMk/>
            <pc:sldMk cId="3654808332" sldId="288"/>
            <ac:spMk id="1048706" creationId="{6D7944DB-A2F9-42CA-BF41-30CA5BA34597}"/>
          </ac:spMkLst>
        </pc:spChg>
        <pc:spChg chg="mod">
          <ac:chgData name="桂昊 鲁" userId="88ec7f7022c28b30" providerId="LiveId" clId="{6B403480-BEF7-437F-9E94-80AF6B6371DD}" dt="2024-04-05T16:37:01.806" v="104"/>
          <ac:spMkLst>
            <pc:docMk/>
            <pc:sldMk cId="3654808332" sldId="288"/>
            <ac:spMk id="1048707" creationId="{9B63DB37-76D7-CFE7-59E6-203D3105B386}"/>
          </ac:spMkLst>
        </pc:spChg>
        <pc:spChg chg="mod">
          <ac:chgData name="桂昊 鲁" userId="88ec7f7022c28b30" providerId="LiveId" clId="{6B403480-BEF7-437F-9E94-80AF6B6371DD}" dt="2024-04-05T16:37:01.806" v="104"/>
          <ac:spMkLst>
            <pc:docMk/>
            <pc:sldMk cId="3654808332" sldId="288"/>
            <ac:spMk id="1048708" creationId="{BCCB7CB3-04FE-F170-57CA-6F91B53FD872}"/>
          </ac:spMkLst>
        </pc:spChg>
        <pc:spChg chg="mod">
          <ac:chgData name="桂昊 鲁" userId="88ec7f7022c28b30" providerId="LiveId" clId="{6B403480-BEF7-437F-9E94-80AF6B6371DD}" dt="2024-04-05T16:37:01.806" v="104"/>
          <ac:spMkLst>
            <pc:docMk/>
            <pc:sldMk cId="3654808332" sldId="288"/>
            <ac:spMk id="1048709" creationId="{EB3654BC-B988-F66D-2834-7011DB509042}"/>
          </ac:spMkLst>
        </pc:spChg>
        <pc:spChg chg="mod">
          <ac:chgData name="桂昊 鲁" userId="88ec7f7022c28b30" providerId="LiveId" clId="{6B403480-BEF7-437F-9E94-80AF6B6371DD}" dt="2024-04-05T16:37:01.806" v="104"/>
          <ac:spMkLst>
            <pc:docMk/>
            <pc:sldMk cId="3654808332" sldId="288"/>
            <ac:spMk id="1048710" creationId="{802CEC61-DF4D-8CCE-F1B6-AF38A1F8E4E5}"/>
          </ac:spMkLst>
        </pc:spChg>
        <pc:spChg chg="mod">
          <ac:chgData name="桂昊 鲁" userId="88ec7f7022c28b30" providerId="LiveId" clId="{6B403480-BEF7-437F-9E94-80AF6B6371DD}" dt="2024-04-05T16:37:01.806" v="104"/>
          <ac:spMkLst>
            <pc:docMk/>
            <pc:sldMk cId="3654808332" sldId="288"/>
            <ac:spMk id="1048711" creationId="{41A6B38F-0920-DF69-50AC-41F818DF1CB7}"/>
          </ac:spMkLst>
        </pc:spChg>
        <pc:spChg chg="mod">
          <ac:chgData name="桂昊 鲁" userId="88ec7f7022c28b30" providerId="LiveId" clId="{6B403480-BEF7-437F-9E94-80AF6B6371DD}" dt="2024-04-05T16:37:01.806" v="104"/>
          <ac:spMkLst>
            <pc:docMk/>
            <pc:sldMk cId="3654808332" sldId="288"/>
            <ac:spMk id="1048712" creationId="{E940003C-F0E8-0597-9AB2-4D36BF6F84AF}"/>
          </ac:spMkLst>
        </pc:spChg>
        <pc:spChg chg="mod">
          <ac:chgData name="桂昊 鲁" userId="88ec7f7022c28b30" providerId="LiveId" clId="{6B403480-BEF7-437F-9E94-80AF6B6371DD}" dt="2024-04-05T16:37:01.806" v="104"/>
          <ac:spMkLst>
            <pc:docMk/>
            <pc:sldMk cId="3654808332" sldId="288"/>
            <ac:spMk id="1048713" creationId="{BF158191-D778-E10E-237C-721E58BA5483}"/>
          </ac:spMkLst>
        </pc:spChg>
        <pc:spChg chg="mod">
          <ac:chgData name="桂昊 鲁" userId="88ec7f7022c28b30" providerId="LiveId" clId="{6B403480-BEF7-437F-9E94-80AF6B6371DD}" dt="2024-04-05T16:37:01.806" v="104"/>
          <ac:spMkLst>
            <pc:docMk/>
            <pc:sldMk cId="3654808332" sldId="288"/>
            <ac:spMk id="1048714" creationId="{3F66E21C-2D52-84F2-16FB-6F75308EF79A}"/>
          </ac:spMkLst>
        </pc:spChg>
        <pc:spChg chg="mod">
          <ac:chgData name="桂昊 鲁" userId="88ec7f7022c28b30" providerId="LiveId" clId="{6B403480-BEF7-437F-9E94-80AF6B6371DD}" dt="2024-04-05T16:37:01.806" v="104"/>
          <ac:spMkLst>
            <pc:docMk/>
            <pc:sldMk cId="3654808332" sldId="288"/>
            <ac:spMk id="1048715" creationId="{D97EBE95-4F64-DF4B-331F-4FAA2383F92D}"/>
          </ac:spMkLst>
        </pc:spChg>
        <pc:spChg chg="mod">
          <ac:chgData name="桂昊 鲁" userId="88ec7f7022c28b30" providerId="LiveId" clId="{6B403480-BEF7-437F-9E94-80AF6B6371DD}" dt="2024-04-05T16:37:01.806" v="104"/>
          <ac:spMkLst>
            <pc:docMk/>
            <pc:sldMk cId="3654808332" sldId="288"/>
            <ac:spMk id="1048716" creationId="{6228727E-E275-DD4F-8D88-642556B2DB0A}"/>
          </ac:spMkLst>
        </pc:spChg>
        <pc:spChg chg="mod">
          <ac:chgData name="桂昊 鲁" userId="88ec7f7022c28b30" providerId="LiveId" clId="{6B403480-BEF7-437F-9E94-80AF6B6371DD}" dt="2024-04-05T16:37:01.806" v="104"/>
          <ac:spMkLst>
            <pc:docMk/>
            <pc:sldMk cId="3654808332" sldId="288"/>
            <ac:spMk id="1048717" creationId="{9D91245E-3978-EE66-9EDD-B3FF829D4624}"/>
          </ac:spMkLst>
        </pc:spChg>
        <pc:spChg chg="mod">
          <ac:chgData name="桂昊 鲁" userId="88ec7f7022c28b30" providerId="LiveId" clId="{6B403480-BEF7-437F-9E94-80AF6B6371DD}" dt="2024-04-05T16:37:01.806" v="104"/>
          <ac:spMkLst>
            <pc:docMk/>
            <pc:sldMk cId="3654808332" sldId="288"/>
            <ac:spMk id="1048718" creationId="{AB5BD765-857D-EE84-7C22-6A22B757CA83}"/>
          </ac:spMkLst>
        </pc:spChg>
        <pc:spChg chg="mod">
          <ac:chgData name="桂昊 鲁" userId="88ec7f7022c28b30" providerId="LiveId" clId="{6B403480-BEF7-437F-9E94-80AF6B6371DD}" dt="2024-04-05T16:37:01.806" v="104"/>
          <ac:spMkLst>
            <pc:docMk/>
            <pc:sldMk cId="3654808332" sldId="288"/>
            <ac:spMk id="1048719" creationId="{CC0933AD-51A4-DF97-C333-0404BAB1A4C8}"/>
          </ac:spMkLst>
        </pc:spChg>
        <pc:spChg chg="mod">
          <ac:chgData name="桂昊 鲁" userId="88ec7f7022c28b30" providerId="LiveId" clId="{6B403480-BEF7-437F-9E94-80AF6B6371DD}" dt="2024-04-05T16:37:01.806" v="104"/>
          <ac:spMkLst>
            <pc:docMk/>
            <pc:sldMk cId="3654808332" sldId="288"/>
            <ac:spMk id="1048720" creationId="{49A84930-8172-4856-C722-90A81ECF19A9}"/>
          </ac:spMkLst>
        </pc:spChg>
        <pc:spChg chg="mod">
          <ac:chgData name="桂昊 鲁" userId="88ec7f7022c28b30" providerId="LiveId" clId="{6B403480-BEF7-437F-9E94-80AF6B6371DD}" dt="2024-04-05T16:37:01.806" v="104"/>
          <ac:spMkLst>
            <pc:docMk/>
            <pc:sldMk cId="3654808332" sldId="288"/>
            <ac:spMk id="1048721" creationId="{44651F43-C76A-B0C6-5600-CC036812086C}"/>
          </ac:spMkLst>
        </pc:spChg>
        <pc:spChg chg="mod">
          <ac:chgData name="桂昊 鲁" userId="88ec7f7022c28b30" providerId="LiveId" clId="{6B403480-BEF7-437F-9E94-80AF6B6371DD}" dt="2024-04-05T16:37:01.806" v="104"/>
          <ac:spMkLst>
            <pc:docMk/>
            <pc:sldMk cId="3654808332" sldId="288"/>
            <ac:spMk id="1048722" creationId="{047281C5-FB6A-5EC3-F9B2-8A7118BF03EB}"/>
          </ac:spMkLst>
        </pc:spChg>
        <pc:spChg chg="mod">
          <ac:chgData name="桂昊 鲁" userId="88ec7f7022c28b30" providerId="LiveId" clId="{6B403480-BEF7-437F-9E94-80AF6B6371DD}" dt="2024-04-05T16:37:01.806" v="104"/>
          <ac:spMkLst>
            <pc:docMk/>
            <pc:sldMk cId="3654808332" sldId="288"/>
            <ac:spMk id="1048723" creationId="{63C2317A-5B0B-34D4-7FE0-5D6B4665911B}"/>
          </ac:spMkLst>
        </pc:spChg>
        <pc:spChg chg="mod">
          <ac:chgData name="桂昊 鲁" userId="88ec7f7022c28b30" providerId="LiveId" clId="{6B403480-BEF7-437F-9E94-80AF6B6371DD}" dt="2024-04-05T16:37:01.806" v="104"/>
          <ac:spMkLst>
            <pc:docMk/>
            <pc:sldMk cId="3654808332" sldId="288"/>
            <ac:spMk id="1048724" creationId="{67C5AF2F-21CE-48EE-BC3D-81AB30BDD1B5}"/>
          </ac:spMkLst>
        </pc:spChg>
        <pc:spChg chg="mod">
          <ac:chgData name="桂昊 鲁" userId="88ec7f7022c28b30" providerId="LiveId" clId="{6B403480-BEF7-437F-9E94-80AF6B6371DD}" dt="2024-04-05T16:37:01.806" v="104"/>
          <ac:spMkLst>
            <pc:docMk/>
            <pc:sldMk cId="3654808332" sldId="288"/>
            <ac:spMk id="1048725" creationId="{81A53AA8-1FAF-1F86-3E6A-6D6700CE7D63}"/>
          </ac:spMkLst>
        </pc:spChg>
        <pc:spChg chg="mod">
          <ac:chgData name="桂昊 鲁" userId="88ec7f7022c28b30" providerId="LiveId" clId="{6B403480-BEF7-437F-9E94-80AF6B6371DD}" dt="2024-04-05T16:37:01.806" v="104"/>
          <ac:spMkLst>
            <pc:docMk/>
            <pc:sldMk cId="3654808332" sldId="288"/>
            <ac:spMk id="1048726" creationId="{FDDE2954-93C4-B84C-16C4-B6814F1D8F7A}"/>
          </ac:spMkLst>
        </pc:spChg>
        <pc:spChg chg="mod">
          <ac:chgData name="桂昊 鲁" userId="88ec7f7022c28b30" providerId="LiveId" clId="{6B403480-BEF7-437F-9E94-80AF6B6371DD}" dt="2024-04-05T16:37:01.806" v="104"/>
          <ac:spMkLst>
            <pc:docMk/>
            <pc:sldMk cId="3654808332" sldId="288"/>
            <ac:spMk id="1048727" creationId="{D7513451-54E1-2B50-2967-5362A0FD2494}"/>
          </ac:spMkLst>
        </pc:spChg>
        <pc:spChg chg="mod">
          <ac:chgData name="桂昊 鲁" userId="88ec7f7022c28b30" providerId="LiveId" clId="{6B403480-BEF7-437F-9E94-80AF6B6371DD}" dt="2024-04-05T16:37:01.806" v="104"/>
          <ac:spMkLst>
            <pc:docMk/>
            <pc:sldMk cId="3654808332" sldId="288"/>
            <ac:spMk id="1048728" creationId="{857B2123-7A19-1BA6-C2A5-CA5CA508C232}"/>
          </ac:spMkLst>
        </pc:spChg>
        <pc:spChg chg="mod">
          <ac:chgData name="桂昊 鲁" userId="88ec7f7022c28b30" providerId="LiveId" clId="{6B403480-BEF7-437F-9E94-80AF6B6371DD}" dt="2024-04-05T16:37:01.806" v="104"/>
          <ac:spMkLst>
            <pc:docMk/>
            <pc:sldMk cId="3654808332" sldId="288"/>
            <ac:spMk id="1048729" creationId="{1587E9D7-CFB7-CDBB-C8EC-1071F491BEC8}"/>
          </ac:spMkLst>
        </pc:spChg>
        <pc:spChg chg="mod">
          <ac:chgData name="桂昊 鲁" userId="88ec7f7022c28b30" providerId="LiveId" clId="{6B403480-BEF7-437F-9E94-80AF6B6371DD}" dt="2024-04-05T16:37:01.806" v="104"/>
          <ac:spMkLst>
            <pc:docMk/>
            <pc:sldMk cId="3654808332" sldId="288"/>
            <ac:spMk id="1048730" creationId="{5CE42BAF-DB3A-B306-2330-F85CB9E72CFE}"/>
          </ac:spMkLst>
        </pc:spChg>
        <pc:spChg chg="mod">
          <ac:chgData name="桂昊 鲁" userId="88ec7f7022c28b30" providerId="LiveId" clId="{6B403480-BEF7-437F-9E94-80AF6B6371DD}" dt="2024-04-05T16:37:01.806" v="104"/>
          <ac:spMkLst>
            <pc:docMk/>
            <pc:sldMk cId="3654808332" sldId="288"/>
            <ac:spMk id="1048731" creationId="{5071418F-1A35-C7E1-536A-FF267E527F81}"/>
          </ac:spMkLst>
        </pc:spChg>
        <pc:spChg chg="mod">
          <ac:chgData name="桂昊 鲁" userId="88ec7f7022c28b30" providerId="LiveId" clId="{6B403480-BEF7-437F-9E94-80AF6B6371DD}" dt="2024-04-05T16:37:01.806" v="104"/>
          <ac:spMkLst>
            <pc:docMk/>
            <pc:sldMk cId="3654808332" sldId="288"/>
            <ac:spMk id="1048732" creationId="{840D67ED-D3AD-97B8-DF27-7FCAEC625E7D}"/>
          </ac:spMkLst>
        </pc:spChg>
        <pc:spChg chg="mod">
          <ac:chgData name="桂昊 鲁" userId="88ec7f7022c28b30" providerId="LiveId" clId="{6B403480-BEF7-437F-9E94-80AF6B6371DD}" dt="2024-04-05T16:37:01.806" v="104"/>
          <ac:spMkLst>
            <pc:docMk/>
            <pc:sldMk cId="3654808332" sldId="288"/>
            <ac:spMk id="1048733" creationId="{4AC96535-3061-C3BE-44D2-6249CB1855B2}"/>
          </ac:spMkLst>
        </pc:spChg>
        <pc:spChg chg="mod">
          <ac:chgData name="桂昊 鲁" userId="88ec7f7022c28b30" providerId="LiveId" clId="{6B403480-BEF7-437F-9E94-80AF6B6371DD}" dt="2024-04-05T16:37:01.806" v="104"/>
          <ac:spMkLst>
            <pc:docMk/>
            <pc:sldMk cId="3654808332" sldId="288"/>
            <ac:spMk id="1048736" creationId="{E0983524-8342-5458-10BB-7923A6C7BE57}"/>
          </ac:spMkLst>
        </pc:spChg>
        <pc:spChg chg="mod">
          <ac:chgData name="桂昊 鲁" userId="88ec7f7022c28b30" providerId="LiveId" clId="{6B403480-BEF7-437F-9E94-80AF6B6371DD}" dt="2024-04-05T16:37:01.806" v="104"/>
          <ac:spMkLst>
            <pc:docMk/>
            <pc:sldMk cId="3654808332" sldId="288"/>
            <ac:spMk id="1048739" creationId="{C453B1DD-B24D-0184-4C38-DB9ECF32B909}"/>
          </ac:spMkLst>
        </pc:spChg>
        <pc:spChg chg="mod">
          <ac:chgData name="桂昊 鲁" userId="88ec7f7022c28b30" providerId="LiveId" clId="{6B403480-BEF7-437F-9E94-80AF6B6371DD}" dt="2024-04-05T16:37:01.806" v="104"/>
          <ac:spMkLst>
            <pc:docMk/>
            <pc:sldMk cId="3654808332" sldId="288"/>
            <ac:spMk id="1048741" creationId="{C6D3FDD8-D80A-8C5D-D621-574EC84FD2B9}"/>
          </ac:spMkLst>
        </pc:spChg>
        <pc:spChg chg="mod">
          <ac:chgData name="桂昊 鲁" userId="88ec7f7022c28b30" providerId="LiveId" clId="{6B403480-BEF7-437F-9E94-80AF6B6371DD}" dt="2024-04-05T16:37:01.806" v="104"/>
          <ac:spMkLst>
            <pc:docMk/>
            <pc:sldMk cId="3654808332" sldId="288"/>
            <ac:spMk id="1048742" creationId="{6257DF49-8936-434F-949D-EF529E4C46E6}"/>
          </ac:spMkLst>
        </pc:spChg>
        <pc:spChg chg="mod">
          <ac:chgData name="桂昊 鲁" userId="88ec7f7022c28b30" providerId="LiveId" clId="{6B403480-BEF7-437F-9E94-80AF6B6371DD}" dt="2024-04-05T16:37:01.806" v="104"/>
          <ac:spMkLst>
            <pc:docMk/>
            <pc:sldMk cId="3654808332" sldId="288"/>
            <ac:spMk id="1048743" creationId="{BFAAA1A8-8B94-D29C-7F0B-2CC6D6AE9E41}"/>
          </ac:spMkLst>
        </pc:spChg>
        <pc:spChg chg="mod">
          <ac:chgData name="桂昊 鲁" userId="88ec7f7022c28b30" providerId="LiveId" clId="{6B403480-BEF7-437F-9E94-80AF6B6371DD}" dt="2024-04-05T16:37:01.806" v="104"/>
          <ac:spMkLst>
            <pc:docMk/>
            <pc:sldMk cId="3654808332" sldId="288"/>
            <ac:spMk id="1048744" creationId="{F8DECBDC-5754-0148-7291-739219158539}"/>
          </ac:spMkLst>
        </pc:spChg>
        <pc:spChg chg="mod">
          <ac:chgData name="桂昊 鲁" userId="88ec7f7022c28b30" providerId="LiveId" clId="{6B403480-BEF7-437F-9E94-80AF6B6371DD}" dt="2024-04-05T16:37:01.806" v="104"/>
          <ac:spMkLst>
            <pc:docMk/>
            <pc:sldMk cId="3654808332" sldId="288"/>
            <ac:spMk id="1048745" creationId="{11304375-612A-B924-F095-C8037829F6E2}"/>
          </ac:spMkLst>
        </pc:spChg>
        <pc:spChg chg="mod">
          <ac:chgData name="桂昊 鲁" userId="88ec7f7022c28b30" providerId="LiveId" clId="{6B403480-BEF7-437F-9E94-80AF6B6371DD}" dt="2024-04-05T16:37:01.806" v="104"/>
          <ac:spMkLst>
            <pc:docMk/>
            <pc:sldMk cId="3654808332" sldId="288"/>
            <ac:spMk id="1048746" creationId="{7D9DAC4B-CBE3-7BF5-EEB9-59423D68DA90}"/>
          </ac:spMkLst>
        </pc:spChg>
        <pc:spChg chg="mod">
          <ac:chgData name="桂昊 鲁" userId="88ec7f7022c28b30" providerId="LiveId" clId="{6B403480-BEF7-437F-9E94-80AF6B6371DD}" dt="2024-04-05T16:37:01.806" v="104"/>
          <ac:spMkLst>
            <pc:docMk/>
            <pc:sldMk cId="3654808332" sldId="288"/>
            <ac:spMk id="1048747" creationId="{9300CC8A-32A7-4675-D8B5-1670CF7C8D62}"/>
          </ac:spMkLst>
        </pc:spChg>
        <pc:spChg chg="mod">
          <ac:chgData name="桂昊 鲁" userId="88ec7f7022c28b30" providerId="LiveId" clId="{6B403480-BEF7-437F-9E94-80AF6B6371DD}" dt="2024-04-05T16:37:01.806" v="104"/>
          <ac:spMkLst>
            <pc:docMk/>
            <pc:sldMk cId="3654808332" sldId="288"/>
            <ac:spMk id="1048748" creationId="{0FB243D0-1C14-2ED8-9101-C9A611D1920D}"/>
          </ac:spMkLst>
        </pc:spChg>
        <pc:spChg chg="mod">
          <ac:chgData name="桂昊 鲁" userId="88ec7f7022c28b30" providerId="LiveId" clId="{6B403480-BEF7-437F-9E94-80AF6B6371DD}" dt="2024-04-05T16:37:01.806" v="104"/>
          <ac:spMkLst>
            <pc:docMk/>
            <pc:sldMk cId="3654808332" sldId="288"/>
            <ac:spMk id="1048749" creationId="{2E4ADD70-EC27-B0B6-D084-685081A830D8}"/>
          </ac:spMkLst>
        </pc:spChg>
        <pc:spChg chg="mod">
          <ac:chgData name="桂昊 鲁" userId="88ec7f7022c28b30" providerId="LiveId" clId="{6B403480-BEF7-437F-9E94-80AF6B6371DD}" dt="2024-04-05T16:37:01.806" v="104"/>
          <ac:spMkLst>
            <pc:docMk/>
            <pc:sldMk cId="3654808332" sldId="288"/>
            <ac:spMk id="1048750" creationId="{B5CA95AC-E9B2-EA57-2C57-1103AF671981}"/>
          </ac:spMkLst>
        </pc:spChg>
        <pc:spChg chg="mod">
          <ac:chgData name="桂昊 鲁" userId="88ec7f7022c28b30" providerId="LiveId" clId="{6B403480-BEF7-437F-9E94-80AF6B6371DD}" dt="2024-04-05T16:37:01.806" v="104"/>
          <ac:spMkLst>
            <pc:docMk/>
            <pc:sldMk cId="3654808332" sldId="288"/>
            <ac:spMk id="1048751" creationId="{99880A84-550D-3942-25CF-CF9B84189E0D}"/>
          </ac:spMkLst>
        </pc:spChg>
        <pc:spChg chg="mod">
          <ac:chgData name="桂昊 鲁" userId="88ec7f7022c28b30" providerId="LiveId" clId="{6B403480-BEF7-437F-9E94-80AF6B6371DD}" dt="2024-04-05T16:37:01.806" v="104"/>
          <ac:spMkLst>
            <pc:docMk/>
            <pc:sldMk cId="3654808332" sldId="288"/>
            <ac:spMk id="1048752" creationId="{DE23FD04-F726-F745-020A-510D54ADD90B}"/>
          </ac:spMkLst>
        </pc:spChg>
        <pc:spChg chg="mod">
          <ac:chgData name="桂昊 鲁" userId="88ec7f7022c28b30" providerId="LiveId" clId="{6B403480-BEF7-437F-9E94-80AF6B6371DD}" dt="2024-04-05T16:37:01.806" v="104"/>
          <ac:spMkLst>
            <pc:docMk/>
            <pc:sldMk cId="3654808332" sldId="288"/>
            <ac:spMk id="1048753" creationId="{80750F28-75FA-BB39-8AD9-1199A017F629}"/>
          </ac:spMkLst>
        </pc:spChg>
        <pc:spChg chg="mod">
          <ac:chgData name="桂昊 鲁" userId="88ec7f7022c28b30" providerId="LiveId" clId="{6B403480-BEF7-437F-9E94-80AF6B6371DD}" dt="2024-04-05T16:37:01.806" v="104"/>
          <ac:spMkLst>
            <pc:docMk/>
            <pc:sldMk cId="3654808332" sldId="288"/>
            <ac:spMk id="1048754" creationId="{DC32F215-C155-C5FB-2A7F-6AC63D9585BD}"/>
          </ac:spMkLst>
        </pc:spChg>
        <pc:spChg chg="mod">
          <ac:chgData name="桂昊 鲁" userId="88ec7f7022c28b30" providerId="LiveId" clId="{6B403480-BEF7-437F-9E94-80AF6B6371DD}" dt="2024-04-05T16:37:01.806" v="104"/>
          <ac:spMkLst>
            <pc:docMk/>
            <pc:sldMk cId="3654808332" sldId="288"/>
            <ac:spMk id="1048755" creationId="{A0FEB263-9A0D-4606-7F35-1077A8184677}"/>
          </ac:spMkLst>
        </pc:spChg>
        <pc:spChg chg="mod">
          <ac:chgData name="桂昊 鲁" userId="88ec7f7022c28b30" providerId="LiveId" clId="{6B403480-BEF7-437F-9E94-80AF6B6371DD}" dt="2024-04-05T16:37:01.806" v="104"/>
          <ac:spMkLst>
            <pc:docMk/>
            <pc:sldMk cId="3654808332" sldId="288"/>
            <ac:spMk id="1048756" creationId="{0F3F276A-2A8E-AD0E-EC50-3668515460C9}"/>
          </ac:spMkLst>
        </pc:spChg>
        <pc:spChg chg="mod">
          <ac:chgData name="桂昊 鲁" userId="88ec7f7022c28b30" providerId="LiveId" clId="{6B403480-BEF7-437F-9E94-80AF6B6371DD}" dt="2024-04-05T16:37:01.806" v="104"/>
          <ac:spMkLst>
            <pc:docMk/>
            <pc:sldMk cId="3654808332" sldId="288"/>
            <ac:spMk id="1048757" creationId="{9DFDB212-82FA-CD7D-15E6-E3E419236193}"/>
          </ac:spMkLst>
        </pc:spChg>
        <pc:spChg chg="mod">
          <ac:chgData name="桂昊 鲁" userId="88ec7f7022c28b30" providerId="LiveId" clId="{6B403480-BEF7-437F-9E94-80AF6B6371DD}" dt="2024-04-05T16:37:01.806" v="104"/>
          <ac:spMkLst>
            <pc:docMk/>
            <pc:sldMk cId="3654808332" sldId="288"/>
            <ac:spMk id="1048758" creationId="{4A144169-7853-E71F-118B-D14422CEBE28}"/>
          </ac:spMkLst>
        </pc:spChg>
        <pc:spChg chg="mod">
          <ac:chgData name="桂昊 鲁" userId="88ec7f7022c28b30" providerId="LiveId" clId="{6B403480-BEF7-437F-9E94-80AF6B6371DD}" dt="2024-04-05T16:37:01.806" v="104"/>
          <ac:spMkLst>
            <pc:docMk/>
            <pc:sldMk cId="3654808332" sldId="288"/>
            <ac:spMk id="1048759" creationId="{A41E9F20-A03C-B05E-7954-80BA9477BCAA}"/>
          </ac:spMkLst>
        </pc:spChg>
        <pc:spChg chg="mod">
          <ac:chgData name="桂昊 鲁" userId="88ec7f7022c28b30" providerId="LiveId" clId="{6B403480-BEF7-437F-9E94-80AF6B6371DD}" dt="2024-04-05T16:37:01.806" v="104"/>
          <ac:spMkLst>
            <pc:docMk/>
            <pc:sldMk cId="3654808332" sldId="288"/>
            <ac:spMk id="1048760" creationId="{3EFE00FF-E81F-AE98-56C0-346C3C107318}"/>
          </ac:spMkLst>
        </pc:spChg>
        <pc:spChg chg="mod">
          <ac:chgData name="桂昊 鲁" userId="88ec7f7022c28b30" providerId="LiveId" clId="{6B403480-BEF7-437F-9E94-80AF6B6371DD}" dt="2024-04-05T16:37:01.806" v="104"/>
          <ac:spMkLst>
            <pc:docMk/>
            <pc:sldMk cId="3654808332" sldId="288"/>
            <ac:spMk id="1048761" creationId="{E8622F6C-6E5F-17F5-0587-DE527E8955BB}"/>
          </ac:spMkLst>
        </pc:spChg>
        <pc:spChg chg="mod">
          <ac:chgData name="桂昊 鲁" userId="88ec7f7022c28b30" providerId="LiveId" clId="{6B403480-BEF7-437F-9E94-80AF6B6371DD}" dt="2024-04-05T16:37:01.806" v="104"/>
          <ac:spMkLst>
            <pc:docMk/>
            <pc:sldMk cId="3654808332" sldId="288"/>
            <ac:spMk id="1048762" creationId="{5474437A-1B06-0EF5-C02B-F9A667289E8B}"/>
          </ac:spMkLst>
        </pc:spChg>
        <pc:spChg chg="mod">
          <ac:chgData name="桂昊 鲁" userId="88ec7f7022c28b30" providerId="LiveId" clId="{6B403480-BEF7-437F-9E94-80AF6B6371DD}" dt="2024-04-05T16:37:01.806" v="104"/>
          <ac:spMkLst>
            <pc:docMk/>
            <pc:sldMk cId="3654808332" sldId="288"/>
            <ac:spMk id="1048763" creationId="{C32745AD-015D-B863-E618-374629EC5978}"/>
          </ac:spMkLst>
        </pc:spChg>
        <pc:spChg chg="mod">
          <ac:chgData name="桂昊 鲁" userId="88ec7f7022c28b30" providerId="LiveId" clId="{6B403480-BEF7-437F-9E94-80AF6B6371DD}" dt="2024-04-05T16:37:01.806" v="104"/>
          <ac:spMkLst>
            <pc:docMk/>
            <pc:sldMk cId="3654808332" sldId="288"/>
            <ac:spMk id="1048764" creationId="{FA6E8853-BD7F-9F77-4C18-EF94BD0A782E}"/>
          </ac:spMkLst>
        </pc:spChg>
        <pc:spChg chg="mod">
          <ac:chgData name="桂昊 鲁" userId="88ec7f7022c28b30" providerId="LiveId" clId="{6B403480-BEF7-437F-9E94-80AF6B6371DD}" dt="2024-04-05T16:37:01.806" v="104"/>
          <ac:spMkLst>
            <pc:docMk/>
            <pc:sldMk cId="3654808332" sldId="288"/>
            <ac:spMk id="1048765" creationId="{7E28FF18-F9B8-54B8-D5B1-F85250495003}"/>
          </ac:spMkLst>
        </pc:spChg>
        <pc:spChg chg="mod">
          <ac:chgData name="桂昊 鲁" userId="88ec7f7022c28b30" providerId="LiveId" clId="{6B403480-BEF7-437F-9E94-80AF6B6371DD}" dt="2024-04-05T16:37:01.806" v="104"/>
          <ac:spMkLst>
            <pc:docMk/>
            <pc:sldMk cId="3654808332" sldId="288"/>
            <ac:spMk id="1048766" creationId="{EF30F727-F733-195C-96C9-2D4A6707DA9C}"/>
          </ac:spMkLst>
        </pc:spChg>
        <pc:spChg chg="mod">
          <ac:chgData name="桂昊 鲁" userId="88ec7f7022c28b30" providerId="LiveId" clId="{6B403480-BEF7-437F-9E94-80AF6B6371DD}" dt="2024-04-05T16:37:01.806" v="104"/>
          <ac:spMkLst>
            <pc:docMk/>
            <pc:sldMk cId="3654808332" sldId="288"/>
            <ac:spMk id="1048767" creationId="{952600EB-0024-A10E-6275-B3B988D50467}"/>
          </ac:spMkLst>
        </pc:spChg>
        <pc:spChg chg="mod">
          <ac:chgData name="桂昊 鲁" userId="88ec7f7022c28b30" providerId="LiveId" clId="{6B403480-BEF7-437F-9E94-80AF6B6371DD}" dt="2024-04-05T16:37:01.806" v="104"/>
          <ac:spMkLst>
            <pc:docMk/>
            <pc:sldMk cId="3654808332" sldId="288"/>
            <ac:spMk id="1048768" creationId="{728B0174-FA04-2F66-3028-E7FBDF269A0D}"/>
          </ac:spMkLst>
        </pc:spChg>
        <pc:spChg chg="mod">
          <ac:chgData name="桂昊 鲁" userId="88ec7f7022c28b30" providerId="LiveId" clId="{6B403480-BEF7-437F-9E94-80AF6B6371DD}" dt="2024-04-05T16:37:01.806" v="104"/>
          <ac:spMkLst>
            <pc:docMk/>
            <pc:sldMk cId="3654808332" sldId="288"/>
            <ac:spMk id="1048769" creationId="{694493E2-58EA-E4D4-65FA-A27C7AC3F25E}"/>
          </ac:spMkLst>
        </pc:spChg>
        <pc:spChg chg="mod">
          <ac:chgData name="桂昊 鲁" userId="88ec7f7022c28b30" providerId="LiveId" clId="{6B403480-BEF7-437F-9E94-80AF6B6371DD}" dt="2024-04-05T16:37:01.806" v="104"/>
          <ac:spMkLst>
            <pc:docMk/>
            <pc:sldMk cId="3654808332" sldId="288"/>
            <ac:spMk id="1048770" creationId="{1449A163-7ECC-AF67-053B-11E2755DD8BE}"/>
          </ac:spMkLst>
        </pc:spChg>
        <pc:spChg chg="mod">
          <ac:chgData name="桂昊 鲁" userId="88ec7f7022c28b30" providerId="LiveId" clId="{6B403480-BEF7-437F-9E94-80AF6B6371DD}" dt="2024-04-05T16:37:01.806" v="104"/>
          <ac:spMkLst>
            <pc:docMk/>
            <pc:sldMk cId="3654808332" sldId="288"/>
            <ac:spMk id="1048771" creationId="{4D1EF9E1-7029-07ED-0D62-8D36579C49C8}"/>
          </ac:spMkLst>
        </pc:spChg>
        <pc:spChg chg="mod">
          <ac:chgData name="桂昊 鲁" userId="88ec7f7022c28b30" providerId="LiveId" clId="{6B403480-BEF7-437F-9E94-80AF6B6371DD}" dt="2024-04-05T16:37:01.806" v="104"/>
          <ac:spMkLst>
            <pc:docMk/>
            <pc:sldMk cId="3654808332" sldId="288"/>
            <ac:spMk id="1048772" creationId="{519E2066-092F-4BDF-D93F-8E07FDD9902F}"/>
          </ac:spMkLst>
        </pc:spChg>
        <pc:spChg chg="mod">
          <ac:chgData name="桂昊 鲁" userId="88ec7f7022c28b30" providerId="LiveId" clId="{6B403480-BEF7-437F-9E94-80AF6B6371DD}" dt="2024-04-05T16:37:01.806" v="104"/>
          <ac:spMkLst>
            <pc:docMk/>
            <pc:sldMk cId="3654808332" sldId="288"/>
            <ac:spMk id="1048773" creationId="{47AE1232-904A-75F2-E2B4-BD9154948D4A}"/>
          </ac:spMkLst>
        </pc:spChg>
        <pc:spChg chg="mod">
          <ac:chgData name="桂昊 鲁" userId="88ec7f7022c28b30" providerId="LiveId" clId="{6B403480-BEF7-437F-9E94-80AF6B6371DD}" dt="2024-04-05T16:37:01.806" v="104"/>
          <ac:spMkLst>
            <pc:docMk/>
            <pc:sldMk cId="3654808332" sldId="288"/>
            <ac:spMk id="1048774" creationId="{3637690A-875A-2814-DE71-45C62A36C96F}"/>
          </ac:spMkLst>
        </pc:spChg>
        <pc:spChg chg="mod">
          <ac:chgData name="桂昊 鲁" userId="88ec7f7022c28b30" providerId="LiveId" clId="{6B403480-BEF7-437F-9E94-80AF6B6371DD}" dt="2024-04-05T16:37:01.806" v="104"/>
          <ac:spMkLst>
            <pc:docMk/>
            <pc:sldMk cId="3654808332" sldId="288"/>
            <ac:spMk id="1048775" creationId="{05D04962-E10F-9579-4918-15F7961A458B}"/>
          </ac:spMkLst>
        </pc:spChg>
        <pc:spChg chg="mod">
          <ac:chgData name="桂昊 鲁" userId="88ec7f7022c28b30" providerId="LiveId" clId="{6B403480-BEF7-437F-9E94-80AF6B6371DD}" dt="2024-04-05T16:37:01.806" v="104"/>
          <ac:spMkLst>
            <pc:docMk/>
            <pc:sldMk cId="3654808332" sldId="288"/>
            <ac:spMk id="1048776" creationId="{4C8A4F63-7556-0BE1-0E83-B015DD18BB94}"/>
          </ac:spMkLst>
        </pc:spChg>
        <pc:spChg chg="mod">
          <ac:chgData name="桂昊 鲁" userId="88ec7f7022c28b30" providerId="LiveId" clId="{6B403480-BEF7-437F-9E94-80AF6B6371DD}" dt="2024-04-05T16:37:01.806" v="104"/>
          <ac:spMkLst>
            <pc:docMk/>
            <pc:sldMk cId="3654808332" sldId="288"/>
            <ac:spMk id="1048777" creationId="{20BFEA10-BF02-EE18-42D3-35CF3A956310}"/>
          </ac:spMkLst>
        </pc:spChg>
        <pc:spChg chg="mod">
          <ac:chgData name="桂昊 鲁" userId="88ec7f7022c28b30" providerId="LiveId" clId="{6B403480-BEF7-437F-9E94-80AF6B6371DD}" dt="2024-04-05T16:37:01.806" v="104"/>
          <ac:spMkLst>
            <pc:docMk/>
            <pc:sldMk cId="3654808332" sldId="288"/>
            <ac:spMk id="1048778" creationId="{C7962AC2-5EB8-C2C7-1BD5-B809F2EC9371}"/>
          </ac:spMkLst>
        </pc:spChg>
        <pc:spChg chg="mod">
          <ac:chgData name="桂昊 鲁" userId="88ec7f7022c28b30" providerId="LiveId" clId="{6B403480-BEF7-437F-9E94-80AF6B6371DD}" dt="2024-04-05T16:37:01.806" v="104"/>
          <ac:spMkLst>
            <pc:docMk/>
            <pc:sldMk cId="3654808332" sldId="288"/>
            <ac:spMk id="1048779" creationId="{99333DE0-9292-D422-264D-0B5566D5B0F7}"/>
          </ac:spMkLst>
        </pc:spChg>
        <pc:spChg chg="mod">
          <ac:chgData name="桂昊 鲁" userId="88ec7f7022c28b30" providerId="LiveId" clId="{6B403480-BEF7-437F-9E94-80AF6B6371DD}" dt="2024-04-05T16:37:01.806" v="104"/>
          <ac:spMkLst>
            <pc:docMk/>
            <pc:sldMk cId="3654808332" sldId="288"/>
            <ac:spMk id="1048780" creationId="{226AA0BE-40EC-6019-6960-5D4A109C1EC3}"/>
          </ac:spMkLst>
        </pc:spChg>
        <pc:spChg chg="mod">
          <ac:chgData name="桂昊 鲁" userId="88ec7f7022c28b30" providerId="LiveId" clId="{6B403480-BEF7-437F-9E94-80AF6B6371DD}" dt="2024-04-05T16:37:01.806" v="104"/>
          <ac:spMkLst>
            <pc:docMk/>
            <pc:sldMk cId="3654808332" sldId="288"/>
            <ac:spMk id="1048781" creationId="{CDF2D4AF-F844-8389-7814-C935200DE86A}"/>
          </ac:spMkLst>
        </pc:spChg>
        <pc:spChg chg="mod">
          <ac:chgData name="桂昊 鲁" userId="88ec7f7022c28b30" providerId="LiveId" clId="{6B403480-BEF7-437F-9E94-80AF6B6371DD}" dt="2024-04-05T16:37:01.806" v="104"/>
          <ac:spMkLst>
            <pc:docMk/>
            <pc:sldMk cId="3654808332" sldId="288"/>
            <ac:spMk id="1048782" creationId="{DB7D8849-AD1F-4E23-0CB4-B583765BD4C8}"/>
          </ac:spMkLst>
        </pc:spChg>
        <pc:spChg chg="mod">
          <ac:chgData name="桂昊 鲁" userId="88ec7f7022c28b30" providerId="LiveId" clId="{6B403480-BEF7-437F-9E94-80AF6B6371DD}" dt="2024-04-05T16:37:01.806" v="104"/>
          <ac:spMkLst>
            <pc:docMk/>
            <pc:sldMk cId="3654808332" sldId="288"/>
            <ac:spMk id="1048783" creationId="{3DF739E6-19E6-1335-2F19-BB348798E15C}"/>
          </ac:spMkLst>
        </pc:spChg>
        <pc:spChg chg="mod">
          <ac:chgData name="桂昊 鲁" userId="88ec7f7022c28b30" providerId="LiveId" clId="{6B403480-BEF7-437F-9E94-80AF6B6371DD}" dt="2024-04-05T16:37:01.806" v="104"/>
          <ac:spMkLst>
            <pc:docMk/>
            <pc:sldMk cId="3654808332" sldId="288"/>
            <ac:spMk id="1048784" creationId="{E55CB7FB-401D-167D-7300-3E125D3C66BC}"/>
          </ac:spMkLst>
        </pc:spChg>
        <pc:spChg chg="mod">
          <ac:chgData name="桂昊 鲁" userId="88ec7f7022c28b30" providerId="LiveId" clId="{6B403480-BEF7-437F-9E94-80AF6B6371DD}" dt="2024-04-05T16:37:01.806" v="104"/>
          <ac:spMkLst>
            <pc:docMk/>
            <pc:sldMk cId="3654808332" sldId="288"/>
            <ac:spMk id="1048785" creationId="{331C5DE7-1DED-D90D-6472-206475D7F310}"/>
          </ac:spMkLst>
        </pc:spChg>
        <pc:spChg chg="mod">
          <ac:chgData name="桂昊 鲁" userId="88ec7f7022c28b30" providerId="LiveId" clId="{6B403480-BEF7-437F-9E94-80AF6B6371DD}" dt="2024-04-05T16:37:01.806" v="104"/>
          <ac:spMkLst>
            <pc:docMk/>
            <pc:sldMk cId="3654808332" sldId="288"/>
            <ac:spMk id="1048786" creationId="{6170712A-FFC3-C3DD-7448-E82CA1C6FA04}"/>
          </ac:spMkLst>
        </pc:spChg>
        <pc:spChg chg="mod">
          <ac:chgData name="桂昊 鲁" userId="88ec7f7022c28b30" providerId="LiveId" clId="{6B403480-BEF7-437F-9E94-80AF6B6371DD}" dt="2024-04-05T16:37:01.806" v="104"/>
          <ac:spMkLst>
            <pc:docMk/>
            <pc:sldMk cId="3654808332" sldId="288"/>
            <ac:spMk id="1048787" creationId="{4C47BDAF-4DAC-A2C4-5387-8AD26343F3F8}"/>
          </ac:spMkLst>
        </pc:spChg>
        <pc:spChg chg="mod">
          <ac:chgData name="桂昊 鲁" userId="88ec7f7022c28b30" providerId="LiveId" clId="{6B403480-BEF7-437F-9E94-80AF6B6371DD}" dt="2024-04-05T16:37:01.806" v="104"/>
          <ac:spMkLst>
            <pc:docMk/>
            <pc:sldMk cId="3654808332" sldId="288"/>
            <ac:spMk id="1048788" creationId="{DF87C8A4-1C48-3AD0-9540-E673B4717FD2}"/>
          </ac:spMkLst>
        </pc:spChg>
        <pc:spChg chg="mod">
          <ac:chgData name="桂昊 鲁" userId="88ec7f7022c28b30" providerId="LiveId" clId="{6B403480-BEF7-437F-9E94-80AF6B6371DD}" dt="2024-04-05T16:37:01.806" v="104"/>
          <ac:spMkLst>
            <pc:docMk/>
            <pc:sldMk cId="3654808332" sldId="288"/>
            <ac:spMk id="1048789" creationId="{D5F15C1F-7748-18E1-D3A6-8E783A111797}"/>
          </ac:spMkLst>
        </pc:spChg>
        <pc:spChg chg="mod">
          <ac:chgData name="桂昊 鲁" userId="88ec7f7022c28b30" providerId="LiveId" clId="{6B403480-BEF7-437F-9E94-80AF6B6371DD}" dt="2024-04-05T16:37:01.806" v="104"/>
          <ac:spMkLst>
            <pc:docMk/>
            <pc:sldMk cId="3654808332" sldId="288"/>
            <ac:spMk id="1048790" creationId="{2FCA073E-5DDE-7734-28A3-7CF512AC0DED}"/>
          </ac:spMkLst>
        </pc:spChg>
        <pc:spChg chg="mod">
          <ac:chgData name="桂昊 鲁" userId="88ec7f7022c28b30" providerId="LiveId" clId="{6B403480-BEF7-437F-9E94-80AF6B6371DD}" dt="2024-04-05T16:37:01.806" v="104"/>
          <ac:spMkLst>
            <pc:docMk/>
            <pc:sldMk cId="3654808332" sldId="288"/>
            <ac:spMk id="1048791" creationId="{205177F1-478F-1DB2-D2D2-53C4F45CB5E6}"/>
          </ac:spMkLst>
        </pc:spChg>
        <pc:spChg chg="mod">
          <ac:chgData name="桂昊 鲁" userId="88ec7f7022c28b30" providerId="LiveId" clId="{6B403480-BEF7-437F-9E94-80AF6B6371DD}" dt="2024-04-05T16:37:01.806" v="104"/>
          <ac:spMkLst>
            <pc:docMk/>
            <pc:sldMk cId="3654808332" sldId="288"/>
            <ac:spMk id="1048792" creationId="{E17D5AE8-946E-8810-6E7C-77314CEAB1F3}"/>
          </ac:spMkLst>
        </pc:spChg>
        <pc:spChg chg="mod">
          <ac:chgData name="桂昊 鲁" userId="88ec7f7022c28b30" providerId="LiveId" clId="{6B403480-BEF7-437F-9E94-80AF6B6371DD}" dt="2024-04-05T16:37:01.806" v="104"/>
          <ac:spMkLst>
            <pc:docMk/>
            <pc:sldMk cId="3654808332" sldId="288"/>
            <ac:spMk id="1048793" creationId="{03871017-3C9C-171E-ACE2-CBB25F6A326D}"/>
          </ac:spMkLst>
        </pc:spChg>
        <pc:spChg chg="mod">
          <ac:chgData name="桂昊 鲁" userId="88ec7f7022c28b30" providerId="LiveId" clId="{6B403480-BEF7-437F-9E94-80AF6B6371DD}" dt="2024-04-05T16:37:01.806" v="104"/>
          <ac:spMkLst>
            <pc:docMk/>
            <pc:sldMk cId="3654808332" sldId="288"/>
            <ac:spMk id="1048794" creationId="{BA088235-FC31-8EF8-A744-91E563F73B1F}"/>
          </ac:spMkLst>
        </pc:spChg>
        <pc:spChg chg="mod">
          <ac:chgData name="桂昊 鲁" userId="88ec7f7022c28b30" providerId="LiveId" clId="{6B403480-BEF7-437F-9E94-80AF6B6371DD}" dt="2024-04-05T16:37:01.806" v="104"/>
          <ac:spMkLst>
            <pc:docMk/>
            <pc:sldMk cId="3654808332" sldId="288"/>
            <ac:spMk id="1048795" creationId="{5DDF0DED-228E-1068-A31E-9F3C7CAB7FC7}"/>
          </ac:spMkLst>
        </pc:spChg>
        <pc:grpChg chg="del">
          <ac:chgData name="桂昊 鲁" userId="88ec7f7022c28b30" providerId="LiveId" clId="{6B403480-BEF7-437F-9E94-80AF6B6371DD}" dt="2024-04-05T16:36:53.919" v="99" actId="478"/>
          <ac:grpSpMkLst>
            <pc:docMk/>
            <pc:sldMk cId="3654808332" sldId="288"/>
            <ac:grpSpMk id="10" creationId="{4E810FF8-766D-76A6-2331-8100AA877EA6}"/>
          </ac:grpSpMkLst>
        </pc:grpChg>
        <pc:grpChg chg="add mod">
          <ac:chgData name="桂昊 鲁" userId="88ec7f7022c28b30" providerId="LiveId" clId="{6B403480-BEF7-437F-9E94-80AF6B6371DD}" dt="2024-04-05T16:36:58.340" v="102"/>
          <ac:grpSpMkLst>
            <pc:docMk/>
            <pc:sldMk cId="3654808332" sldId="288"/>
            <ac:grpSpMk id="13" creationId="{FB456195-4A42-DA8C-0AD8-020B5631E6B0}"/>
          </ac:grpSpMkLst>
        </pc:grpChg>
        <pc:grpChg chg="mod">
          <ac:chgData name="桂昊 鲁" userId="88ec7f7022c28b30" providerId="LiveId" clId="{6B403480-BEF7-437F-9E94-80AF6B6371DD}" dt="2024-04-05T16:36:58.340" v="102"/>
          <ac:grpSpMkLst>
            <pc:docMk/>
            <pc:sldMk cId="3654808332" sldId="288"/>
            <ac:grpSpMk id="16" creationId="{93BFC549-2E4A-78BC-19D8-C11FAFB0A545}"/>
          </ac:grpSpMkLst>
        </pc:grpChg>
        <pc:grpChg chg="add mod">
          <ac:chgData name="桂昊 鲁" userId="88ec7f7022c28b30" providerId="LiveId" clId="{6B403480-BEF7-437F-9E94-80AF6B6371DD}" dt="2024-04-05T16:37:03.945" v="105" actId="1076"/>
          <ac:grpSpMkLst>
            <pc:docMk/>
            <pc:sldMk cId="3654808332" sldId="288"/>
            <ac:grpSpMk id="1048697" creationId="{F5F46411-620F-713E-73C6-5D487E4768D6}"/>
          </ac:grpSpMkLst>
        </pc:grpChg>
        <pc:grpChg chg="mod">
          <ac:chgData name="桂昊 鲁" userId="88ec7f7022c28b30" providerId="LiveId" clId="{6B403480-BEF7-437F-9E94-80AF6B6371DD}" dt="2024-04-05T16:37:01.806" v="104"/>
          <ac:grpSpMkLst>
            <pc:docMk/>
            <pc:sldMk cId="3654808332" sldId="288"/>
            <ac:grpSpMk id="1048700" creationId="{9EABB438-832B-D769-9950-81C434D3CF9C}"/>
          </ac:grpSpMkLst>
        </pc:grpChg>
        <pc:picChg chg="del">
          <ac:chgData name="桂昊 鲁" userId="88ec7f7022c28b30" providerId="LiveId" clId="{6B403480-BEF7-437F-9E94-80AF6B6371DD}" dt="2024-04-05T16:36:53.919" v="99" actId="478"/>
          <ac:picMkLst>
            <pc:docMk/>
            <pc:sldMk cId="3654808332" sldId="288"/>
            <ac:picMk id="8" creationId="{45523CCD-3808-BC85-4D9B-86A0E211EFFD}"/>
          </ac:picMkLst>
        </pc:picChg>
        <pc:inkChg chg="mod">
          <ac:chgData name="桂昊 鲁" userId="88ec7f7022c28b30" providerId="LiveId" clId="{6B403480-BEF7-437F-9E94-80AF6B6371DD}" dt="2024-04-05T16:36:58.340" v="102"/>
          <ac:inkMkLst>
            <pc:docMk/>
            <pc:sldMk cId="3654808332" sldId="288"/>
            <ac:inkMk id="1048688" creationId="{26D45100-7375-A0AB-CBFE-02F3619DBBC2}"/>
          </ac:inkMkLst>
        </pc:inkChg>
        <pc:inkChg chg="mod">
          <ac:chgData name="桂昊 鲁" userId="88ec7f7022c28b30" providerId="LiveId" clId="{6B403480-BEF7-437F-9E94-80AF6B6371DD}" dt="2024-04-05T16:36:58.340" v="102"/>
          <ac:inkMkLst>
            <pc:docMk/>
            <pc:sldMk cId="3654808332" sldId="288"/>
            <ac:inkMk id="1048690" creationId="{A5D49FCF-9E77-CC6F-76B4-EBE7DC5FB0B3}"/>
          </ac:inkMkLst>
        </pc:inkChg>
        <pc:inkChg chg="mod">
          <ac:chgData name="桂昊 鲁" userId="88ec7f7022c28b30" providerId="LiveId" clId="{6B403480-BEF7-437F-9E94-80AF6B6371DD}" dt="2024-04-05T16:36:58.340" v="102"/>
          <ac:inkMkLst>
            <pc:docMk/>
            <pc:sldMk cId="3654808332" sldId="288"/>
            <ac:inkMk id="1048692" creationId="{11D2A275-CDAA-6D6E-F619-D857EE72863D}"/>
          </ac:inkMkLst>
        </pc:inkChg>
        <pc:inkChg chg="mod">
          <ac:chgData name="桂昊 鲁" userId="88ec7f7022c28b30" providerId="LiveId" clId="{6B403480-BEF7-437F-9E94-80AF6B6371DD}" dt="2024-04-05T16:37:01.806" v="104"/>
          <ac:inkMkLst>
            <pc:docMk/>
            <pc:sldMk cId="3654808332" sldId="288"/>
            <ac:inkMk id="1048796" creationId="{275E34B7-7CF7-9A80-DA5B-40FA35A4C446}"/>
          </ac:inkMkLst>
        </pc:inkChg>
        <pc:inkChg chg="mod">
          <ac:chgData name="桂昊 鲁" userId="88ec7f7022c28b30" providerId="LiveId" clId="{6B403480-BEF7-437F-9E94-80AF6B6371DD}" dt="2024-04-05T16:37:01.806" v="104"/>
          <ac:inkMkLst>
            <pc:docMk/>
            <pc:sldMk cId="3654808332" sldId="288"/>
            <ac:inkMk id="1048797" creationId="{F96FE6B5-23DF-08D4-9F35-FE49B3CDFE85}"/>
          </ac:inkMkLst>
        </pc:inkChg>
        <pc:inkChg chg="mod">
          <ac:chgData name="桂昊 鲁" userId="88ec7f7022c28b30" providerId="LiveId" clId="{6B403480-BEF7-437F-9E94-80AF6B6371DD}" dt="2024-04-05T16:37:01.806" v="104"/>
          <ac:inkMkLst>
            <pc:docMk/>
            <pc:sldMk cId="3654808332" sldId="288"/>
            <ac:inkMk id="1048798" creationId="{631107DA-CAC9-79AD-1D03-3806D106FB95}"/>
          </ac:inkMkLst>
        </pc:inkChg>
        <pc:cxnChg chg="mod">
          <ac:chgData name="桂昊 鲁" userId="88ec7f7022c28b30" providerId="LiveId" clId="{6B403480-BEF7-437F-9E94-80AF6B6371DD}" dt="2024-04-05T16:36:58.340" v="102"/>
          <ac:cxnSpMkLst>
            <pc:docMk/>
            <pc:sldMk cId="3654808332" sldId="288"/>
            <ac:cxnSpMk id="15" creationId="{E8983773-0B5D-A570-BA76-763F3985B113}"/>
          </ac:cxnSpMkLst>
        </pc:cxnChg>
        <pc:cxnChg chg="mod">
          <ac:chgData name="桂昊 鲁" userId="88ec7f7022c28b30" providerId="LiveId" clId="{6B403480-BEF7-437F-9E94-80AF6B6371DD}" dt="2024-04-05T16:36:58.340" v="102"/>
          <ac:cxnSpMkLst>
            <pc:docMk/>
            <pc:sldMk cId="3654808332" sldId="288"/>
            <ac:cxnSpMk id="17" creationId="{17098EAC-80D4-995E-08D6-AEAA0D8FE852}"/>
          </ac:cxnSpMkLst>
        </pc:cxnChg>
        <pc:cxnChg chg="mod">
          <ac:chgData name="桂昊 鲁" userId="88ec7f7022c28b30" providerId="LiveId" clId="{6B403480-BEF7-437F-9E94-80AF6B6371DD}" dt="2024-04-05T16:36:58.340" v="102"/>
          <ac:cxnSpMkLst>
            <pc:docMk/>
            <pc:sldMk cId="3654808332" sldId="288"/>
            <ac:cxnSpMk id="18" creationId="{A4121BB6-6984-0276-BBCB-4175DD3BD51F}"/>
          </ac:cxnSpMkLst>
        </pc:cxnChg>
        <pc:cxnChg chg="mod">
          <ac:chgData name="桂昊 鲁" userId="88ec7f7022c28b30" providerId="LiveId" clId="{6B403480-BEF7-437F-9E94-80AF6B6371DD}" dt="2024-04-05T16:36:58.340" v="102"/>
          <ac:cxnSpMkLst>
            <pc:docMk/>
            <pc:sldMk cId="3654808332" sldId="288"/>
            <ac:cxnSpMk id="50" creationId="{E87D1D11-3871-0340-E4B3-3FDE026E95A3}"/>
          </ac:cxnSpMkLst>
        </pc:cxnChg>
        <pc:cxnChg chg="mod">
          <ac:chgData name="桂昊 鲁" userId="88ec7f7022c28b30" providerId="LiveId" clId="{6B403480-BEF7-437F-9E94-80AF6B6371DD}" dt="2024-04-05T16:36:58.340" v="102"/>
          <ac:cxnSpMkLst>
            <pc:docMk/>
            <pc:sldMk cId="3654808332" sldId="288"/>
            <ac:cxnSpMk id="51" creationId="{9961D346-0B75-2CCF-E49C-B3EB2B413F92}"/>
          </ac:cxnSpMkLst>
        </pc:cxnChg>
        <pc:cxnChg chg="mod">
          <ac:chgData name="桂昊 鲁" userId="88ec7f7022c28b30" providerId="LiveId" clId="{6B403480-BEF7-437F-9E94-80AF6B6371DD}" dt="2024-04-05T16:36:58.340" v="102"/>
          <ac:cxnSpMkLst>
            <pc:docMk/>
            <pc:sldMk cId="3654808332" sldId="288"/>
            <ac:cxnSpMk id="53" creationId="{A66CBD44-711B-CE10-2CCC-DF9C4606C316}"/>
          </ac:cxnSpMkLst>
        </pc:cxnChg>
        <pc:cxnChg chg="mod">
          <ac:chgData name="桂昊 鲁" userId="88ec7f7022c28b30" providerId="LiveId" clId="{6B403480-BEF7-437F-9E94-80AF6B6371DD}" dt="2024-04-05T16:36:58.340" v="102"/>
          <ac:cxnSpMkLst>
            <pc:docMk/>
            <pc:sldMk cId="3654808332" sldId="288"/>
            <ac:cxnSpMk id="54" creationId="{8C3E7E8A-0D81-FB45-F29F-1E5C8EE80C34}"/>
          </ac:cxnSpMkLst>
        </pc:cxnChg>
        <pc:cxnChg chg="mod">
          <ac:chgData name="桂昊 鲁" userId="88ec7f7022c28b30" providerId="LiveId" clId="{6B403480-BEF7-437F-9E94-80AF6B6371DD}" dt="2024-04-05T16:36:58.340" v="102"/>
          <ac:cxnSpMkLst>
            <pc:docMk/>
            <pc:sldMk cId="3654808332" sldId="288"/>
            <ac:cxnSpMk id="56" creationId="{75D063CF-6CB5-2AE5-3C43-C94BE03D112F}"/>
          </ac:cxnSpMkLst>
        </pc:cxnChg>
        <pc:cxnChg chg="mod">
          <ac:chgData name="桂昊 鲁" userId="88ec7f7022c28b30" providerId="LiveId" clId="{6B403480-BEF7-437F-9E94-80AF6B6371DD}" dt="2024-04-05T16:36:58.340" v="102"/>
          <ac:cxnSpMkLst>
            <pc:docMk/>
            <pc:sldMk cId="3654808332" sldId="288"/>
            <ac:cxnSpMk id="1048694" creationId="{B4D5BD94-4D24-1994-C5F1-1B60793917CF}"/>
          </ac:cxnSpMkLst>
        </pc:cxnChg>
        <pc:cxnChg chg="mod">
          <ac:chgData name="桂昊 鲁" userId="88ec7f7022c28b30" providerId="LiveId" clId="{6B403480-BEF7-437F-9E94-80AF6B6371DD}" dt="2024-04-05T16:36:58.340" v="102"/>
          <ac:cxnSpMkLst>
            <pc:docMk/>
            <pc:sldMk cId="3654808332" sldId="288"/>
            <ac:cxnSpMk id="1048695" creationId="{50E2F0E1-15E3-F144-6739-A1E02D39B085}"/>
          </ac:cxnSpMkLst>
        </pc:cxnChg>
        <pc:cxnChg chg="mod">
          <ac:chgData name="桂昊 鲁" userId="88ec7f7022c28b30" providerId="LiveId" clId="{6B403480-BEF7-437F-9E94-80AF6B6371DD}" dt="2024-04-05T16:36:58.340" v="102"/>
          <ac:cxnSpMkLst>
            <pc:docMk/>
            <pc:sldMk cId="3654808332" sldId="288"/>
            <ac:cxnSpMk id="1048696" creationId="{8E996712-BA9F-A7CC-9B01-E5C16244132D}"/>
          </ac:cxnSpMkLst>
        </pc:cxnChg>
        <pc:cxnChg chg="mod">
          <ac:chgData name="桂昊 鲁" userId="88ec7f7022c28b30" providerId="LiveId" clId="{6B403480-BEF7-437F-9E94-80AF6B6371DD}" dt="2024-04-05T16:37:01.806" v="104"/>
          <ac:cxnSpMkLst>
            <pc:docMk/>
            <pc:sldMk cId="3654808332" sldId="288"/>
            <ac:cxnSpMk id="1048699" creationId="{2D86D31C-DE06-77AA-2790-8089906FCAA7}"/>
          </ac:cxnSpMkLst>
        </pc:cxnChg>
        <pc:cxnChg chg="mod">
          <ac:chgData name="桂昊 鲁" userId="88ec7f7022c28b30" providerId="LiveId" clId="{6B403480-BEF7-437F-9E94-80AF6B6371DD}" dt="2024-04-05T16:37:01.806" v="104"/>
          <ac:cxnSpMkLst>
            <pc:docMk/>
            <pc:sldMk cId="3654808332" sldId="288"/>
            <ac:cxnSpMk id="1048701" creationId="{A7A3D5E9-A9C1-7516-A161-44BE39FFF927}"/>
          </ac:cxnSpMkLst>
        </pc:cxnChg>
        <pc:cxnChg chg="mod">
          <ac:chgData name="桂昊 鲁" userId="88ec7f7022c28b30" providerId="LiveId" clId="{6B403480-BEF7-437F-9E94-80AF6B6371DD}" dt="2024-04-05T16:37:01.806" v="104"/>
          <ac:cxnSpMkLst>
            <pc:docMk/>
            <pc:sldMk cId="3654808332" sldId="288"/>
            <ac:cxnSpMk id="1048702" creationId="{18A7CFBE-9141-A963-AFBE-C74341DC8F8C}"/>
          </ac:cxnSpMkLst>
        </pc:cxnChg>
        <pc:cxnChg chg="mod">
          <ac:chgData name="桂昊 鲁" userId="88ec7f7022c28b30" providerId="LiveId" clId="{6B403480-BEF7-437F-9E94-80AF6B6371DD}" dt="2024-04-05T16:37:01.806" v="104"/>
          <ac:cxnSpMkLst>
            <pc:docMk/>
            <pc:sldMk cId="3654808332" sldId="288"/>
            <ac:cxnSpMk id="1048734" creationId="{AAA344A6-81AC-0BBD-DA4B-E194B0A80147}"/>
          </ac:cxnSpMkLst>
        </pc:cxnChg>
        <pc:cxnChg chg="mod">
          <ac:chgData name="桂昊 鲁" userId="88ec7f7022c28b30" providerId="LiveId" clId="{6B403480-BEF7-437F-9E94-80AF6B6371DD}" dt="2024-04-05T16:37:01.806" v="104"/>
          <ac:cxnSpMkLst>
            <pc:docMk/>
            <pc:sldMk cId="3654808332" sldId="288"/>
            <ac:cxnSpMk id="1048735" creationId="{84E9D9B7-F279-C5EE-7D4A-91184B0DFE03}"/>
          </ac:cxnSpMkLst>
        </pc:cxnChg>
        <pc:cxnChg chg="mod">
          <ac:chgData name="桂昊 鲁" userId="88ec7f7022c28b30" providerId="LiveId" clId="{6B403480-BEF7-437F-9E94-80AF6B6371DD}" dt="2024-04-05T16:37:01.806" v="104"/>
          <ac:cxnSpMkLst>
            <pc:docMk/>
            <pc:sldMk cId="3654808332" sldId="288"/>
            <ac:cxnSpMk id="1048737" creationId="{8673EFB3-4C0B-E43D-BAC5-545124634988}"/>
          </ac:cxnSpMkLst>
        </pc:cxnChg>
        <pc:cxnChg chg="mod">
          <ac:chgData name="桂昊 鲁" userId="88ec7f7022c28b30" providerId="LiveId" clId="{6B403480-BEF7-437F-9E94-80AF6B6371DD}" dt="2024-04-05T16:37:01.806" v="104"/>
          <ac:cxnSpMkLst>
            <pc:docMk/>
            <pc:sldMk cId="3654808332" sldId="288"/>
            <ac:cxnSpMk id="1048738" creationId="{834CBA87-3983-A811-7F86-30AC00A9444C}"/>
          </ac:cxnSpMkLst>
        </pc:cxnChg>
        <pc:cxnChg chg="mod">
          <ac:chgData name="桂昊 鲁" userId="88ec7f7022c28b30" providerId="LiveId" clId="{6B403480-BEF7-437F-9E94-80AF6B6371DD}" dt="2024-04-05T16:37:01.806" v="104"/>
          <ac:cxnSpMkLst>
            <pc:docMk/>
            <pc:sldMk cId="3654808332" sldId="288"/>
            <ac:cxnSpMk id="1048740" creationId="{35EF8BAA-4F19-FC5C-5048-B9384ADBB3A4}"/>
          </ac:cxnSpMkLst>
        </pc:cxnChg>
        <pc:cxnChg chg="mod">
          <ac:chgData name="桂昊 鲁" userId="88ec7f7022c28b30" providerId="LiveId" clId="{6B403480-BEF7-437F-9E94-80AF6B6371DD}" dt="2024-04-05T16:37:01.806" v="104"/>
          <ac:cxnSpMkLst>
            <pc:docMk/>
            <pc:sldMk cId="3654808332" sldId="288"/>
            <ac:cxnSpMk id="1048799" creationId="{897946FB-765D-569A-A10B-1A975076F16F}"/>
          </ac:cxnSpMkLst>
        </pc:cxnChg>
        <pc:cxnChg chg="mod">
          <ac:chgData name="桂昊 鲁" userId="88ec7f7022c28b30" providerId="LiveId" clId="{6B403480-BEF7-437F-9E94-80AF6B6371DD}" dt="2024-04-05T16:37:01.806" v="104"/>
          <ac:cxnSpMkLst>
            <pc:docMk/>
            <pc:sldMk cId="3654808332" sldId="288"/>
            <ac:cxnSpMk id="1048800" creationId="{DD136ACE-B3B9-01A5-BB9D-F5A0CDE0EFC1}"/>
          </ac:cxnSpMkLst>
        </pc:cxnChg>
        <pc:cxnChg chg="mod">
          <ac:chgData name="桂昊 鲁" userId="88ec7f7022c28b30" providerId="LiveId" clId="{6B403480-BEF7-437F-9E94-80AF6B6371DD}" dt="2024-04-05T16:37:01.806" v="104"/>
          <ac:cxnSpMkLst>
            <pc:docMk/>
            <pc:sldMk cId="3654808332" sldId="288"/>
            <ac:cxnSpMk id="1048801" creationId="{550F12BE-544B-5E59-08BC-0DFE597F5EF7}"/>
          </ac:cxnSpMkLst>
        </pc:cxnChg>
      </pc:sldChg>
      <pc:sldChg chg="del">
        <pc:chgData name="桂昊 鲁" userId="88ec7f7022c28b30" providerId="LiveId" clId="{6B403480-BEF7-437F-9E94-80AF6B6371DD}" dt="2024-04-05T16:55:07.338" v="115" actId="47"/>
        <pc:sldMkLst>
          <pc:docMk/>
          <pc:sldMk cId="574590387" sldId="289"/>
        </pc:sldMkLst>
      </pc:sldChg>
      <pc:sldChg chg="addSp delSp modSp mod">
        <pc:chgData name="桂昊 鲁" userId="88ec7f7022c28b30" providerId="LiveId" clId="{6B403480-BEF7-437F-9E94-80AF6B6371DD}" dt="2024-04-05T17:28:46.841" v="793" actId="20577"/>
        <pc:sldMkLst>
          <pc:docMk/>
          <pc:sldMk cId="1576602540" sldId="290"/>
        </pc:sldMkLst>
        <pc:spChg chg="del">
          <ac:chgData name="桂昊 鲁" userId="88ec7f7022c28b30" providerId="LiveId" clId="{6B403480-BEF7-437F-9E94-80AF6B6371DD}" dt="2024-04-05T17:00:39.210" v="281" actId="478"/>
          <ac:spMkLst>
            <pc:docMk/>
            <pc:sldMk cId="1576602540" sldId="290"/>
            <ac:spMk id="2" creationId="{A79BEEA8-814C-778B-AE04-1143C9BAAC07}"/>
          </ac:spMkLst>
        </pc:spChg>
        <pc:spChg chg="del">
          <ac:chgData name="桂昊 鲁" userId="88ec7f7022c28b30" providerId="LiveId" clId="{6B403480-BEF7-437F-9E94-80AF6B6371DD}" dt="2024-04-05T17:00:39.210" v="281" actId="478"/>
          <ac:spMkLst>
            <pc:docMk/>
            <pc:sldMk cId="1576602540" sldId="290"/>
            <ac:spMk id="3" creationId="{D0B1A30B-4574-1680-1F90-5F0D6951B9A2}"/>
          </ac:spMkLst>
        </pc:spChg>
        <pc:spChg chg="add mod">
          <ac:chgData name="桂昊 鲁" userId="88ec7f7022c28b30" providerId="LiveId" clId="{6B403480-BEF7-437F-9E94-80AF6B6371DD}" dt="2024-04-05T17:28:46.841" v="793" actId="20577"/>
          <ac:spMkLst>
            <pc:docMk/>
            <pc:sldMk cId="1576602540" sldId="290"/>
            <ac:spMk id="4" creationId="{CFC9D735-E17B-0AF2-6AC8-3939E251AAD5}"/>
          </ac:spMkLst>
        </pc:spChg>
        <pc:spChg chg="add mod">
          <ac:chgData name="桂昊 鲁" userId="88ec7f7022c28b30" providerId="LiveId" clId="{6B403480-BEF7-437F-9E94-80AF6B6371DD}" dt="2024-04-05T17:05:22.059" v="526" actId="164"/>
          <ac:spMkLst>
            <pc:docMk/>
            <pc:sldMk cId="1576602540" sldId="290"/>
            <ac:spMk id="11" creationId="{20366E7C-D027-A31C-E506-499A0DBFD5EF}"/>
          </ac:spMkLst>
        </pc:spChg>
        <pc:spChg chg="add mod">
          <ac:chgData name="桂昊 鲁" userId="88ec7f7022c28b30" providerId="LiveId" clId="{6B403480-BEF7-437F-9E94-80AF6B6371DD}" dt="2024-04-05T17:05:22.059" v="526" actId="164"/>
          <ac:spMkLst>
            <pc:docMk/>
            <pc:sldMk cId="1576602540" sldId="290"/>
            <ac:spMk id="15" creationId="{B6FBC8C7-10A7-D7CF-012D-5BB77D62BDC9}"/>
          </ac:spMkLst>
        </pc:spChg>
        <pc:spChg chg="mod">
          <ac:chgData name="桂昊 鲁" userId="88ec7f7022c28b30" providerId="LiveId" clId="{6B403480-BEF7-437F-9E94-80AF6B6371DD}" dt="2024-04-05T16:26:07.986" v="61" actId="6549"/>
          <ac:spMkLst>
            <pc:docMk/>
            <pc:sldMk cId="1576602540" sldId="290"/>
            <ac:spMk id="26" creationId="{1D7F13F1-FFEF-772D-05F4-5979FA175C1B}"/>
          </ac:spMkLst>
        </pc:spChg>
        <pc:spChg chg="add mod">
          <ac:chgData name="桂昊 鲁" userId="88ec7f7022c28b30" providerId="LiveId" clId="{6B403480-BEF7-437F-9E94-80AF6B6371DD}" dt="2024-04-05T17:05:07.737" v="525" actId="164"/>
          <ac:spMkLst>
            <pc:docMk/>
            <pc:sldMk cId="1576602540" sldId="290"/>
            <ac:spMk id="27" creationId="{36D0F0AA-7C33-B5DA-EFA5-E14FF396120E}"/>
          </ac:spMkLst>
        </pc:spChg>
        <pc:spChg chg="del">
          <ac:chgData name="桂昊 鲁" userId="88ec7f7022c28b30" providerId="LiveId" clId="{6B403480-BEF7-437F-9E94-80AF6B6371DD}" dt="2024-04-05T17:00:39.210" v="281" actId="478"/>
          <ac:spMkLst>
            <pc:docMk/>
            <pc:sldMk cId="1576602540" sldId="290"/>
            <ac:spMk id="52" creationId="{9CA34A83-94CA-915C-3746-44BD614585A2}"/>
          </ac:spMkLst>
        </pc:spChg>
        <pc:spChg chg="del">
          <ac:chgData name="桂昊 鲁" userId="88ec7f7022c28b30" providerId="LiveId" clId="{6B403480-BEF7-437F-9E94-80AF6B6371DD}" dt="2024-04-05T17:00:39.210" v="281" actId="478"/>
          <ac:spMkLst>
            <pc:docMk/>
            <pc:sldMk cId="1576602540" sldId="290"/>
            <ac:spMk id="53" creationId="{9A1E6CE1-0F9F-1FBB-2993-3933199A5C33}"/>
          </ac:spMkLst>
        </pc:spChg>
        <pc:spChg chg="del">
          <ac:chgData name="桂昊 鲁" userId="88ec7f7022c28b30" providerId="LiveId" clId="{6B403480-BEF7-437F-9E94-80AF6B6371DD}" dt="2024-04-05T17:00:39.210" v="281" actId="478"/>
          <ac:spMkLst>
            <pc:docMk/>
            <pc:sldMk cId="1576602540" sldId="290"/>
            <ac:spMk id="56" creationId="{15B830E8-D92B-B642-84E1-88E761C13B80}"/>
          </ac:spMkLst>
        </pc:spChg>
        <pc:spChg chg="del">
          <ac:chgData name="桂昊 鲁" userId="88ec7f7022c28b30" providerId="LiveId" clId="{6B403480-BEF7-437F-9E94-80AF6B6371DD}" dt="2024-04-05T17:00:39.210" v="281" actId="478"/>
          <ac:spMkLst>
            <pc:docMk/>
            <pc:sldMk cId="1576602540" sldId="290"/>
            <ac:spMk id="58" creationId="{AFC6F3DE-B7AD-27BD-7E18-E4ECB619A45B}"/>
          </ac:spMkLst>
        </pc:spChg>
        <pc:spChg chg="del">
          <ac:chgData name="桂昊 鲁" userId="88ec7f7022c28b30" providerId="LiveId" clId="{6B403480-BEF7-437F-9E94-80AF6B6371DD}" dt="2024-04-05T17:00:39.210" v="281" actId="478"/>
          <ac:spMkLst>
            <pc:docMk/>
            <pc:sldMk cId="1576602540" sldId="290"/>
            <ac:spMk id="59" creationId="{5ED6E09C-6194-8CE9-2C4E-5A1BCDE01866}"/>
          </ac:spMkLst>
        </pc:spChg>
        <pc:spChg chg="del">
          <ac:chgData name="桂昊 鲁" userId="88ec7f7022c28b30" providerId="LiveId" clId="{6B403480-BEF7-437F-9E94-80AF6B6371DD}" dt="2024-04-05T17:00:39.210" v="281" actId="478"/>
          <ac:spMkLst>
            <pc:docMk/>
            <pc:sldMk cId="1576602540" sldId="290"/>
            <ac:spMk id="61" creationId="{413C550D-5AF3-C93A-A527-C316B6A3C721}"/>
          </ac:spMkLst>
        </pc:spChg>
        <pc:spChg chg="mod">
          <ac:chgData name="桂昊 鲁" userId="88ec7f7022c28b30" providerId="LiveId" clId="{6B403480-BEF7-437F-9E94-80AF6B6371DD}" dt="2024-04-05T17:00:33.954" v="279" actId="14100"/>
          <ac:spMkLst>
            <pc:docMk/>
            <pc:sldMk cId="1576602540" sldId="290"/>
            <ac:spMk id="1048596" creationId="{00000000-0000-0000-0000-000000000000}"/>
          </ac:spMkLst>
        </pc:spChg>
        <pc:grpChg chg="del">
          <ac:chgData name="桂昊 鲁" userId="88ec7f7022c28b30" providerId="LiveId" clId="{6B403480-BEF7-437F-9E94-80AF6B6371DD}" dt="2024-04-05T17:00:35.668" v="280" actId="478"/>
          <ac:grpSpMkLst>
            <pc:docMk/>
            <pc:sldMk cId="1576602540" sldId="290"/>
            <ac:grpSpMk id="6" creationId="{DC929285-01C0-E425-1DD1-CA88951F80FF}"/>
          </ac:grpSpMkLst>
        </pc:grpChg>
        <pc:grpChg chg="add mod">
          <ac:chgData name="桂昊 鲁" userId="88ec7f7022c28b30" providerId="LiveId" clId="{6B403480-BEF7-437F-9E94-80AF6B6371DD}" dt="2024-04-05T17:05:22.059" v="526" actId="164"/>
          <ac:grpSpMkLst>
            <pc:docMk/>
            <pc:sldMk cId="1576602540" sldId="290"/>
            <ac:grpSpMk id="28" creationId="{6B2F53A9-9C83-26B5-B648-05BE02E3A3A0}"/>
          </ac:grpSpMkLst>
        </pc:grpChg>
        <pc:grpChg chg="add mod">
          <ac:chgData name="桂昊 鲁" userId="88ec7f7022c28b30" providerId="LiveId" clId="{6B403480-BEF7-437F-9E94-80AF6B6371DD}" dt="2024-04-05T17:05:45.076" v="545" actId="1076"/>
          <ac:grpSpMkLst>
            <pc:docMk/>
            <pc:sldMk cId="1576602540" sldId="290"/>
            <ac:grpSpMk id="29" creationId="{BEB8A204-FACF-5956-590C-E1DAB5174714}"/>
          </ac:grpSpMkLst>
        </pc:grpChg>
        <pc:picChg chg="add mod modCrop">
          <ac:chgData name="桂昊 鲁" userId="88ec7f7022c28b30" providerId="LiveId" clId="{6B403480-BEF7-437F-9E94-80AF6B6371DD}" dt="2024-04-05T17:05:07.737" v="525" actId="164"/>
          <ac:picMkLst>
            <pc:docMk/>
            <pc:sldMk cId="1576602540" sldId="290"/>
            <ac:picMk id="7" creationId="{26A6C36E-3860-956D-01C1-2AABD55C7EAF}"/>
          </ac:picMkLst>
        </pc:picChg>
        <pc:cxnChg chg="del mod">
          <ac:chgData name="桂昊 鲁" userId="88ec7f7022c28b30" providerId="LiveId" clId="{6B403480-BEF7-437F-9E94-80AF6B6371DD}" dt="2024-04-05T17:00:39.210" v="281" actId="478"/>
          <ac:cxnSpMkLst>
            <pc:docMk/>
            <pc:sldMk cId="1576602540" sldId="290"/>
            <ac:cxnSpMk id="5" creationId="{A1480171-6529-7A64-286E-1D60F8C60425}"/>
          </ac:cxnSpMkLst>
        </pc:cxnChg>
        <pc:cxnChg chg="add mod">
          <ac:chgData name="桂昊 鲁" userId="88ec7f7022c28b30" providerId="LiveId" clId="{6B403480-BEF7-437F-9E94-80AF6B6371DD}" dt="2024-04-05T17:05:07.737" v="525" actId="164"/>
          <ac:cxnSpMkLst>
            <pc:docMk/>
            <pc:sldMk cId="1576602540" sldId="290"/>
            <ac:cxnSpMk id="10" creationId="{7725FF29-B20F-D289-0060-BC4AB82363EA}"/>
          </ac:cxnSpMkLst>
        </pc:cxnChg>
        <pc:cxnChg chg="add mod">
          <ac:chgData name="桂昊 鲁" userId="88ec7f7022c28b30" providerId="LiveId" clId="{6B403480-BEF7-437F-9E94-80AF6B6371DD}" dt="2024-04-05T17:05:07.737" v="525" actId="164"/>
          <ac:cxnSpMkLst>
            <pc:docMk/>
            <pc:sldMk cId="1576602540" sldId="290"/>
            <ac:cxnSpMk id="14" creationId="{20FDB5DC-91D5-94A0-321E-EA7914733F97}"/>
          </ac:cxnSpMkLst>
        </pc:cxnChg>
        <pc:cxnChg chg="del mod">
          <ac:chgData name="桂昊 鲁" userId="88ec7f7022c28b30" providerId="LiveId" clId="{6B403480-BEF7-437F-9E94-80AF6B6371DD}" dt="2024-04-05T17:00:39.210" v="281" actId="478"/>
          <ac:cxnSpMkLst>
            <pc:docMk/>
            <pc:sldMk cId="1576602540" sldId="290"/>
            <ac:cxnSpMk id="54" creationId="{73D8B977-E34B-E7B3-4C31-EAA743E2B7E1}"/>
          </ac:cxnSpMkLst>
        </pc:cxnChg>
        <pc:cxnChg chg="del mod">
          <ac:chgData name="桂昊 鲁" userId="88ec7f7022c28b30" providerId="LiveId" clId="{6B403480-BEF7-437F-9E94-80AF6B6371DD}" dt="2024-04-05T17:00:39.210" v="281" actId="478"/>
          <ac:cxnSpMkLst>
            <pc:docMk/>
            <pc:sldMk cId="1576602540" sldId="290"/>
            <ac:cxnSpMk id="55" creationId="{90B0AF8C-32B5-0251-1197-88E0BC764749}"/>
          </ac:cxnSpMkLst>
        </pc:cxnChg>
        <pc:cxnChg chg="del mod">
          <ac:chgData name="桂昊 鲁" userId="88ec7f7022c28b30" providerId="LiveId" clId="{6B403480-BEF7-437F-9E94-80AF6B6371DD}" dt="2024-04-05T17:00:39.210" v="281" actId="478"/>
          <ac:cxnSpMkLst>
            <pc:docMk/>
            <pc:sldMk cId="1576602540" sldId="290"/>
            <ac:cxnSpMk id="57" creationId="{829F38FD-1032-BC20-7819-89E3D2A6A7CE}"/>
          </ac:cxnSpMkLst>
        </pc:cxnChg>
        <pc:cxnChg chg="del mod">
          <ac:chgData name="桂昊 鲁" userId="88ec7f7022c28b30" providerId="LiveId" clId="{6B403480-BEF7-437F-9E94-80AF6B6371DD}" dt="2024-04-05T17:00:39.210" v="281" actId="478"/>
          <ac:cxnSpMkLst>
            <pc:docMk/>
            <pc:sldMk cId="1576602540" sldId="290"/>
            <ac:cxnSpMk id="60" creationId="{C2F49A81-3336-A4C4-951E-D20ABDC12134}"/>
          </ac:cxnSpMkLst>
        </pc:cxnChg>
        <pc:cxnChg chg="del mod">
          <ac:chgData name="桂昊 鲁" userId="88ec7f7022c28b30" providerId="LiveId" clId="{6B403480-BEF7-437F-9E94-80AF6B6371DD}" dt="2024-04-05T17:00:39.210" v="281" actId="478"/>
          <ac:cxnSpMkLst>
            <pc:docMk/>
            <pc:sldMk cId="1576602540" sldId="290"/>
            <ac:cxnSpMk id="62" creationId="{B5264986-04C8-5E96-BAEE-837CF6838868}"/>
          </ac:cxnSpMkLst>
        </pc:cxnChg>
      </pc:sldChg>
      <pc:sldChg chg="addSp delSp modSp mod">
        <pc:chgData name="桂昊 鲁" userId="88ec7f7022c28b30" providerId="LiveId" clId="{6B403480-BEF7-437F-9E94-80AF6B6371DD}" dt="2024-04-08T00:15:53.375" v="2389" actId="1076"/>
        <pc:sldMkLst>
          <pc:docMk/>
          <pc:sldMk cId="1022686947" sldId="291"/>
        </pc:sldMkLst>
        <pc:spChg chg="del">
          <ac:chgData name="桂昊 鲁" userId="88ec7f7022c28b30" providerId="LiveId" clId="{6B403480-BEF7-437F-9E94-80AF6B6371DD}" dt="2024-04-05T17:07:06.661" v="591" actId="478"/>
          <ac:spMkLst>
            <pc:docMk/>
            <pc:sldMk cId="1022686947" sldId="291"/>
            <ac:spMk id="2" creationId="{A79BEEA8-814C-778B-AE04-1143C9BAAC07}"/>
          </ac:spMkLst>
        </pc:spChg>
        <pc:spChg chg="del">
          <ac:chgData name="桂昊 鲁" userId="88ec7f7022c28b30" providerId="LiveId" clId="{6B403480-BEF7-437F-9E94-80AF6B6371DD}" dt="2024-04-05T17:07:06.661" v="591" actId="478"/>
          <ac:spMkLst>
            <pc:docMk/>
            <pc:sldMk cId="1022686947" sldId="291"/>
            <ac:spMk id="3" creationId="{D0B1A30B-4574-1680-1F90-5F0D6951B9A2}"/>
          </ac:spMkLst>
        </pc:spChg>
        <pc:spChg chg="mod">
          <ac:chgData name="桂昊 鲁" userId="88ec7f7022c28b30" providerId="LiveId" clId="{6B403480-BEF7-437F-9E94-80AF6B6371DD}" dt="2024-04-05T17:07:58.583" v="613" actId="164"/>
          <ac:spMkLst>
            <pc:docMk/>
            <pc:sldMk cId="1022686947" sldId="291"/>
            <ac:spMk id="8" creationId="{F84E1BC0-0B47-9653-A6F7-C9CFD663FB19}"/>
          </ac:spMkLst>
        </pc:spChg>
        <pc:spChg chg="add mod">
          <ac:chgData name="桂昊 鲁" userId="88ec7f7022c28b30" providerId="LiveId" clId="{6B403480-BEF7-437F-9E94-80AF6B6371DD}" dt="2024-04-05T17:29:50.148" v="871" actId="14100"/>
          <ac:spMkLst>
            <pc:docMk/>
            <pc:sldMk cId="1022686947" sldId="291"/>
            <ac:spMk id="13" creationId="{321E3B55-B03E-6EB0-0569-C7E3040CAB48}"/>
          </ac:spMkLst>
        </pc:spChg>
        <pc:spChg chg="mod">
          <ac:chgData name="桂昊 鲁" userId="88ec7f7022c28b30" providerId="LiveId" clId="{6B403480-BEF7-437F-9E94-80AF6B6371DD}" dt="2024-04-05T17:07:58.583" v="613" actId="164"/>
          <ac:spMkLst>
            <pc:docMk/>
            <pc:sldMk cId="1022686947" sldId="291"/>
            <ac:spMk id="28" creationId="{5428C672-19D7-860D-4B41-C9668F51EB41}"/>
          </ac:spMkLst>
        </pc:spChg>
        <pc:spChg chg="del">
          <ac:chgData name="桂昊 鲁" userId="88ec7f7022c28b30" providerId="LiveId" clId="{6B403480-BEF7-437F-9E94-80AF6B6371DD}" dt="2024-04-05T17:07:10.389" v="593" actId="478"/>
          <ac:spMkLst>
            <pc:docMk/>
            <pc:sldMk cId="1022686947" sldId="291"/>
            <ac:spMk id="38" creationId="{6A4AEEB0-F979-6485-C166-F72A1176E071}"/>
          </ac:spMkLst>
        </pc:spChg>
        <pc:spChg chg="del">
          <ac:chgData name="桂昊 鲁" userId="88ec7f7022c28b30" providerId="LiveId" clId="{6B403480-BEF7-437F-9E94-80AF6B6371DD}" dt="2024-04-05T17:07:06.661" v="591" actId="478"/>
          <ac:spMkLst>
            <pc:docMk/>
            <pc:sldMk cId="1022686947" sldId="291"/>
            <ac:spMk id="39" creationId="{CB9DA026-4EC2-D6EB-65A5-30BFCF01DC46}"/>
          </ac:spMkLst>
        </pc:spChg>
        <pc:spChg chg="del">
          <ac:chgData name="桂昊 鲁" userId="88ec7f7022c28b30" providerId="LiveId" clId="{6B403480-BEF7-437F-9E94-80AF6B6371DD}" dt="2024-04-05T17:07:08.755" v="592" actId="478"/>
          <ac:spMkLst>
            <pc:docMk/>
            <pc:sldMk cId="1022686947" sldId="291"/>
            <ac:spMk id="43" creationId="{D5675E74-8A9D-9527-C062-FD12304D8DFC}"/>
          </ac:spMkLst>
        </pc:spChg>
        <pc:spChg chg="del">
          <ac:chgData name="桂昊 鲁" userId="88ec7f7022c28b30" providerId="LiveId" clId="{6B403480-BEF7-437F-9E94-80AF6B6371DD}" dt="2024-04-05T17:07:08.755" v="592" actId="478"/>
          <ac:spMkLst>
            <pc:docMk/>
            <pc:sldMk cId="1022686947" sldId="291"/>
            <ac:spMk id="46" creationId="{23757F93-96C7-EBD0-0620-A4CBC0893442}"/>
          </ac:spMkLst>
        </pc:spChg>
        <pc:spChg chg="del">
          <ac:chgData name="桂昊 鲁" userId="88ec7f7022c28b30" providerId="LiveId" clId="{6B403480-BEF7-437F-9E94-80AF6B6371DD}" dt="2024-04-05T17:07:08.755" v="592" actId="478"/>
          <ac:spMkLst>
            <pc:docMk/>
            <pc:sldMk cId="1022686947" sldId="291"/>
            <ac:spMk id="47" creationId="{54C0F790-B785-078F-F814-CAF0A85CD196}"/>
          </ac:spMkLst>
        </pc:spChg>
        <pc:spChg chg="del">
          <ac:chgData name="桂昊 鲁" userId="88ec7f7022c28b30" providerId="LiveId" clId="{6B403480-BEF7-437F-9E94-80AF6B6371DD}" dt="2024-04-05T17:07:06.661" v="591" actId="478"/>
          <ac:spMkLst>
            <pc:docMk/>
            <pc:sldMk cId="1022686947" sldId="291"/>
            <ac:spMk id="51" creationId="{B6AE6AC6-A8C9-D781-31B1-06A8DE4EA8A3}"/>
          </ac:spMkLst>
        </pc:spChg>
        <pc:spChg chg="mod">
          <ac:chgData name="桂昊 鲁" userId="88ec7f7022c28b30" providerId="LiveId" clId="{6B403480-BEF7-437F-9E94-80AF6B6371DD}" dt="2024-04-05T17:07:50.999" v="611" actId="1076"/>
          <ac:spMkLst>
            <pc:docMk/>
            <pc:sldMk cId="1022686947" sldId="291"/>
            <ac:spMk id="1048596" creationId="{00000000-0000-0000-0000-000000000000}"/>
          </ac:spMkLst>
        </pc:spChg>
        <pc:grpChg chg="add mod">
          <ac:chgData name="桂昊 鲁" userId="88ec7f7022c28b30" providerId="LiveId" clId="{6B403480-BEF7-437F-9E94-80AF6B6371DD}" dt="2024-04-05T17:07:59.749" v="614" actId="1076"/>
          <ac:grpSpMkLst>
            <pc:docMk/>
            <pc:sldMk cId="1022686947" sldId="291"/>
            <ac:grpSpMk id="10" creationId="{509A8104-66D6-99FD-5D26-62664D8DA1A4}"/>
          </ac:grpSpMkLst>
        </pc:grpChg>
        <pc:picChg chg="mod">
          <ac:chgData name="桂昊 鲁" userId="88ec7f7022c28b30" providerId="LiveId" clId="{6B403480-BEF7-437F-9E94-80AF6B6371DD}" dt="2024-04-05T17:07:58.583" v="613" actId="164"/>
          <ac:picMkLst>
            <pc:docMk/>
            <pc:sldMk cId="1022686947" sldId="291"/>
            <ac:picMk id="4" creationId="{4385CC7E-57B6-B677-B6FB-9E682A0E3507}"/>
          </ac:picMkLst>
        </pc:picChg>
        <pc:picChg chg="add del mod ord">
          <ac:chgData name="桂昊 鲁" userId="88ec7f7022c28b30" providerId="LiveId" clId="{6B403480-BEF7-437F-9E94-80AF6B6371DD}" dt="2024-04-05T17:08:05.093" v="616" actId="21"/>
          <ac:picMkLst>
            <pc:docMk/>
            <pc:sldMk cId="1022686947" sldId="291"/>
            <ac:picMk id="6" creationId="{30F09A93-DEE9-031D-DAA7-B38E199048F3}"/>
          </ac:picMkLst>
        </pc:picChg>
        <pc:picChg chg="add mod">
          <ac:chgData name="桂昊 鲁" userId="88ec7f7022c28b30" providerId="LiveId" clId="{6B403480-BEF7-437F-9E94-80AF6B6371DD}" dt="2024-04-08T00:15:41.420" v="2386" actId="1076"/>
          <ac:picMkLst>
            <pc:docMk/>
            <pc:sldMk cId="1022686947" sldId="291"/>
            <ac:picMk id="9" creationId="{CFCA9AB3-CAF3-81DB-B0E1-F40D341E40BA}"/>
          </ac:picMkLst>
        </pc:picChg>
        <pc:picChg chg="add mod modCrop">
          <ac:chgData name="桂昊 鲁" userId="88ec7f7022c28b30" providerId="LiveId" clId="{6B403480-BEF7-437F-9E94-80AF6B6371DD}" dt="2024-04-08T00:15:53.375" v="2389" actId="1076"/>
          <ac:picMkLst>
            <pc:docMk/>
            <pc:sldMk cId="1022686947" sldId="291"/>
            <ac:picMk id="12" creationId="{A6348CBA-4A71-583E-DBBB-55F138006CF4}"/>
          </ac:picMkLst>
        </pc:picChg>
        <pc:cxnChg chg="del mod">
          <ac:chgData name="桂昊 鲁" userId="88ec7f7022c28b30" providerId="LiveId" clId="{6B403480-BEF7-437F-9E94-80AF6B6371DD}" dt="2024-04-05T17:07:06.661" v="591" actId="478"/>
          <ac:cxnSpMkLst>
            <pc:docMk/>
            <pc:sldMk cId="1022686947" sldId="291"/>
            <ac:cxnSpMk id="5" creationId="{A1480171-6529-7A64-286E-1D60F8C60425}"/>
          </ac:cxnSpMkLst>
        </pc:cxnChg>
        <pc:cxnChg chg="mod">
          <ac:chgData name="桂昊 鲁" userId="88ec7f7022c28b30" providerId="LiveId" clId="{6B403480-BEF7-437F-9E94-80AF6B6371DD}" dt="2024-04-05T17:07:58.583" v="613" actId="164"/>
          <ac:cxnSpMkLst>
            <pc:docMk/>
            <pc:sldMk cId="1022686947" sldId="291"/>
            <ac:cxnSpMk id="7" creationId="{02C95976-27F2-916F-AC48-6A47F6DB6322}"/>
          </ac:cxnSpMkLst>
        </pc:cxnChg>
        <pc:cxnChg chg="mod">
          <ac:chgData name="桂昊 鲁" userId="88ec7f7022c28b30" providerId="LiveId" clId="{6B403480-BEF7-437F-9E94-80AF6B6371DD}" dt="2024-04-05T17:07:58.583" v="613" actId="164"/>
          <ac:cxnSpMkLst>
            <pc:docMk/>
            <pc:sldMk cId="1022686947" sldId="291"/>
            <ac:cxnSpMk id="27" creationId="{C07132F2-6F5D-47EC-F16B-7313EFDCC969}"/>
          </ac:cxnSpMkLst>
        </pc:cxnChg>
        <pc:cxnChg chg="del mod">
          <ac:chgData name="桂昊 鲁" userId="88ec7f7022c28b30" providerId="LiveId" clId="{6B403480-BEF7-437F-9E94-80AF6B6371DD}" dt="2024-04-05T17:07:06.661" v="591" actId="478"/>
          <ac:cxnSpMkLst>
            <pc:docMk/>
            <pc:sldMk cId="1022686947" sldId="291"/>
            <ac:cxnSpMk id="40" creationId="{567166F1-ABAD-D5C8-06BA-AA36F91FAB61}"/>
          </ac:cxnSpMkLst>
        </pc:cxnChg>
        <pc:cxnChg chg="del mod">
          <ac:chgData name="桂昊 鲁" userId="88ec7f7022c28b30" providerId="LiveId" clId="{6B403480-BEF7-437F-9E94-80AF6B6371DD}" dt="2024-04-05T17:07:06.661" v="591" actId="478"/>
          <ac:cxnSpMkLst>
            <pc:docMk/>
            <pc:sldMk cId="1022686947" sldId="291"/>
            <ac:cxnSpMk id="41" creationId="{0DD6FCCD-BD2C-6393-A8AC-C0575A9D0A62}"/>
          </ac:cxnSpMkLst>
        </pc:cxnChg>
        <pc:cxnChg chg="del mod">
          <ac:chgData name="桂昊 鲁" userId="88ec7f7022c28b30" providerId="LiveId" clId="{6B403480-BEF7-437F-9E94-80AF6B6371DD}" dt="2024-04-05T17:07:08.755" v="592" actId="478"/>
          <ac:cxnSpMkLst>
            <pc:docMk/>
            <pc:sldMk cId="1022686947" sldId="291"/>
            <ac:cxnSpMk id="44" creationId="{5696AB8D-3510-FA35-0B41-68887B2A9873}"/>
          </ac:cxnSpMkLst>
        </pc:cxnChg>
        <pc:cxnChg chg="del mod">
          <ac:chgData name="桂昊 鲁" userId="88ec7f7022c28b30" providerId="LiveId" clId="{6B403480-BEF7-437F-9E94-80AF6B6371DD}" dt="2024-04-05T17:07:06.661" v="591" actId="478"/>
          <ac:cxnSpMkLst>
            <pc:docMk/>
            <pc:sldMk cId="1022686947" sldId="291"/>
            <ac:cxnSpMk id="48" creationId="{3B42106C-A28F-A465-5B09-B97841B9B171}"/>
          </ac:cxnSpMkLst>
        </pc:cxnChg>
        <pc:cxnChg chg="del mod">
          <ac:chgData name="桂昊 鲁" userId="88ec7f7022c28b30" providerId="LiveId" clId="{6B403480-BEF7-437F-9E94-80AF6B6371DD}" dt="2024-04-05T17:07:06.661" v="591" actId="478"/>
          <ac:cxnSpMkLst>
            <pc:docMk/>
            <pc:sldMk cId="1022686947" sldId="291"/>
            <ac:cxnSpMk id="52" creationId="{25A7B8C6-42C9-9FE5-341B-212E9D03B741}"/>
          </ac:cxnSpMkLst>
        </pc:cxnChg>
      </pc:sldChg>
      <pc:sldChg chg="addSp delSp modSp mod">
        <pc:chgData name="桂昊 鲁" userId="88ec7f7022c28b30" providerId="LiveId" clId="{6B403480-BEF7-437F-9E94-80AF6B6371DD}" dt="2024-04-05T17:47:02.898" v="1530" actId="14100"/>
        <pc:sldMkLst>
          <pc:docMk/>
          <pc:sldMk cId="3558052877" sldId="293"/>
        </pc:sldMkLst>
        <pc:spChg chg="add mod">
          <ac:chgData name="桂昊 鲁" userId="88ec7f7022c28b30" providerId="LiveId" clId="{6B403480-BEF7-437F-9E94-80AF6B6371DD}" dt="2024-04-05T17:40:17.056" v="1144" actId="17032"/>
          <ac:spMkLst>
            <pc:docMk/>
            <pc:sldMk cId="3558052877" sldId="293"/>
            <ac:spMk id="5" creationId="{EE4FC978-9B37-165C-2429-79528621CA8E}"/>
          </ac:spMkLst>
        </pc:spChg>
        <pc:spChg chg="add mod">
          <ac:chgData name="桂昊 鲁" userId="88ec7f7022c28b30" providerId="LiveId" clId="{6B403480-BEF7-437F-9E94-80AF6B6371DD}" dt="2024-04-05T17:41:07.647" v="1186" actId="1076"/>
          <ac:spMkLst>
            <pc:docMk/>
            <pc:sldMk cId="3558052877" sldId="293"/>
            <ac:spMk id="9" creationId="{A39F9E26-EF03-E702-12C9-CE247EDC1F81}"/>
          </ac:spMkLst>
        </pc:spChg>
        <pc:spChg chg="add mod">
          <ac:chgData name="桂昊 鲁" userId="88ec7f7022c28b30" providerId="LiveId" clId="{6B403480-BEF7-437F-9E94-80AF6B6371DD}" dt="2024-04-05T17:47:02.898" v="1530" actId="14100"/>
          <ac:spMkLst>
            <pc:docMk/>
            <pc:sldMk cId="3558052877" sldId="293"/>
            <ac:spMk id="10" creationId="{27425882-C6BE-6D06-FEC5-B91DCB20E78E}"/>
          </ac:spMkLst>
        </pc:spChg>
        <pc:spChg chg="mod">
          <ac:chgData name="桂昊 鲁" userId="88ec7f7022c28b30" providerId="LiveId" clId="{6B403480-BEF7-437F-9E94-80AF6B6371DD}" dt="2024-04-05T17:39:22.430" v="1092" actId="20577"/>
          <ac:spMkLst>
            <pc:docMk/>
            <pc:sldMk cId="3558052877" sldId="293"/>
            <ac:spMk id="12" creationId="{BB0BE926-2994-9BA1-A0BE-9FB11D384C1F}"/>
          </ac:spMkLst>
        </pc:spChg>
        <pc:spChg chg="mod">
          <ac:chgData name="桂昊 鲁" userId="88ec7f7022c28b30" providerId="LiveId" clId="{6B403480-BEF7-437F-9E94-80AF6B6371DD}" dt="2024-04-05T17:40:22.756" v="1153" actId="20577"/>
          <ac:spMkLst>
            <pc:docMk/>
            <pc:sldMk cId="3558052877" sldId="293"/>
            <ac:spMk id="13" creationId="{F7390D78-237A-8BA6-5405-CC937600AE92}"/>
          </ac:spMkLst>
        </pc:spChg>
        <pc:picChg chg="add mod">
          <ac:chgData name="桂昊 鲁" userId="88ec7f7022c28b30" providerId="LiveId" clId="{6B403480-BEF7-437F-9E94-80AF6B6371DD}" dt="2024-04-05T17:39:17.593" v="1080" actId="1076"/>
          <ac:picMkLst>
            <pc:docMk/>
            <pc:sldMk cId="3558052877" sldId="293"/>
            <ac:picMk id="3" creationId="{5DE4822B-E3EC-6CA7-5B0F-22D656C58E39}"/>
          </ac:picMkLst>
        </pc:picChg>
        <pc:picChg chg="del">
          <ac:chgData name="桂昊 鲁" userId="88ec7f7022c28b30" providerId="LiveId" clId="{6B403480-BEF7-437F-9E94-80AF6B6371DD}" dt="2024-04-05T17:39:14.086" v="1076" actId="478"/>
          <ac:picMkLst>
            <pc:docMk/>
            <pc:sldMk cId="3558052877" sldId="293"/>
            <ac:picMk id="4" creationId="{50519F9A-EA0B-4983-D709-4F2C698696BD}"/>
          </ac:picMkLst>
        </pc:picChg>
        <pc:picChg chg="del">
          <ac:chgData name="桂昊 鲁" userId="88ec7f7022c28b30" providerId="LiveId" clId="{6B403480-BEF7-437F-9E94-80AF6B6371DD}" dt="2024-04-05T17:39:14.654" v="1077" actId="478"/>
          <ac:picMkLst>
            <pc:docMk/>
            <pc:sldMk cId="3558052877" sldId="293"/>
            <ac:picMk id="15" creationId="{3139AE3D-6A04-16C2-D562-6EFD3F064C17}"/>
          </ac:picMkLst>
        </pc:picChg>
        <pc:picChg chg="del">
          <ac:chgData name="桂昊 鲁" userId="88ec7f7022c28b30" providerId="LiveId" clId="{6B403480-BEF7-437F-9E94-80AF6B6371DD}" dt="2024-04-05T17:39:15.048" v="1078" actId="478"/>
          <ac:picMkLst>
            <pc:docMk/>
            <pc:sldMk cId="3558052877" sldId="293"/>
            <ac:picMk id="17" creationId="{D27E09A9-10BA-6AF9-E8BD-EC4C42947D7B}"/>
          </ac:picMkLst>
        </pc:picChg>
        <pc:cxnChg chg="add mod">
          <ac:chgData name="桂昊 鲁" userId="88ec7f7022c28b30" providerId="LiveId" clId="{6B403480-BEF7-437F-9E94-80AF6B6371DD}" dt="2024-04-05T17:40:38.493" v="1156" actId="14100"/>
          <ac:cxnSpMkLst>
            <pc:docMk/>
            <pc:sldMk cId="3558052877" sldId="293"/>
            <ac:cxnSpMk id="7" creationId="{59ED6B82-83AE-62A7-7EE0-86AFC664BE91}"/>
          </ac:cxnSpMkLst>
        </pc:cxnChg>
      </pc:sldChg>
      <pc:sldChg chg="addSp modSp mod">
        <pc:chgData name="桂昊 鲁" userId="88ec7f7022c28b30" providerId="LiveId" clId="{6B403480-BEF7-437F-9E94-80AF6B6371DD}" dt="2024-04-05T17:52:13.626" v="1702" actId="20577"/>
        <pc:sldMkLst>
          <pc:docMk/>
          <pc:sldMk cId="3807155087" sldId="294"/>
        </pc:sldMkLst>
        <pc:spChg chg="add mod">
          <ac:chgData name="桂昊 鲁" userId="88ec7f7022c28b30" providerId="LiveId" clId="{6B403480-BEF7-437F-9E94-80AF6B6371DD}" dt="2024-04-05T17:51:33.519" v="1658" actId="1076"/>
          <ac:spMkLst>
            <pc:docMk/>
            <pc:sldMk cId="3807155087" sldId="294"/>
            <ac:spMk id="4" creationId="{45FC01F3-5906-A6A9-A5FD-5B08D05ED357}"/>
          </ac:spMkLst>
        </pc:spChg>
        <pc:spChg chg="add mod">
          <ac:chgData name="桂昊 鲁" userId="88ec7f7022c28b30" providerId="LiveId" clId="{6B403480-BEF7-437F-9E94-80AF6B6371DD}" dt="2024-04-05T17:51:39.643" v="1662" actId="20577"/>
          <ac:spMkLst>
            <pc:docMk/>
            <pc:sldMk cId="3807155087" sldId="294"/>
            <ac:spMk id="6" creationId="{AB22594D-1013-50BC-C5A7-F5340CAAF097}"/>
          </ac:spMkLst>
        </pc:spChg>
        <pc:spChg chg="add mod">
          <ac:chgData name="桂昊 鲁" userId="88ec7f7022c28b30" providerId="LiveId" clId="{6B403480-BEF7-437F-9E94-80AF6B6371DD}" dt="2024-04-05T17:52:00.037" v="1667" actId="20577"/>
          <ac:spMkLst>
            <pc:docMk/>
            <pc:sldMk cId="3807155087" sldId="294"/>
            <ac:spMk id="8" creationId="{47666FDD-9F2A-AF50-8FFC-5EFEADBD1807}"/>
          </ac:spMkLst>
        </pc:spChg>
        <pc:spChg chg="mod">
          <ac:chgData name="桂昊 鲁" userId="88ec7f7022c28b30" providerId="LiveId" clId="{6B403480-BEF7-437F-9E94-80AF6B6371DD}" dt="2024-04-05T17:48:01.262" v="1545" actId="20577"/>
          <ac:spMkLst>
            <pc:docMk/>
            <pc:sldMk cId="3807155087" sldId="294"/>
            <ac:spMk id="12" creationId="{BB0BE926-2994-9BA1-A0BE-9FB11D384C1F}"/>
          </ac:spMkLst>
        </pc:spChg>
        <pc:spChg chg="mod">
          <ac:chgData name="桂昊 鲁" userId="88ec7f7022c28b30" providerId="LiveId" clId="{6B403480-BEF7-437F-9E94-80AF6B6371DD}" dt="2024-04-05T17:52:13.626" v="1702" actId="20577"/>
          <ac:spMkLst>
            <pc:docMk/>
            <pc:sldMk cId="3807155087" sldId="294"/>
            <ac:spMk id="13" creationId="{F7390D78-237A-8BA6-5405-CC937600AE92}"/>
          </ac:spMkLst>
        </pc:spChg>
        <pc:picChg chg="add mod">
          <ac:chgData name="桂昊 鲁" userId="88ec7f7022c28b30" providerId="LiveId" clId="{6B403480-BEF7-437F-9E94-80AF6B6371DD}" dt="2024-04-05T17:51:19.636" v="1656" actId="14100"/>
          <ac:picMkLst>
            <pc:docMk/>
            <pc:sldMk cId="3807155087" sldId="294"/>
            <ac:picMk id="3" creationId="{2A32E52D-33F9-00A2-F3AD-4C11210E7994}"/>
          </ac:picMkLst>
        </pc:picChg>
        <pc:picChg chg="add mod">
          <ac:chgData name="桂昊 鲁" userId="88ec7f7022c28b30" providerId="LiveId" clId="{6B403480-BEF7-437F-9E94-80AF6B6371DD}" dt="2024-04-05T17:51:14.659" v="1653" actId="1076"/>
          <ac:picMkLst>
            <pc:docMk/>
            <pc:sldMk cId="3807155087" sldId="294"/>
            <ac:picMk id="5" creationId="{B0ED78CC-8453-EF14-C292-5F617ABD8140}"/>
          </ac:picMkLst>
        </pc:picChg>
        <pc:picChg chg="add mod">
          <ac:chgData name="桂昊 鲁" userId="88ec7f7022c28b30" providerId="LiveId" clId="{6B403480-BEF7-437F-9E94-80AF6B6371DD}" dt="2024-04-05T17:51:52.118" v="1664" actId="1076"/>
          <ac:picMkLst>
            <pc:docMk/>
            <pc:sldMk cId="3807155087" sldId="294"/>
            <ac:picMk id="7" creationId="{B79F43F3-BC1D-B652-72B9-7B91E29736D6}"/>
          </ac:picMkLst>
        </pc:picChg>
      </pc:sldChg>
      <pc:sldChg chg="ord">
        <pc:chgData name="桂昊 鲁" userId="88ec7f7022c28b30" providerId="LiveId" clId="{6B403480-BEF7-437F-9E94-80AF6B6371DD}" dt="2024-04-05T16:37:23.318" v="113"/>
        <pc:sldMkLst>
          <pc:docMk/>
          <pc:sldMk cId="277305358" sldId="295"/>
        </pc:sldMkLst>
      </pc:sldChg>
      <pc:sldChg chg="addSp modSp mod">
        <pc:chgData name="桂昊 鲁" userId="88ec7f7022c28b30" providerId="LiveId" clId="{6B403480-BEF7-437F-9E94-80AF6B6371DD}" dt="2024-04-05T18:11:47.569" v="2384" actId="1076"/>
        <pc:sldMkLst>
          <pc:docMk/>
          <pc:sldMk cId="3198390267" sldId="297"/>
        </pc:sldMkLst>
        <pc:spChg chg="mod">
          <ac:chgData name="桂昊 鲁" userId="88ec7f7022c28b30" providerId="LiveId" clId="{6B403480-BEF7-437F-9E94-80AF6B6371DD}" dt="2024-04-05T18:02:15.291" v="2379" actId="20577"/>
          <ac:spMkLst>
            <pc:docMk/>
            <pc:sldMk cId="3198390267" sldId="297"/>
            <ac:spMk id="13" creationId="{F7390D78-237A-8BA6-5405-CC937600AE92}"/>
          </ac:spMkLst>
        </pc:spChg>
        <pc:picChg chg="add mod ord">
          <ac:chgData name="桂昊 鲁" userId="88ec7f7022c28b30" providerId="LiveId" clId="{6B403480-BEF7-437F-9E94-80AF6B6371DD}" dt="2024-04-05T18:11:47.569" v="2384" actId="1076"/>
          <ac:picMkLst>
            <pc:docMk/>
            <pc:sldMk cId="3198390267" sldId="297"/>
            <ac:picMk id="4" creationId="{F69DD41E-74D4-B430-6CAA-7C664628938E}"/>
          </ac:picMkLst>
        </pc:picChg>
      </pc:sldChg>
      <pc:sldChg chg="addSp delSp modSp add mod">
        <pc:chgData name="桂昊 鲁" userId="88ec7f7022c28b30" providerId="LiveId" clId="{6B403480-BEF7-437F-9E94-80AF6B6371DD}" dt="2024-04-05T17:57:21.578" v="1933" actId="20577"/>
        <pc:sldMkLst>
          <pc:docMk/>
          <pc:sldMk cId="2680713553" sldId="298"/>
        </pc:sldMkLst>
        <pc:spChg chg="del">
          <ac:chgData name="桂昊 鲁" userId="88ec7f7022c28b30" providerId="LiveId" clId="{6B403480-BEF7-437F-9E94-80AF6B6371DD}" dt="2024-04-05T17:56:03.214" v="1864" actId="478"/>
          <ac:spMkLst>
            <pc:docMk/>
            <pc:sldMk cId="2680713553" sldId="298"/>
            <ac:spMk id="4" creationId="{45FC01F3-5906-A6A9-A5FD-5B08D05ED357}"/>
          </ac:spMkLst>
        </pc:spChg>
        <pc:spChg chg="del">
          <ac:chgData name="桂昊 鲁" userId="88ec7f7022c28b30" providerId="LiveId" clId="{6B403480-BEF7-437F-9E94-80AF6B6371DD}" dt="2024-04-05T17:56:04.784" v="1865" actId="478"/>
          <ac:spMkLst>
            <pc:docMk/>
            <pc:sldMk cId="2680713553" sldId="298"/>
            <ac:spMk id="6" creationId="{AB22594D-1013-50BC-C5A7-F5340CAAF097}"/>
          </ac:spMkLst>
        </pc:spChg>
        <pc:spChg chg="add mod">
          <ac:chgData name="桂昊 鲁" userId="88ec7f7022c28b30" providerId="LiveId" clId="{6B403480-BEF7-437F-9E94-80AF6B6371DD}" dt="2024-04-05T17:56:56.436" v="1873" actId="20577"/>
          <ac:spMkLst>
            <pc:docMk/>
            <pc:sldMk cId="2680713553" sldId="298"/>
            <ac:spMk id="11" creationId="{4E90D8A9-B19D-0B12-2096-E73C288C38B2}"/>
          </ac:spMkLst>
        </pc:spChg>
        <pc:spChg chg="mod">
          <ac:chgData name="桂昊 鲁" userId="88ec7f7022c28b30" providerId="LiveId" clId="{6B403480-BEF7-437F-9E94-80AF6B6371DD}" dt="2024-04-05T17:52:25.133" v="1704" actId="20577"/>
          <ac:spMkLst>
            <pc:docMk/>
            <pc:sldMk cId="2680713553" sldId="298"/>
            <ac:spMk id="12" creationId="{BB0BE926-2994-9BA1-A0BE-9FB11D384C1F}"/>
          </ac:spMkLst>
        </pc:spChg>
        <pc:spChg chg="mod">
          <ac:chgData name="桂昊 鲁" userId="88ec7f7022c28b30" providerId="LiveId" clId="{6B403480-BEF7-437F-9E94-80AF6B6371DD}" dt="2024-04-05T17:57:21.578" v="1933" actId="20577"/>
          <ac:spMkLst>
            <pc:docMk/>
            <pc:sldMk cId="2680713553" sldId="298"/>
            <ac:spMk id="13" creationId="{F7390D78-237A-8BA6-5405-CC937600AE92}"/>
          </ac:spMkLst>
        </pc:spChg>
        <pc:picChg chg="del">
          <ac:chgData name="桂昊 鲁" userId="88ec7f7022c28b30" providerId="LiveId" clId="{6B403480-BEF7-437F-9E94-80AF6B6371DD}" dt="2024-04-05T17:56:00.798" v="1862" actId="478"/>
          <ac:picMkLst>
            <pc:docMk/>
            <pc:sldMk cId="2680713553" sldId="298"/>
            <ac:picMk id="3" creationId="{2A32E52D-33F9-00A2-F3AD-4C11210E7994}"/>
          </ac:picMkLst>
        </pc:picChg>
        <pc:picChg chg="del">
          <ac:chgData name="桂昊 鲁" userId="88ec7f7022c28b30" providerId="LiveId" clId="{6B403480-BEF7-437F-9E94-80AF6B6371DD}" dt="2024-04-05T17:56:01.520" v="1863" actId="478"/>
          <ac:picMkLst>
            <pc:docMk/>
            <pc:sldMk cId="2680713553" sldId="298"/>
            <ac:picMk id="5" creationId="{B0ED78CC-8453-EF14-C292-5F617ABD8140}"/>
          </ac:picMkLst>
        </pc:picChg>
        <pc:picChg chg="add mod">
          <ac:chgData name="桂昊 鲁" userId="88ec7f7022c28b30" providerId="LiveId" clId="{6B403480-BEF7-437F-9E94-80AF6B6371DD}" dt="2024-04-05T17:56:47.901" v="1868" actId="1076"/>
          <ac:picMkLst>
            <pc:docMk/>
            <pc:sldMk cId="2680713553" sldId="298"/>
            <ac:picMk id="10" creationId="{C2B6EE2E-29EA-FAA0-3B89-7F1E18AA0472}"/>
          </ac:picMkLst>
        </pc:picChg>
      </pc:sldChg>
      <pc:sldChg chg="delSp modSp add mod">
        <pc:chgData name="桂昊 鲁" userId="88ec7f7022c28b30" providerId="LiveId" clId="{6B403480-BEF7-437F-9E94-80AF6B6371DD}" dt="2024-04-05T18:01:46.646" v="2327"/>
        <pc:sldMkLst>
          <pc:docMk/>
          <pc:sldMk cId="2751125291" sldId="299"/>
        </pc:sldMkLst>
        <pc:spChg chg="del">
          <ac:chgData name="桂昊 鲁" userId="88ec7f7022c28b30" providerId="LiveId" clId="{6B403480-BEF7-437F-9E94-80AF6B6371DD}" dt="2024-04-05T17:58:06.127" v="1961" actId="478"/>
          <ac:spMkLst>
            <pc:docMk/>
            <pc:sldMk cId="2751125291" sldId="299"/>
            <ac:spMk id="5" creationId="{44F2EFAF-BE3A-1D0D-5EC5-BB24FF273620}"/>
          </ac:spMkLst>
        </pc:spChg>
        <pc:spChg chg="del">
          <ac:chgData name="桂昊 鲁" userId="88ec7f7022c28b30" providerId="LiveId" clId="{6B403480-BEF7-437F-9E94-80AF6B6371DD}" dt="2024-04-05T17:58:12.739" v="1967" actId="478"/>
          <ac:spMkLst>
            <pc:docMk/>
            <pc:sldMk cId="2751125291" sldId="299"/>
            <ac:spMk id="12" creationId="{2F3BA4F3-85FC-ECA1-8C7F-E280A0309BF8}"/>
          </ac:spMkLst>
        </pc:spChg>
        <pc:spChg chg="del">
          <ac:chgData name="桂昊 鲁" userId="88ec7f7022c28b30" providerId="LiveId" clId="{6B403480-BEF7-437F-9E94-80AF6B6371DD}" dt="2024-04-05T17:58:12.739" v="1967" actId="478"/>
          <ac:spMkLst>
            <pc:docMk/>
            <pc:sldMk cId="2751125291" sldId="299"/>
            <ac:spMk id="16" creationId="{9DB276A3-28B4-136D-D678-C112243D1D54}"/>
          </ac:spMkLst>
        </pc:spChg>
        <pc:spChg chg="del mod">
          <ac:chgData name="桂昊 鲁" userId="88ec7f7022c28b30" providerId="LiveId" clId="{6B403480-BEF7-437F-9E94-80AF6B6371DD}" dt="2024-04-05T17:58:12.739" v="1967" actId="478"/>
          <ac:spMkLst>
            <pc:docMk/>
            <pc:sldMk cId="2751125291" sldId="299"/>
            <ac:spMk id="18" creationId="{2595C2CB-AC97-9F7C-1D47-320335D456EF}"/>
          </ac:spMkLst>
        </pc:spChg>
        <pc:spChg chg="mod">
          <ac:chgData name="桂昊 鲁" userId="88ec7f7022c28b30" providerId="LiveId" clId="{6B403480-BEF7-437F-9E94-80AF6B6371DD}" dt="2024-04-05T17:58:14.902" v="1968" actId="1076"/>
          <ac:spMkLst>
            <pc:docMk/>
            <pc:sldMk cId="2751125291" sldId="299"/>
            <ac:spMk id="20" creationId="{2EF123BB-F402-BF17-C990-542E7CD19715}"/>
          </ac:spMkLst>
        </pc:spChg>
        <pc:spChg chg="del">
          <ac:chgData name="桂昊 鲁" userId="88ec7f7022c28b30" providerId="LiveId" clId="{6B403480-BEF7-437F-9E94-80AF6B6371DD}" dt="2024-04-05T17:58:03.022" v="1958" actId="478"/>
          <ac:spMkLst>
            <pc:docMk/>
            <pc:sldMk cId="2751125291" sldId="299"/>
            <ac:spMk id="23" creationId="{17041EB3-2D22-8B02-C49F-D304936695F4}"/>
          </ac:spMkLst>
        </pc:spChg>
        <pc:spChg chg="mod">
          <ac:chgData name="桂昊 鲁" userId="88ec7f7022c28b30" providerId="LiveId" clId="{6B403480-BEF7-437F-9E94-80AF6B6371DD}" dt="2024-04-05T17:58:17.239" v="1969" actId="1076"/>
          <ac:spMkLst>
            <pc:docMk/>
            <pc:sldMk cId="2751125291" sldId="299"/>
            <ac:spMk id="27" creationId="{8328E232-192E-9424-5EE4-2FE0F414918A}"/>
          </ac:spMkLst>
        </pc:spChg>
        <pc:spChg chg="del">
          <ac:chgData name="桂昊 鲁" userId="88ec7f7022c28b30" providerId="LiveId" clId="{6B403480-BEF7-437F-9E94-80AF6B6371DD}" dt="2024-04-05T17:58:12.739" v="1967" actId="478"/>
          <ac:spMkLst>
            <pc:docMk/>
            <pc:sldMk cId="2751125291" sldId="299"/>
            <ac:spMk id="29" creationId="{4FAF636E-7391-0DAD-5FDC-4C743F628AFA}"/>
          </ac:spMkLst>
        </pc:spChg>
        <pc:spChg chg="del mod">
          <ac:chgData name="桂昊 鲁" userId="88ec7f7022c28b30" providerId="LiveId" clId="{6B403480-BEF7-437F-9E94-80AF6B6371DD}" dt="2024-04-05T17:58:10.424" v="1966"/>
          <ac:spMkLst>
            <pc:docMk/>
            <pc:sldMk cId="2751125291" sldId="299"/>
            <ac:spMk id="30" creationId="{B1D30E04-E670-5B1F-3844-49C1819E0DA2}"/>
          </ac:spMkLst>
        </pc:spChg>
        <pc:spChg chg="del">
          <ac:chgData name="桂昊 鲁" userId="88ec7f7022c28b30" providerId="LiveId" clId="{6B403480-BEF7-437F-9E94-80AF6B6371DD}" dt="2024-04-05T17:58:12.739" v="1967" actId="478"/>
          <ac:spMkLst>
            <pc:docMk/>
            <pc:sldMk cId="2751125291" sldId="299"/>
            <ac:spMk id="34" creationId="{50C86C93-0EB4-8A9C-2855-E6F1F54B285C}"/>
          </ac:spMkLst>
        </pc:spChg>
        <pc:spChg chg="del">
          <ac:chgData name="桂昊 鲁" userId="88ec7f7022c28b30" providerId="LiveId" clId="{6B403480-BEF7-437F-9E94-80AF6B6371DD}" dt="2024-04-05T17:58:21.607" v="1970" actId="478"/>
          <ac:spMkLst>
            <pc:docMk/>
            <pc:sldMk cId="2751125291" sldId="299"/>
            <ac:spMk id="39" creationId="{06D9CF1B-553F-C2DB-3D34-40477D6F87AB}"/>
          </ac:spMkLst>
        </pc:spChg>
        <pc:spChg chg="mod">
          <ac:chgData name="桂昊 鲁" userId="88ec7f7022c28b30" providerId="LiveId" clId="{6B403480-BEF7-437F-9E94-80AF6B6371DD}" dt="2024-04-05T18:01:46.646" v="2327"/>
          <ac:spMkLst>
            <pc:docMk/>
            <pc:sldMk cId="2751125291" sldId="299"/>
            <ac:spMk id="40" creationId="{6BB19E0B-B846-FD25-A6A1-8B597BBA84DE}"/>
          </ac:spMkLst>
        </pc:spChg>
        <pc:spChg chg="mod">
          <ac:chgData name="桂昊 鲁" userId="88ec7f7022c28b30" providerId="LiveId" clId="{6B403480-BEF7-437F-9E94-80AF6B6371DD}" dt="2024-04-05T17:57:58.507" v="1957" actId="20577"/>
          <ac:spMkLst>
            <pc:docMk/>
            <pc:sldMk cId="2751125291" sldId="299"/>
            <ac:spMk id="1048596" creationId="{00000000-0000-0000-0000-000000000000}"/>
          </ac:spMkLst>
        </pc:spChg>
        <pc:picChg chg="del">
          <ac:chgData name="桂昊 鲁" userId="88ec7f7022c28b30" providerId="LiveId" clId="{6B403480-BEF7-437F-9E94-80AF6B6371DD}" dt="2024-04-05T17:58:21.607" v="1970" actId="478"/>
          <ac:picMkLst>
            <pc:docMk/>
            <pc:sldMk cId="2751125291" sldId="299"/>
            <ac:picMk id="36" creationId="{D78881DF-225C-D64A-DD2F-DCEAA9C90EE0}"/>
          </ac:picMkLst>
        </pc:picChg>
        <pc:picChg chg="del">
          <ac:chgData name="桂昊 鲁" userId="88ec7f7022c28b30" providerId="LiveId" clId="{6B403480-BEF7-437F-9E94-80AF6B6371DD}" dt="2024-04-05T17:58:23.747" v="1971" actId="478"/>
          <ac:picMkLst>
            <pc:docMk/>
            <pc:sldMk cId="2751125291" sldId="299"/>
            <ac:picMk id="38" creationId="{B46F6FCA-27C7-55A8-B885-77D39758BFBD}"/>
          </ac:picMkLst>
        </pc:picChg>
        <pc:cxnChg chg="del mod">
          <ac:chgData name="桂昊 鲁" userId="88ec7f7022c28b30" providerId="LiveId" clId="{6B403480-BEF7-437F-9E94-80AF6B6371DD}" dt="2024-04-05T17:58:05.106" v="1960" actId="478"/>
          <ac:cxnSpMkLst>
            <pc:docMk/>
            <pc:sldMk cId="2751125291" sldId="299"/>
            <ac:cxnSpMk id="6" creationId="{08DF117F-5E85-1739-BCE1-60CEA6AE2483}"/>
          </ac:cxnSpMkLst>
        </pc:cxnChg>
        <pc:cxnChg chg="del mod">
          <ac:chgData name="桂昊 鲁" userId="88ec7f7022c28b30" providerId="LiveId" clId="{6B403480-BEF7-437F-9E94-80AF6B6371DD}" dt="2024-04-05T17:58:08.036" v="1963" actId="478"/>
          <ac:cxnSpMkLst>
            <pc:docMk/>
            <pc:sldMk cId="2751125291" sldId="299"/>
            <ac:cxnSpMk id="9" creationId="{85A64A99-5649-DDDE-69B5-04AE810FD253}"/>
          </ac:cxnSpMkLst>
        </pc:cxnChg>
        <pc:cxnChg chg="del mod">
          <ac:chgData name="桂昊 鲁" userId="88ec7f7022c28b30" providerId="LiveId" clId="{6B403480-BEF7-437F-9E94-80AF6B6371DD}" dt="2024-04-05T17:58:12.739" v="1967" actId="478"/>
          <ac:cxnSpMkLst>
            <pc:docMk/>
            <pc:sldMk cId="2751125291" sldId="299"/>
            <ac:cxnSpMk id="13" creationId="{61573A1D-1C7E-8657-E379-97058EAC21B9}"/>
          </ac:cxnSpMkLst>
        </pc:cxnChg>
        <pc:cxnChg chg="del mod">
          <ac:chgData name="桂昊 鲁" userId="88ec7f7022c28b30" providerId="LiveId" clId="{6B403480-BEF7-437F-9E94-80AF6B6371DD}" dt="2024-04-05T17:58:12.739" v="1967" actId="478"/>
          <ac:cxnSpMkLst>
            <pc:docMk/>
            <pc:sldMk cId="2751125291" sldId="299"/>
            <ac:cxnSpMk id="19" creationId="{A04AF5F1-6307-A945-7A70-C436B5E826C9}"/>
          </ac:cxnSpMkLst>
        </pc:cxnChg>
        <pc:cxnChg chg="mod">
          <ac:chgData name="桂昊 鲁" userId="88ec7f7022c28b30" providerId="LiveId" clId="{6B403480-BEF7-437F-9E94-80AF6B6371DD}" dt="2024-04-05T17:58:14.902" v="1968" actId="1076"/>
          <ac:cxnSpMkLst>
            <pc:docMk/>
            <pc:sldMk cId="2751125291" sldId="299"/>
            <ac:cxnSpMk id="22" creationId="{7AD40E14-C1FA-ABBB-8934-E4C826DE1ECB}"/>
          </ac:cxnSpMkLst>
        </pc:cxnChg>
        <pc:cxnChg chg="del">
          <ac:chgData name="桂昊 鲁" userId="88ec7f7022c28b30" providerId="LiveId" clId="{6B403480-BEF7-437F-9E94-80AF6B6371DD}" dt="2024-04-05T17:58:03.870" v="1959" actId="478"/>
          <ac:cxnSpMkLst>
            <pc:docMk/>
            <pc:sldMk cId="2751125291" sldId="299"/>
            <ac:cxnSpMk id="24" creationId="{31291C6B-AAB5-0A2B-FDA5-9700CA515D29}"/>
          </ac:cxnSpMkLst>
        </pc:cxnChg>
        <pc:cxnChg chg="del mod">
          <ac:chgData name="桂昊 鲁" userId="88ec7f7022c28b30" providerId="LiveId" clId="{6B403480-BEF7-437F-9E94-80AF6B6371DD}" dt="2024-04-05T17:58:12.739" v="1967" actId="478"/>
          <ac:cxnSpMkLst>
            <pc:docMk/>
            <pc:sldMk cId="2751125291" sldId="299"/>
            <ac:cxnSpMk id="31" creationId="{40F0CDE1-96D2-1328-7A6B-F6BFB124C44E}"/>
          </ac:cxnSpMkLst>
        </pc:cxnChg>
      </pc:sldChg>
    </pc:docChg>
  </pc:docChgLst>
  <pc:docChgLst>
    <pc:chgData name="桂昊 鲁" userId="88ec7f7022c28b30" providerId="LiveId" clId="{A3EFEC50-BF8D-4C2E-8BF6-79D82C64F2E1}"/>
    <pc:docChg chg="undo custSel addSld delSld modSld delMainMaster">
      <pc:chgData name="桂昊 鲁" userId="88ec7f7022c28b30" providerId="LiveId" clId="{A3EFEC50-BF8D-4C2E-8BF6-79D82C64F2E1}" dt="2024-03-28T17:07:11.540" v="2843" actId="20577"/>
      <pc:docMkLst>
        <pc:docMk/>
      </pc:docMkLst>
      <pc:sldChg chg="addSp delSp modSp mod">
        <pc:chgData name="桂昊 鲁" userId="88ec7f7022c28b30" providerId="LiveId" clId="{A3EFEC50-BF8D-4C2E-8BF6-79D82C64F2E1}" dt="2024-03-28T16:29:10.728" v="1828" actId="1076"/>
        <pc:sldMkLst>
          <pc:docMk/>
          <pc:sldMk cId="0" sldId="257"/>
        </pc:sldMkLst>
        <pc:spChg chg="mod">
          <ac:chgData name="桂昊 鲁" userId="88ec7f7022c28b30" providerId="LiveId" clId="{A3EFEC50-BF8D-4C2E-8BF6-79D82C64F2E1}" dt="2024-03-28T14:38:24.448" v="53" actId="20577"/>
          <ac:spMkLst>
            <pc:docMk/>
            <pc:sldMk cId="0" sldId="257"/>
            <ac:spMk id="1048587" creationId="{00000000-0000-0000-0000-000000000000}"/>
          </ac:spMkLst>
        </pc:spChg>
        <pc:spChg chg="mod">
          <ac:chgData name="桂昊 鲁" userId="88ec7f7022c28b30" providerId="LiveId" clId="{A3EFEC50-BF8D-4C2E-8BF6-79D82C64F2E1}" dt="2024-03-28T14:38:48.652" v="80" actId="20577"/>
          <ac:spMkLst>
            <pc:docMk/>
            <pc:sldMk cId="0" sldId="257"/>
            <ac:spMk id="1048590" creationId="{00000000-0000-0000-0000-000000000000}"/>
          </ac:spMkLst>
        </pc:spChg>
        <pc:picChg chg="add del mod">
          <ac:chgData name="桂昊 鲁" userId="88ec7f7022c28b30" providerId="LiveId" clId="{A3EFEC50-BF8D-4C2E-8BF6-79D82C64F2E1}" dt="2024-03-28T16:28:31.314" v="1822" actId="478"/>
          <ac:picMkLst>
            <pc:docMk/>
            <pc:sldMk cId="0" sldId="257"/>
            <ac:picMk id="3" creationId="{E5B29083-D33C-0D28-FC00-60C0790F007D}"/>
          </ac:picMkLst>
        </pc:picChg>
        <pc:picChg chg="add del">
          <ac:chgData name="桂昊 鲁" userId="88ec7f7022c28b30" providerId="LiveId" clId="{A3EFEC50-BF8D-4C2E-8BF6-79D82C64F2E1}" dt="2024-03-28T16:28:17.223" v="1821" actId="22"/>
          <ac:picMkLst>
            <pc:docMk/>
            <pc:sldMk cId="0" sldId="257"/>
            <ac:picMk id="5" creationId="{AFF60606-AD2D-11CA-3E19-D0F956A46F6D}"/>
          </ac:picMkLst>
        </pc:picChg>
        <pc:picChg chg="add del mod">
          <ac:chgData name="桂昊 鲁" userId="88ec7f7022c28b30" providerId="LiveId" clId="{A3EFEC50-BF8D-4C2E-8BF6-79D82C64F2E1}" dt="2024-03-28T16:29:08.321" v="1826" actId="478"/>
          <ac:picMkLst>
            <pc:docMk/>
            <pc:sldMk cId="0" sldId="257"/>
            <ac:picMk id="7" creationId="{7382D7F9-E126-54E1-1F68-288F29F69DA5}"/>
          </ac:picMkLst>
        </pc:picChg>
        <pc:picChg chg="add mod">
          <ac:chgData name="桂昊 鲁" userId="88ec7f7022c28b30" providerId="LiveId" clId="{A3EFEC50-BF8D-4C2E-8BF6-79D82C64F2E1}" dt="2024-03-28T16:29:10.728" v="1828" actId="1076"/>
          <ac:picMkLst>
            <pc:docMk/>
            <pc:sldMk cId="0" sldId="257"/>
            <ac:picMk id="9" creationId="{12AAA427-FB2D-9AEF-F111-3A39F56E97E9}"/>
          </ac:picMkLst>
        </pc:picChg>
      </pc:sldChg>
      <pc:sldChg chg="addSp delSp modSp mod">
        <pc:chgData name="桂昊 鲁" userId="88ec7f7022c28b30" providerId="LiveId" clId="{A3EFEC50-BF8D-4C2E-8BF6-79D82C64F2E1}" dt="2024-03-28T17:07:11.540" v="2843" actId="20577"/>
        <pc:sldMkLst>
          <pc:docMk/>
          <pc:sldMk cId="0" sldId="258"/>
        </pc:sldMkLst>
        <pc:spChg chg="add del mod">
          <ac:chgData name="桂昊 鲁" userId="88ec7f7022c28b30" providerId="LiveId" clId="{A3EFEC50-BF8D-4C2E-8BF6-79D82C64F2E1}" dt="2024-03-28T14:38:11.190" v="25" actId="478"/>
          <ac:spMkLst>
            <pc:docMk/>
            <pc:sldMk cId="0" sldId="258"/>
            <ac:spMk id="3" creationId="{5CD17AFF-B906-E41F-0079-95A38F0575AA}"/>
          </ac:spMkLst>
        </pc:spChg>
        <pc:spChg chg="add del mod">
          <ac:chgData name="桂昊 鲁" userId="88ec7f7022c28b30" providerId="LiveId" clId="{A3EFEC50-BF8D-4C2E-8BF6-79D82C64F2E1}" dt="2024-03-28T14:50:25.776" v="627" actId="478"/>
          <ac:spMkLst>
            <pc:docMk/>
            <pc:sldMk cId="0" sldId="258"/>
            <ac:spMk id="6" creationId="{1B4B7350-A355-AA7E-6ACA-297216E0F46E}"/>
          </ac:spMkLst>
        </pc:spChg>
        <pc:spChg chg="add del mod">
          <ac:chgData name="桂昊 鲁" userId="88ec7f7022c28b30" providerId="LiveId" clId="{A3EFEC50-BF8D-4C2E-8BF6-79D82C64F2E1}" dt="2024-03-28T14:50:25.776" v="627" actId="478"/>
          <ac:spMkLst>
            <pc:docMk/>
            <pc:sldMk cId="0" sldId="258"/>
            <ac:spMk id="8" creationId="{0A8BE0EF-09B4-DECF-38E5-847EDD149912}"/>
          </ac:spMkLst>
        </pc:spChg>
        <pc:spChg chg="add del mod">
          <ac:chgData name="桂昊 鲁" userId="88ec7f7022c28b30" providerId="LiveId" clId="{A3EFEC50-BF8D-4C2E-8BF6-79D82C64F2E1}" dt="2024-03-28T14:50:25.776" v="627" actId="478"/>
          <ac:spMkLst>
            <pc:docMk/>
            <pc:sldMk cId="0" sldId="258"/>
            <ac:spMk id="10" creationId="{EF1C49B0-D7E2-1BFF-E403-3A07A1524CE0}"/>
          </ac:spMkLst>
        </pc:spChg>
        <pc:spChg chg="mod">
          <ac:chgData name="桂昊 鲁" userId="88ec7f7022c28b30" providerId="LiveId" clId="{A3EFEC50-BF8D-4C2E-8BF6-79D82C64F2E1}" dt="2024-03-28T14:38:11.704" v="26"/>
          <ac:spMkLst>
            <pc:docMk/>
            <pc:sldMk cId="0" sldId="258"/>
            <ac:spMk id="14" creationId="{26BED9DD-FE43-9688-162E-BF852336F98B}"/>
          </ac:spMkLst>
        </pc:spChg>
        <pc:spChg chg="mod">
          <ac:chgData name="桂昊 鲁" userId="88ec7f7022c28b30" providerId="LiveId" clId="{A3EFEC50-BF8D-4C2E-8BF6-79D82C64F2E1}" dt="2024-03-28T14:38:11.704" v="26"/>
          <ac:spMkLst>
            <pc:docMk/>
            <pc:sldMk cId="0" sldId="258"/>
            <ac:spMk id="15" creationId="{2C6F019D-640F-1CD1-9450-D314FDF6DE3A}"/>
          </ac:spMkLst>
        </pc:spChg>
        <pc:spChg chg="mod">
          <ac:chgData name="桂昊 鲁" userId="88ec7f7022c28b30" providerId="LiveId" clId="{A3EFEC50-BF8D-4C2E-8BF6-79D82C64F2E1}" dt="2024-03-28T14:38:11.704" v="26"/>
          <ac:spMkLst>
            <pc:docMk/>
            <pc:sldMk cId="0" sldId="258"/>
            <ac:spMk id="17" creationId="{D6742198-B384-2792-3E3F-80B138153EEF}"/>
          </ac:spMkLst>
        </pc:spChg>
        <pc:spChg chg="mod">
          <ac:chgData name="桂昊 鲁" userId="88ec7f7022c28b30" providerId="LiveId" clId="{A3EFEC50-BF8D-4C2E-8BF6-79D82C64F2E1}" dt="2024-03-28T14:38:11.704" v="26"/>
          <ac:spMkLst>
            <pc:docMk/>
            <pc:sldMk cId="0" sldId="258"/>
            <ac:spMk id="18" creationId="{9B7C3B4E-9889-7F3A-78F1-1F2DC6AED52B}"/>
          </ac:spMkLst>
        </pc:spChg>
        <pc:spChg chg="mod">
          <ac:chgData name="桂昊 鲁" userId="88ec7f7022c28b30" providerId="LiveId" clId="{A3EFEC50-BF8D-4C2E-8BF6-79D82C64F2E1}" dt="2024-03-28T14:38:11.704" v="26"/>
          <ac:spMkLst>
            <pc:docMk/>
            <pc:sldMk cId="0" sldId="258"/>
            <ac:spMk id="19" creationId="{A9385829-F04D-B22F-1BD9-7EF79D7545F6}"/>
          </ac:spMkLst>
        </pc:spChg>
        <pc:spChg chg="add mod">
          <ac:chgData name="桂昊 鲁" userId="88ec7f7022c28b30" providerId="LiveId" clId="{A3EFEC50-BF8D-4C2E-8BF6-79D82C64F2E1}" dt="2024-03-28T14:39:26.845" v="82"/>
          <ac:spMkLst>
            <pc:docMk/>
            <pc:sldMk cId="0" sldId="258"/>
            <ac:spMk id="20" creationId="{8164D9EB-5927-5481-82E9-C6297579B886}"/>
          </ac:spMkLst>
        </pc:spChg>
        <pc:spChg chg="add mod">
          <ac:chgData name="桂昊 鲁" userId="88ec7f7022c28b30" providerId="LiveId" clId="{A3EFEC50-BF8D-4C2E-8BF6-79D82C64F2E1}" dt="2024-03-28T14:39:28.924" v="84"/>
          <ac:spMkLst>
            <pc:docMk/>
            <pc:sldMk cId="0" sldId="258"/>
            <ac:spMk id="21" creationId="{90E4D086-84A0-469B-D638-9492D99F52D4}"/>
          </ac:spMkLst>
        </pc:spChg>
        <pc:spChg chg="add del mod">
          <ac:chgData name="桂昊 鲁" userId="88ec7f7022c28b30" providerId="LiveId" clId="{A3EFEC50-BF8D-4C2E-8BF6-79D82C64F2E1}" dt="2024-03-28T14:41:47.276" v="170"/>
          <ac:spMkLst>
            <pc:docMk/>
            <pc:sldMk cId="0" sldId="258"/>
            <ac:spMk id="23" creationId="{11E770BE-05A8-197D-1968-D7EF43563B1F}"/>
          </ac:spMkLst>
        </pc:spChg>
        <pc:spChg chg="add del mod">
          <ac:chgData name="桂昊 鲁" userId="88ec7f7022c28b30" providerId="LiveId" clId="{A3EFEC50-BF8D-4C2E-8BF6-79D82C64F2E1}" dt="2024-03-28T14:50:30.338" v="628" actId="478"/>
          <ac:spMkLst>
            <pc:docMk/>
            <pc:sldMk cId="0" sldId="258"/>
            <ac:spMk id="29" creationId="{3B826D4B-2225-1830-A761-A28545F30EED}"/>
          </ac:spMkLst>
        </pc:spChg>
        <pc:spChg chg="add mod">
          <ac:chgData name="桂昊 鲁" userId="88ec7f7022c28b30" providerId="LiveId" clId="{A3EFEC50-BF8D-4C2E-8BF6-79D82C64F2E1}" dt="2024-03-28T17:07:11.540" v="2843" actId="20577"/>
          <ac:spMkLst>
            <pc:docMk/>
            <pc:sldMk cId="0" sldId="258"/>
            <ac:spMk id="31" creationId="{F3416BB0-7352-0E05-116F-9DF785389C80}"/>
          </ac:spMkLst>
        </pc:spChg>
        <pc:spChg chg="mod">
          <ac:chgData name="桂昊 鲁" userId="88ec7f7022c28b30" providerId="LiveId" clId="{A3EFEC50-BF8D-4C2E-8BF6-79D82C64F2E1}" dt="2024-03-28T14:55:16.150" v="692"/>
          <ac:spMkLst>
            <pc:docMk/>
            <pc:sldMk cId="0" sldId="258"/>
            <ac:spMk id="40" creationId="{D3CE5FFC-2781-4462-A040-17BB90F80AA3}"/>
          </ac:spMkLst>
        </pc:spChg>
        <pc:spChg chg="mod">
          <ac:chgData name="桂昊 鲁" userId="88ec7f7022c28b30" providerId="LiveId" clId="{A3EFEC50-BF8D-4C2E-8BF6-79D82C64F2E1}" dt="2024-03-28T14:55:16.150" v="692"/>
          <ac:spMkLst>
            <pc:docMk/>
            <pc:sldMk cId="0" sldId="258"/>
            <ac:spMk id="41" creationId="{AA06FB18-FBA3-1182-7E82-E1917411A3D8}"/>
          </ac:spMkLst>
        </pc:spChg>
        <pc:spChg chg="mod">
          <ac:chgData name="桂昊 鲁" userId="88ec7f7022c28b30" providerId="LiveId" clId="{A3EFEC50-BF8D-4C2E-8BF6-79D82C64F2E1}" dt="2024-03-28T14:55:16.150" v="692"/>
          <ac:spMkLst>
            <pc:docMk/>
            <pc:sldMk cId="0" sldId="258"/>
            <ac:spMk id="42" creationId="{6D57F397-A6F2-F552-9435-7045B0B3174E}"/>
          </ac:spMkLst>
        </pc:spChg>
        <pc:spChg chg="mod">
          <ac:chgData name="桂昊 鲁" userId="88ec7f7022c28b30" providerId="LiveId" clId="{A3EFEC50-BF8D-4C2E-8BF6-79D82C64F2E1}" dt="2024-03-28T14:55:16.150" v="692"/>
          <ac:spMkLst>
            <pc:docMk/>
            <pc:sldMk cId="0" sldId="258"/>
            <ac:spMk id="43" creationId="{8B07863D-4B1C-4FBD-2001-05C66342E869}"/>
          </ac:spMkLst>
        </pc:spChg>
        <pc:spChg chg="mod">
          <ac:chgData name="桂昊 鲁" userId="88ec7f7022c28b30" providerId="LiveId" clId="{A3EFEC50-BF8D-4C2E-8BF6-79D82C64F2E1}" dt="2024-03-28T14:55:16.150" v="692"/>
          <ac:spMkLst>
            <pc:docMk/>
            <pc:sldMk cId="0" sldId="258"/>
            <ac:spMk id="44" creationId="{9A3FBFBE-5432-3B90-55EA-22C5782B8F2C}"/>
          </ac:spMkLst>
        </pc:spChg>
        <pc:spChg chg="mod">
          <ac:chgData name="桂昊 鲁" userId="88ec7f7022c28b30" providerId="LiveId" clId="{A3EFEC50-BF8D-4C2E-8BF6-79D82C64F2E1}" dt="2024-03-28T14:55:16.150" v="692"/>
          <ac:spMkLst>
            <pc:docMk/>
            <pc:sldMk cId="0" sldId="258"/>
            <ac:spMk id="45" creationId="{57CB2AC6-6E84-695B-AF35-986460B6E214}"/>
          </ac:spMkLst>
        </pc:spChg>
        <pc:spChg chg="mod">
          <ac:chgData name="桂昊 鲁" userId="88ec7f7022c28b30" providerId="LiveId" clId="{A3EFEC50-BF8D-4C2E-8BF6-79D82C64F2E1}" dt="2024-03-28T14:55:16.150" v="692"/>
          <ac:spMkLst>
            <pc:docMk/>
            <pc:sldMk cId="0" sldId="258"/>
            <ac:spMk id="47" creationId="{67E83D50-742B-0DCD-FFCD-244F7C3C8C0C}"/>
          </ac:spMkLst>
        </pc:spChg>
        <pc:spChg chg="add mod">
          <ac:chgData name="桂昊 鲁" userId="88ec7f7022c28b30" providerId="LiveId" clId="{A3EFEC50-BF8D-4C2E-8BF6-79D82C64F2E1}" dt="2024-03-28T14:59:12.217" v="1006" actId="20577"/>
          <ac:spMkLst>
            <pc:docMk/>
            <pc:sldMk cId="0" sldId="258"/>
            <ac:spMk id="48" creationId="{E71D6128-5E52-5256-51C0-83B4D9E109AD}"/>
          </ac:spMkLst>
        </pc:spChg>
        <pc:spChg chg="add mod">
          <ac:chgData name="桂昊 鲁" userId="88ec7f7022c28b30" providerId="LiveId" clId="{A3EFEC50-BF8D-4C2E-8BF6-79D82C64F2E1}" dt="2024-03-28T15:00:04.572" v="1032" actId="164"/>
          <ac:spMkLst>
            <pc:docMk/>
            <pc:sldMk cId="0" sldId="258"/>
            <ac:spMk id="50" creationId="{C8395E09-D0F2-65CD-BE75-7CE83E5B596E}"/>
          </ac:spMkLst>
        </pc:spChg>
        <pc:spChg chg="del mod topLvl">
          <ac:chgData name="桂昊 鲁" userId="88ec7f7022c28b30" providerId="LiveId" clId="{A3EFEC50-BF8D-4C2E-8BF6-79D82C64F2E1}" dt="2024-03-28T15:01:20.555" v="1039" actId="478"/>
          <ac:spMkLst>
            <pc:docMk/>
            <pc:sldMk cId="0" sldId="258"/>
            <ac:spMk id="54" creationId="{5516233F-7E41-394B-77C8-B5AC2F4D221D}"/>
          </ac:spMkLst>
        </pc:spChg>
        <pc:spChg chg="add mod">
          <ac:chgData name="桂昊 鲁" userId="88ec7f7022c28b30" providerId="LiveId" clId="{A3EFEC50-BF8D-4C2E-8BF6-79D82C64F2E1}" dt="2024-03-28T15:03:45.416" v="1077" actId="1076"/>
          <ac:spMkLst>
            <pc:docMk/>
            <pc:sldMk cId="0" sldId="258"/>
            <ac:spMk id="57" creationId="{4BAB0121-7ED8-749E-F12A-D34CC2E27D40}"/>
          </ac:spMkLst>
        </pc:spChg>
        <pc:spChg chg="add mod">
          <ac:chgData name="桂昊 鲁" userId="88ec7f7022c28b30" providerId="LiveId" clId="{A3EFEC50-BF8D-4C2E-8BF6-79D82C64F2E1}" dt="2024-03-28T15:04:16.306" v="1081" actId="208"/>
          <ac:spMkLst>
            <pc:docMk/>
            <pc:sldMk cId="0" sldId="258"/>
            <ac:spMk id="58" creationId="{7D1E6A59-93DA-FCA6-A10F-1739A3D0A593}"/>
          </ac:spMkLst>
        </pc:spChg>
        <pc:spChg chg="mod">
          <ac:chgData name="桂昊 鲁" userId="88ec7f7022c28b30" providerId="LiveId" clId="{A3EFEC50-BF8D-4C2E-8BF6-79D82C64F2E1}" dt="2024-03-28T14:49:34.044" v="623" actId="20577"/>
          <ac:spMkLst>
            <pc:docMk/>
            <pc:sldMk cId="0" sldId="258"/>
            <ac:spMk id="1048596" creationId="{00000000-0000-0000-0000-000000000000}"/>
          </ac:spMkLst>
        </pc:spChg>
        <pc:spChg chg="del">
          <ac:chgData name="桂昊 鲁" userId="88ec7f7022c28b30" providerId="LiveId" clId="{A3EFEC50-BF8D-4C2E-8BF6-79D82C64F2E1}" dt="2024-03-28T14:38:06.379" v="23" actId="478"/>
          <ac:spMkLst>
            <pc:docMk/>
            <pc:sldMk cId="0" sldId="258"/>
            <ac:spMk id="1048597" creationId="{00000000-0000-0000-0000-000000000000}"/>
          </ac:spMkLst>
        </pc:spChg>
        <pc:spChg chg="del">
          <ac:chgData name="桂昊 鲁" userId="88ec7f7022c28b30" providerId="LiveId" clId="{A3EFEC50-BF8D-4C2E-8BF6-79D82C64F2E1}" dt="2024-03-28T14:39:28.558" v="83" actId="478"/>
          <ac:spMkLst>
            <pc:docMk/>
            <pc:sldMk cId="0" sldId="258"/>
            <ac:spMk id="1048600" creationId="{00000000-0000-0000-0000-000000000000}"/>
          </ac:spMkLst>
        </pc:spChg>
        <pc:spChg chg="add mod">
          <ac:chgData name="桂昊 鲁" userId="88ec7f7022c28b30" providerId="LiveId" clId="{A3EFEC50-BF8D-4C2E-8BF6-79D82C64F2E1}" dt="2024-03-28T15:07:35.621" v="1110" actId="1076"/>
          <ac:spMkLst>
            <pc:docMk/>
            <pc:sldMk cId="0" sldId="258"/>
            <ac:spMk id="2097157" creationId="{6D047C5F-629F-6804-A798-72B1CA3B6D16}"/>
          </ac:spMkLst>
        </pc:spChg>
        <pc:grpChg chg="add del mod">
          <ac:chgData name="桂昊 鲁" userId="88ec7f7022c28b30" providerId="LiveId" clId="{A3EFEC50-BF8D-4C2E-8BF6-79D82C64F2E1}" dt="2024-03-28T14:50:25.776" v="627" actId="478"/>
          <ac:grpSpMkLst>
            <pc:docMk/>
            <pc:sldMk cId="0" sldId="258"/>
            <ac:grpSpMk id="12" creationId="{F93D71A4-A76C-F4E6-F2ED-B766C9BD6478}"/>
          </ac:grpSpMkLst>
        </pc:grpChg>
        <pc:grpChg chg="add mod">
          <ac:chgData name="桂昊 鲁" userId="88ec7f7022c28b30" providerId="LiveId" clId="{A3EFEC50-BF8D-4C2E-8BF6-79D82C64F2E1}" dt="2024-03-28T14:59:05.459" v="1005" actId="164"/>
          <ac:grpSpMkLst>
            <pc:docMk/>
            <pc:sldMk cId="0" sldId="258"/>
            <ac:grpSpMk id="32" creationId="{4783D917-50AD-6B92-8361-257D19E1935C}"/>
          </ac:grpSpMkLst>
        </pc:grpChg>
        <pc:grpChg chg="add mod">
          <ac:chgData name="桂昊 鲁" userId="88ec7f7022c28b30" providerId="LiveId" clId="{A3EFEC50-BF8D-4C2E-8BF6-79D82C64F2E1}" dt="2024-03-28T14:59:16.399" v="1007" actId="1076"/>
          <ac:grpSpMkLst>
            <pc:docMk/>
            <pc:sldMk cId="0" sldId="258"/>
            <ac:grpSpMk id="49" creationId="{B68946B0-587C-4346-BA84-CCF2690E688D}"/>
          </ac:grpSpMkLst>
        </pc:grpChg>
        <pc:grpChg chg="add mod">
          <ac:chgData name="桂昊 鲁" userId="88ec7f7022c28b30" providerId="LiveId" clId="{A3EFEC50-BF8D-4C2E-8BF6-79D82C64F2E1}" dt="2024-03-28T15:00:04.572" v="1032" actId="164"/>
          <ac:grpSpMkLst>
            <pc:docMk/>
            <pc:sldMk cId="0" sldId="258"/>
            <ac:grpSpMk id="51" creationId="{BFD9DFF5-7AF2-E495-4359-9724CD0AAE15}"/>
          </ac:grpSpMkLst>
        </pc:grpChg>
        <pc:grpChg chg="add del mod">
          <ac:chgData name="桂昊 鲁" userId="88ec7f7022c28b30" providerId="LiveId" clId="{A3EFEC50-BF8D-4C2E-8BF6-79D82C64F2E1}" dt="2024-03-28T15:01:20.555" v="1039" actId="478"/>
          <ac:grpSpMkLst>
            <pc:docMk/>
            <pc:sldMk cId="0" sldId="258"/>
            <ac:grpSpMk id="52" creationId="{739B27F2-2E61-3ED3-77AB-D689FCC462A9}"/>
          </ac:grpSpMkLst>
        </pc:grpChg>
        <pc:grpChg chg="add del mod">
          <ac:chgData name="桂昊 鲁" userId="88ec7f7022c28b30" providerId="LiveId" clId="{A3EFEC50-BF8D-4C2E-8BF6-79D82C64F2E1}" dt="2024-03-28T15:06:18.652" v="1097" actId="478"/>
          <ac:grpSpMkLst>
            <pc:docMk/>
            <pc:sldMk cId="0" sldId="258"/>
            <ac:grpSpMk id="2097156" creationId="{09AF5B3D-50DC-8CD0-FAE5-FF2FAEFD0B2A}"/>
          </ac:grpSpMkLst>
        </pc:grpChg>
        <pc:picChg chg="add del mod">
          <ac:chgData name="桂昊 鲁" userId="88ec7f7022c28b30" providerId="LiveId" clId="{A3EFEC50-BF8D-4C2E-8BF6-79D82C64F2E1}" dt="2024-03-28T14:50:25.776" v="627" actId="478"/>
          <ac:picMkLst>
            <pc:docMk/>
            <pc:sldMk cId="0" sldId="258"/>
            <ac:picMk id="4" creationId="{1DFE5886-2099-DD23-74AF-3B47367CD2DE}"/>
          </ac:picMkLst>
        </pc:picChg>
        <pc:picChg chg="add mod modCrop">
          <ac:chgData name="桂昊 鲁" userId="88ec7f7022c28b30" providerId="LiveId" clId="{A3EFEC50-BF8D-4C2E-8BF6-79D82C64F2E1}" dt="2024-03-28T15:00:04.572" v="1032" actId="164"/>
          <ac:picMkLst>
            <pc:docMk/>
            <pc:sldMk cId="0" sldId="258"/>
            <ac:picMk id="30" creationId="{5600290D-856B-226F-F777-7DE5F3E02085}"/>
          </ac:picMkLst>
        </pc:picChg>
        <pc:picChg chg="mod">
          <ac:chgData name="桂昊 鲁" userId="88ec7f7022c28b30" providerId="LiveId" clId="{A3EFEC50-BF8D-4C2E-8BF6-79D82C64F2E1}" dt="2024-03-28T14:55:16.150" v="692"/>
          <ac:picMkLst>
            <pc:docMk/>
            <pc:sldMk cId="0" sldId="258"/>
            <ac:picMk id="33" creationId="{9D5AA700-DD75-E37D-6973-D1EFCCE0546B}"/>
          </ac:picMkLst>
        </pc:picChg>
        <pc:picChg chg="mod topLvl modCrop">
          <ac:chgData name="桂昊 鲁" userId="88ec7f7022c28b30" providerId="LiveId" clId="{A3EFEC50-BF8D-4C2E-8BF6-79D82C64F2E1}" dt="2024-03-28T15:02:28.019" v="1049" actId="1076"/>
          <ac:picMkLst>
            <pc:docMk/>
            <pc:sldMk cId="0" sldId="258"/>
            <ac:picMk id="53" creationId="{CCABE160-5783-0682-CCDD-7AC5DC4184C5}"/>
          </ac:picMkLst>
        </pc:picChg>
        <pc:picChg chg="del">
          <ac:chgData name="桂昊 鲁" userId="88ec7f7022c28b30" providerId="LiveId" clId="{A3EFEC50-BF8D-4C2E-8BF6-79D82C64F2E1}" dt="2024-03-28T14:38:08.860" v="24" actId="478"/>
          <ac:picMkLst>
            <pc:docMk/>
            <pc:sldMk cId="0" sldId="258"/>
            <ac:picMk id="2097152" creationId="{00000000-0000-0000-0000-000000000000}"/>
          </ac:picMkLst>
        </pc:picChg>
        <pc:cxnChg chg="add del mod">
          <ac:chgData name="桂昊 鲁" userId="88ec7f7022c28b30" providerId="LiveId" clId="{A3EFEC50-BF8D-4C2E-8BF6-79D82C64F2E1}" dt="2024-03-28T14:50:25.776" v="627" actId="478"/>
          <ac:cxnSpMkLst>
            <pc:docMk/>
            <pc:sldMk cId="0" sldId="258"/>
            <ac:cxnSpMk id="5" creationId="{40DA1ED1-34E4-27F2-AF9F-A0ABA66F5C21}"/>
          </ac:cxnSpMkLst>
        </pc:cxnChg>
        <pc:cxnChg chg="add del mod">
          <ac:chgData name="桂昊 鲁" userId="88ec7f7022c28b30" providerId="LiveId" clId="{A3EFEC50-BF8D-4C2E-8BF6-79D82C64F2E1}" dt="2024-03-28T14:50:25.776" v="627" actId="478"/>
          <ac:cxnSpMkLst>
            <pc:docMk/>
            <pc:sldMk cId="0" sldId="258"/>
            <ac:cxnSpMk id="7" creationId="{A0FDC690-E5A9-A853-2670-C189083C274D}"/>
          </ac:cxnSpMkLst>
        </pc:cxnChg>
        <pc:cxnChg chg="add del mod">
          <ac:chgData name="桂昊 鲁" userId="88ec7f7022c28b30" providerId="LiveId" clId="{A3EFEC50-BF8D-4C2E-8BF6-79D82C64F2E1}" dt="2024-03-28T14:50:25.776" v="627" actId="478"/>
          <ac:cxnSpMkLst>
            <pc:docMk/>
            <pc:sldMk cId="0" sldId="258"/>
            <ac:cxnSpMk id="9" creationId="{42F0BC17-2B60-B9E3-F14A-B438E46B23B6}"/>
          </ac:cxnSpMkLst>
        </pc:cxnChg>
        <pc:cxnChg chg="add del mod">
          <ac:chgData name="桂昊 鲁" userId="88ec7f7022c28b30" providerId="LiveId" clId="{A3EFEC50-BF8D-4C2E-8BF6-79D82C64F2E1}" dt="2024-03-28T14:50:25.776" v="627" actId="478"/>
          <ac:cxnSpMkLst>
            <pc:docMk/>
            <pc:sldMk cId="0" sldId="258"/>
            <ac:cxnSpMk id="11" creationId="{03FD5274-9A8F-B9C1-9F61-FB3521DD7511}"/>
          </ac:cxnSpMkLst>
        </pc:cxnChg>
        <pc:cxnChg chg="mod">
          <ac:chgData name="桂昊 鲁" userId="88ec7f7022c28b30" providerId="LiveId" clId="{A3EFEC50-BF8D-4C2E-8BF6-79D82C64F2E1}" dt="2024-03-28T14:38:11.704" v="26"/>
          <ac:cxnSpMkLst>
            <pc:docMk/>
            <pc:sldMk cId="0" sldId="258"/>
            <ac:cxnSpMk id="13" creationId="{DACF8C9C-368A-39F2-7211-CD25B60C7584}"/>
          </ac:cxnSpMkLst>
        </pc:cxnChg>
        <pc:cxnChg chg="mod">
          <ac:chgData name="桂昊 鲁" userId="88ec7f7022c28b30" providerId="LiveId" clId="{A3EFEC50-BF8D-4C2E-8BF6-79D82C64F2E1}" dt="2024-03-28T14:38:11.704" v="26"/>
          <ac:cxnSpMkLst>
            <pc:docMk/>
            <pc:sldMk cId="0" sldId="258"/>
            <ac:cxnSpMk id="16" creationId="{5E5C911D-4208-589D-6580-23ABA0B5D3BE}"/>
          </ac:cxnSpMkLst>
        </pc:cxnChg>
        <pc:cxnChg chg="mod">
          <ac:chgData name="桂昊 鲁" userId="88ec7f7022c28b30" providerId="LiveId" clId="{A3EFEC50-BF8D-4C2E-8BF6-79D82C64F2E1}" dt="2024-03-28T14:55:16.150" v="692"/>
          <ac:cxnSpMkLst>
            <pc:docMk/>
            <pc:sldMk cId="0" sldId="258"/>
            <ac:cxnSpMk id="34" creationId="{2BB88D9B-20E0-626F-8C57-7E8CD25E7E8B}"/>
          </ac:cxnSpMkLst>
        </pc:cxnChg>
        <pc:cxnChg chg="mod">
          <ac:chgData name="桂昊 鲁" userId="88ec7f7022c28b30" providerId="LiveId" clId="{A3EFEC50-BF8D-4C2E-8BF6-79D82C64F2E1}" dt="2024-03-28T14:55:16.150" v="692"/>
          <ac:cxnSpMkLst>
            <pc:docMk/>
            <pc:sldMk cId="0" sldId="258"/>
            <ac:cxnSpMk id="35" creationId="{9474939E-778D-023C-F9E3-6CAAF886FC10}"/>
          </ac:cxnSpMkLst>
        </pc:cxnChg>
        <pc:cxnChg chg="mod">
          <ac:chgData name="桂昊 鲁" userId="88ec7f7022c28b30" providerId="LiveId" clId="{A3EFEC50-BF8D-4C2E-8BF6-79D82C64F2E1}" dt="2024-03-28T14:55:16.150" v="692"/>
          <ac:cxnSpMkLst>
            <pc:docMk/>
            <pc:sldMk cId="0" sldId="258"/>
            <ac:cxnSpMk id="36" creationId="{4C10883D-F0A0-FA6E-7978-B7F6EB550AA8}"/>
          </ac:cxnSpMkLst>
        </pc:cxnChg>
        <pc:cxnChg chg="mod">
          <ac:chgData name="桂昊 鲁" userId="88ec7f7022c28b30" providerId="LiveId" clId="{A3EFEC50-BF8D-4C2E-8BF6-79D82C64F2E1}" dt="2024-03-28T14:55:16.150" v="692"/>
          <ac:cxnSpMkLst>
            <pc:docMk/>
            <pc:sldMk cId="0" sldId="258"/>
            <ac:cxnSpMk id="37" creationId="{3381DB99-223D-3636-CA46-F4B7E0BD0189}"/>
          </ac:cxnSpMkLst>
        </pc:cxnChg>
        <pc:cxnChg chg="mod">
          <ac:chgData name="桂昊 鲁" userId="88ec7f7022c28b30" providerId="LiveId" clId="{A3EFEC50-BF8D-4C2E-8BF6-79D82C64F2E1}" dt="2024-03-28T14:55:16.150" v="692"/>
          <ac:cxnSpMkLst>
            <pc:docMk/>
            <pc:sldMk cId="0" sldId="258"/>
            <ac:cxnSpMk id="38" creationId="{B0873286-8336-4D13-332F-539050836236}"/>
          </ac:cxnSpMkLst>
        </pc:cxnChg>
        <pc:cxnChg chg="mod">
          <ac:chgData name="桂昊 鲁" userId="88ec7f7022c28b30" providerId="LiveId" clId="{A3EFEC50-BF8D-4C2E-8BF6-79D82C64F2E1}" dt="2024-03-28T14:55:16.150" v="692"/>
          <ac:cxnSpMkLst>
            <pc:docMk/>
            <pc:sldMk cId="0" sldId="258"/>
            <ac:cxnSpMk id="39" creationId="{EAB38F94-B53C-98F7-B97D-EE0D0054D8C6}"/>
          </ac:cxnSpMkLst>
        </pc:cxnChg>
        <pc:cxnChg chg="mod">
          <ac:chgData name="桂昊 鲁" userId="88ec7f7022c28b30" providerId="LiveId" clId="{A3EFEC50-BF8D-4C2E-8BF6-79D82C64F2E1}" dt="2024-03-28T14:55:16.150" v="692"/>
          <ac:cxnSpMkLst>
            <pc:docMk/>
            <pc:sldMk cId="0" sldId="258"/>
            <ac:cxnSpMk id="46" creationId="{8DB49C44-0F5D-5921-B975-D83C6D72CED6}"/>
          </ac:cxnSpMkLst>
        </pc:cxnChg>
        <pc:cxnChg chg="add mod">
          <ac:chgData name="桂昊 鲁" userId="88ec7f7022c28b30" providerId="LiveId" clId="{A3EFEC50-BF8D-4C2E-8BF6-79D82C64F2E1}" dt="2024-03-28T15:07:42.465" v="1111" actId="14100"/>
          <ac:cxnSpMkLst>
            <pc:docMk/>
            <pc:sldMk cId="0" sldId="258"/>
            <ac:cxnSpMk id="56" creationId="{FF9FE654-992E-A061-BE7E-77275A3852A6}"/>
          </ac:cxnSpMkLst>
        </pc:cxnChg>
        <pc:cxnChg chg="add mod">
          <ac:chgData name="桂昊 鲁" userId="88ec7f7022c28b30" providerId="LiveId" clId="{A3EFEC50-BF8D-4C2E-8BF6-79D82C64F2E1}" dt="2024-03-28T15:05:59.190" v="1095" actId="164"/>
          <ac:cxnSpMkLst>
            <pc:docMk/>
            <pc:sldMk cId="0" sldId="258"/>
            <ac:cxnSpMk id="61" creationId="{14E809C6-4130-480A-7799-50403BB6D2A6}"/>
          </ac:cxnSpMkLst>
        </pc:cxnChg>
        <pc:cxnChg chg="add mod">
          <ac:chgData name="桂昊 鲁" userId="88ec7f7022c28b30" providerId="LiveId" clId="{A3EFEC50-BF8D-4C2E-8BF6-79D82C64F2E1}" dt="2024-03-28T15:05:59.190" v="1095" actId="164"/>
          <ac:cxnSpMkLst>
            <pc:docMk/>
            <pc:sldMk cId="0" sldId="258"/>
            <ac:cxnSpMk id="62" creationId="{B9EF6214-5885-DAB9-9074-7CA74907BC17}"/>
          </ac:cxnSpMkLst>
        </pc:cxnChg>
        <pc:cxnChg chg="add del mod">
          <ac:chgData name="桂昊 鲁" userId="88ec7f7022c28b30" providerId="LiveId" clId="{A3EFEC50-BF8D-4C2E-8BF6-79D82C64F2E1}" dt="2024-03-28T15:05:49.400" v="1094" actId="11529"/>
          <ac:cxnSpMkLst>
            <pc:docMk/>
            <pc:sldMk cId="0" sldId="258"/>
            <ac:cxnSpMk id="2097154" creationId="{4B9FCFD8-D178-8BA4-F7E3-DCF36C772AD4}"/>
          </ac:cxnSpMkLst>
        </pc:cxnChg>
      </pc:sldChg>
      <pc:sldChg chg="addSp delSp modSp mod">
        <pc:chgData name="桂昊 鲁" userId="88ec7f7022c28b30" providerId="LiveId" clId="{A3EFEC50-BF8D-4C2E-8BF6-79D82C64F2E1}" dt="2024-03-28T16:54:23.099" v="2419" actId="14100"/>
        <pc:sldMkLst>
          <pc:docMk/>
          <pc:sldMk cId="0" sldId="259"/>
        </pc:sldMkLst>
        <pc:spChg chg="add mod">
          <ac:chgData name="桂昊 鲁" userId="88ec7f7022c28b30" providerId="LiveId" clId="{A3EFEC50-BF8D-4C2E-8BF6-79D82C64F2E1}" dt="2024-03-28T14:39:33.783" v="86"/>
          <ac:spMkLst>
            <pc:docMk/>
            <pc:sldMk cId="0" sldId="259"/>
            <ac:spMk id="2" creationId="{F916C8AE-F095-F580-F0AD-1C5E6A04614F}"/>
          </ac:spMkLst>
        </pc:spChg>
        <pc:spChg chg="add del mod">
          <ac:chgData name="桂昊 鲁" userId="88ec7f7022c28b30" providerId="LiveId" clId="{A3EFEC50-BF8D-4C2E-8BF6-79D82C64F2E1}" dt="2024-03-28T14:52:51.005" v="656" actId="478"/>
          <ac:spMkLst>
            <pc:docMk/>
            <pc:sldMk cId="0" sldId="259"/>
            <ac:spMk id="4" creationId="{1339F985-047F-7052-B159-8F2368892343}"/>
          </ac:spMkLst>
        </pc:spChg>
        <pc:spChg chg="add del mod">
          <ac:chgData name="桂昊 鲁" userId="88ec7f7022c28b30" providerId="LiveId" clId="{A3EFEC50-BF8D-4C2E-8BF6-79D82C64F2E1}" dt="2024-03-28T14:52:50.158" v="654" actId="478"/>
          <ac:spMkLst>
            <pc:docMk/>
            <pc:sldMk cId="0" sldId="259"/>
            <ac:spMk id="6" creationId="{AA982EF0-04DB-152E-0AE4-4BD9B8F4AC65}"/>
          </ac:spMkLst>
        </pc:spChg>
        <pc:spChg chg="add del mod">
          <ac:chgData name="桂昊 鲁" userId="88ec7f7022c28b30" providerId="LiveId" clId="{A3EFEC50-BF8D-4C2E-8BF6-79D82C64F2E1}" dt="2024-03-28T14:53:13.925" v="667" actId="478"/>
          <ac:spMkLst>
            <pc:docMk/>
            <pc:sldMk cId="0" sldId="259"/>
            <ac:spMk id="20" creationId="{3CFABBF7-02B5-BA9C-7E49-F5EF28B12791}"/>
          </ac:spMkLst>
        </pc:spChg>
        <pc:spChg chg="add del mod">
          <ac:chgData name="桂昊 鲁" userId="88ec7f7022c28b30" providerId="LiveId" clId="{A3EFEC50-BF8D-4C2E-8BF6-79D82C64F2E1}" dt="2024-03-28T14:53:17.350" v="669" actId="478"/>
          <ac:spMkLst>
            <pc:docMk/>
            <pc:sldMk cId="0" sldId="259"/>
            <ac:spMk id="22" creationId="{2FAD70E2-C866-4723-209A-7E5E64406822}"/>
          </ac:spMkLst>
        </pc:spChg>
        <pc:spChg chg="add mod">
          <ac:chgData name="桂昊 鲁" userId="88ec7f7022c28b30" providerId="LiveId" clId="{A3EFEC50-BF8D-4C2E-8BF6-79D82C64F2E1}" dt="2024-03-28T15:12:02.032" v="1125" actId="20577"/>
          <ac:spMkLst>
            <pc:docMk/>
            <pc:sldMk cId="0" sldId="259"/>
            <ac:spMk id="25" creationId="{508CFAAA-9ABA-B391-145C-51BAC70F100D}"/>
          </ac:spMkLst>
        </pc:spChg>
        <pc:spChg chg="add del">
          <ac:chgData name="桂昊 鲁" userId="88ec7f7022c28b30" providerId="LiveId" clId="{A3EFEC50-BF8D-4C2E-8BF6-79D82C64F2E1}" dt="2024-03-28T15:14:16.574" v="1127" actId="22"/>
          <ac:spMkLst>
            <pc:docMk/>
            <pc:sldMk cId="0" sldId="259"/>
            <ac:spMk id="27" creationId="{ED3FF270-D854-31F6-1512-6547D224E348}"/>
          </ac:spMkLst>
        </pc:spChg>
        <pc:spChg chg="add mod">
          <ac:chgData name="桂昊 鲁" userId="88ec7f7022c28b30" providerId="LiveId" clId="{A3EFEC50-BF8D-4C2E-8BF6-79D82C64F2E1}" dt="2024-03-28T16:54:23.099" v="2419" actId="14100"/>
          <ac:spMkLst>
            <pc:docMk/>
            <pc:sldMk cId="0" sldId="259"/>
            <ac:spMk id="28" creationId="{0596850F-A200-B4BF-03C5-DFAA021A96F4}"/>
          </ac:spMkLst>
        </pc:spChg>
        <pc:spChg chg="add mod">
          <ac:chgData name="桂昊 鲁" userId="88ec7f7022c28b30" providerId="LiveId" clId="{A3EFEC50-BF8D-4C2E-8BF6-79D82C64F2E1}" dt="2024-03-28T15:18:38.244" v="1368" actId="164"/>
          <ac:spMkLst>
            <pc:docMk/>
            <pc:sldMk cId="0" sldId="259"/>
            <ac:spMk id="37" creationId="{5C75B3FF-796A-D7FA-86CB-08B92F00142C}"/>
          </ac:spMkLst>
        </pc:spChg>
        <pc:spChg chg="mod">
          <ac:chgData name="桂昊 鲁" userId="88ec7f7022c28b30" providerId="LiveId" clId="{A3EFEC50-BF8D-4C2E-8BF6-79D82C64F2E1}" dt="2024-03-28T15:18:48.922" v="1375" actId="20577"/>
          <ac:spMkLst>
            <pc:docMk/>
            <pc:sldMk cId="0" sldId="259"/>
            <ac:spMk id="41" creationId="{6B27AE51-D5C8-79E4-ED09-9AC78C6CB216}"/>
          </ac:spMkLst>
        </pc:spChg>
        <pc:spChg chg="add del">
          <ac:chgData name="桂昊 鲁" userId="88ec7f7022c28b30" providerId="LiveId" clId="{A3EFEC50-BF8D-4C2E-8BF6-79D82C64F2E1}" dt="2024-03-28T14:53:15.851" v="668" actId="478"/>
          <ac:spMkLst>
            <pc:docMk/>
            <pc:sldMk cId="0" sldId="259"/>
            <ac:spMk id="1048601" creationId="{00000000-0000-0000-0000-000000000000}"/>
          </ac:spMkLst>
        </pc:spChg>
        <pc:spChg chg="add del">
          <ac:chgData name="桂昊 鲁" userId="88ec7f7022c28b30" providerId="LiveId" clId="{A3EFEC50-BF8D-4C2E-8BF6-79D82C64F2E1}" dt="2024-03-28T14:53:12.118" v="666" actId="478"/>
          <ac:spMkLst>
            <pc:docMk/>
            <pc:sldMk cId="0" sldId="259"/>
            <ac:spMk id="1048602" creationId="{00000000-0000-0000-0000-000000000000}"/>
          </ac:spMkLst>
        </pc:spChg>
        <pc:spChg chg="del">
          <ac:chgData name="桂昊 鲁" userId="88ec7f7022c28b30" providerId="LiveId" clId="{A3EFEC50-BF8D-4C2E-8BF6-79D82C64F2E1}" dt="2024-03-28T14:39:33.483" v="85" actId="478"/>
          <ac:spMkLst>
            <pc:docMk/>
            <pc:sldMk cId="0" sldId="259"/>
            <ac:spMk id="1048604" creationId="{00000000-0000-0000-0000-000000000000}"/>
          </ac:spMkLst>
        </pc:spChg>
        <pc:spChg chg="mod">
          <ac:chgData name="桂昊 鲁" userId="88ec7f7022c28b30" providerId="LiveId" clId="{A3EFEC50-BF8D-4C2E-8BF6-79D82C64F2E1}" dt="2024-03-28T14:54:17.520" v="675" actId="14100"/>
          <ac:spMkLst>
            <pc:docMk/>
            <pc:sldMk cId="0" sldId="259"/>
            <ac:spMk id="1048606" creationId="{00000000-0000-0000-0000-000000000000}"/>
          </ac:spMkLst>
        </pc:spChg>
        <pc:spChg chg="mod">
          <ac:chgData name="桂昊 鲁" userId="88ec7f7022c28b30" providerId="LiveId" clId="{A3EFEC50-BF8D-4C2E-8BF6-79D82C64F2E1}" dt="2024-03-28T14:54:24.882" v="677" actId="14100"/>
          <ac:spMkLst>
            <pc:docMk/>
            <pc:sldMk cId="0" sldId="259"/>
            <ac:spMk id="1048607" creationId="{00000000-0000-0000-0000-000000000000}"/>
          </ac:spMkLst>
        </pc:spChg>
        <pc:spChg chg="mod">
          <ac:chgData name="桂昊 鲁" userId="88ec7f7022c28b30" providerId="LiveId" clId="{A3EFEC50-BF8D-4C2E-8BF6-79D82C64F2E1}" dt="2024-03-28T14:54:36.534" v="679" actId="14100"/>
          <ac:spMkLst>
            <pc:docMk/>
            <pc:sldMk cId="0" sldId="259"/>
            <ac:spMk id="1048608" creationId="{00000000-0000-0000-0000-000000000000}"/>
          </ac:spMkLst>
        </pc:spChg>
        <pc:spChg chg="mod">
          <ac:chgData name="桂昊 鲁" userId="88ec7f7022c28b30" providerId="LiveId" clId="{A3EFEC50-BF8D-4C2E-8BF6-79D82C64F2E1}" dt="2024-03-28T14:54:40.210" v="680" actId="255"/>
          <ac:spMkLst>
            <pc:docMk/>
            <pc:sldMk cId="0" sldId="259"/>
            <ac:spMk id="1048609" creationId="{00000000-0000-0000-0000-000000000000}"/>
          </ac:spMkLst>
        </pc:spChg>
        <pc:spChg chg="mod">
          <ac:chgData name="桂昊 鲁" userId="88ec7f7022c28b30" providerId="LiveId" clId="{A3EFEC50-BF8D-4C2E-8BF6-79D82C64F2E1}" dt="2024-03-28T14:54:50.310" v="682" actId="14100"/>
          <ac:spMkLst>
            <pc:docMk/>
            <pc:sldMk cId="0" sldId="259"/>
            <ac:spMk id="1048610" creationId="{00000000-0000-0000-0000-000000000000}"/>
          </ac:spMkLst>
        </pc:spChg>
        <pc:spChg chg="mod">
          <ac:chgData name="桂昊 鲁" userId="88ec7f7022c28b30" providerId="LiveId" clId="{A3EFEC50-BF8D-4C2E-8BF6-79D82C64F2E1}" dt="2024-03-28T14:55:08.522" v="690" actId="255"/>
          <ac:spMkLst>
            <pc:docMk/>
            <pc:sldMk cId="0" sldId="259"/>
            <ac:spMk id="1048611" creationId="{00000000-0000-0000-0000-000000000000}"/>
          </ac:spMkLst>
        </pc:spChg>
        <pc:spChg chg="mod">
          <ac:chgData name="桂昊 鲁" userId="88ec7f7022c28b30" providerId="LiveId" clId="{A3EFEC50-BF8D-4C2E-8BF6-79D82C64F2E1}" dt="2024-03-28T14:55:04.281" v="689" actId="14100"/>
          <ac:spMkLst>
            <pc:docMk/>
            <pc:sldMk cId="0" sldId="259"/>
            <ac:spMk id="1048612" creationId="{00000000-0000-0000-0000-000000000000}"/>
          </ac:spMkLst>
        </pc:spChg>
        <pc:grpChg chg="add del mod">
          <ac:chgData name="桂昊 鲁" userId="88ec7f7022c28b30" providerId="LiveId" clId="{A3EFEC50-BF8D-4C2E-8BF6-79D82C64F2E1}" dt="2024-03-28T15:11:50.206" v="1112" actId="478"/>
          <ac:grpSpMkLst>
            <pc:docMk/>
            <pc:sldMk cId="0" sldId="259"/>
            <ac:grpSpMk id="23" creationId="{761C6343-D0BD-2C0C-ECF3-AD3859865EA7}"/>
          </ac:grpSpMkLst>
        </pc:grpChg>
        <pc:grpChg chg="add mod">
          <ac:chgData name="桂昊 鲁" userId="88ec7f7022c28b30" providerId="LiveId" clId="{A3EFEC50-BF8D-4C2E-8BF6-79D82C64F2E1}" dt="2024-03-28T15:18:38.244" v="1368" actId="164"/>
          <ac:grpSpMkLst>
            <pc:docMk/>
            <pc:sldMk cId="0" sldId="259"/>
            <ac:grpSpMk id="38" creationId="{CDFB4F20-9988-CAC3-34C5-6B946DFEF616}"/>
          </ac:grpSpMkLst>
        </pc:grpChg>
        <pc:grpChg chg="add mod">
          <ac:chgData name="桂昊 鲁" userId="88ec7f7022c28b30" providerId="LiveId" clId="{A3EFEC50-BF8D-4C2E-8BF6-79D82C64F2E1}" dt="2024-03-28T15:18:42.014" v="1370" actId="1076"/>
          <ac:grpSpMkLst>
            <pc:docMk/>
            <pc:sldMk cId="0" sldId="259"/>
            <ac:grpSpMk id="39" creationId="{E3049405-0E4E-0614-0D2B-152DC0AC4817}"/>
          </ac:grpSpMkLst>
        </pc:grpChg>
        <pc:picChg chg="add del mod">
          <ac:chgData name="桂昊 鲁" userId="88ec7f7022c28b30" providerId="LiveId" clId="{A3EFEC50-BF8D-4C2E-8BF6-79D82C64F2E1}" dt="2024-03-28T15:16:13.790" v="1254" actId="478"/>
          <ac:picMkLst>
            <pc:docMk/>
            <pc:sldMk cId="0" sldId="259"/>
            <ac:picMk id="30" creationId="{FB964F5C-0CD9-9F11-2B10-C57AEBEFB11E}"/>
          </ac:picMkLst>
        </pc:picChg>
        <pc:picChg chg="add mod">
          <ac:chgData name="桂昊 鲁" userId="88ec7f7022c28b30" providerId="LiveId" clId="{A3EFEC50-BF8D-4C2E-8BF6-79D82C64F2E1}" dt="2024-03-28T15:17:23.799" v="1317" actId="1076"/>
          <ac:picMkLst>
            <pc:docMk/>
            <pc:sldMk cId="0" sldId="259"/>
            <ac:picMk id="32" creationId="{D277196B-AF6D-8FE6-2AC2-4B1E990D2C9E}"/>
          </ac:picMkLst>
        </pc:picChg>
        <pc:picChg chg="add mod ord">
          <ac:chgData name="桂昊 鲁" userId="88ec7f7022c28b30" providerId="LiveId" clId="{A3EFEC50-BF8D-4C2E-8BF6-79D82C64F2E1}" dt="2024-03-28T15:26:25.847" v="1451" actId="1076"/>
          <ac:picMkLst>
            <pc:docMk/>
            <pc:sldMk cId="0" sldId="259"/>
            <ac:picMk id="42" creationId="{E745EE81-D447-5C37-20C7-8DC435604A06}"/>
          </ac:picMkLst>
        </pc:picChg>
        <pc:picChg chg="mod">
          <ac:chgData name="桂昊 鲁" userId="88ec7f7022c28b30" providerId="LiveId" clId="{A3EFEC50-BF8D-4C2E-8BF6-79D82C64F2E1}" dt="2024-03-28T14:53:26.810" v="670" actId="164"/>
          <ac:picMkLst>
            <pc:docMk/>
            <pc:sldMk cId="0" sldId="259"/>
            <ac:picMk id="2097153" creationId="{00000000-0000-0000-0000-000000000000}"/>
          </ac:picMkLst>
        </pc:picChg>
        <pc:cxnChg chg="add del">
          <ac:chgData name="桂昊 鲁" userId="88ec7f7022c28b30" providerId="LiveId" clId="{A3EFEC50-BF8D-4C2E-8BF6-79D82C64F2E1}" dt="2024-03-28T15:17:34.344" v="1319" actId="11529"/>
          <ac:cxnSpMkLst>
            <pc:docMk/>
            <pc:sldMk cId="0" sldId="259"/>
            <ac:cxnSpMk id="34" creationId="{60DA7565-F700-0FFF-47AB-8BF27D1E8B2F}"/>
          </ac:cxnSpMkLst>
        </pc:cxnChg>
        <pc:cxnChg chg="add mod">
          <ac:chgData name="桂昊 鲁" userId="88ec7f7022c28b30" providerId="LiveId" clId="{A3EFEC50-BF8D-4C2E-8BF6-79D82C64F2E1}" dt="2024-03-28T15:18:38.244" v="1368" actId="164"/>
          <ac:cxnSpMkLst>
            <pc:docMk/>
            <pc:sldMk cId="0" sldId="259"/>
            <ac:cxnSpMk id="36" creationId="{46243DB2-5AD7-1C66-6824-78A4DE2AFD89}"/>
          </ac:cxnSpMkLst>
        </pc:cxnChg>
        <pc:cxnChg chg="mod">
          <ac:chgData name="桂昊 鲁" userId="88ec7f7022c28b30" providerId="LiveId" clId="{A3EFEC50-BF8D-4C2E-8BF6-79D82C64F2E1}" dt="2024-03-28T15:18:39.638" v="1369"/>
          <ac:cxnSpMkLst>
            <pc:docMk/>
            <pc:sldMk cId="0" sldId="259"/>
            <ac:cxnSpMk id="40" creationId="{8BBAF057-A794-DCF3-9F4F-2D164BC2B850}"/>
          </ac:cxnSpMkLst>
        </pc:cxnChg>
        <pc:cxnChg chg="mod">
          <ac:chgData name="桂昊 鲁" userId="88ec7f7022c28b30" providerId="LiveId" clId="{A3EFEC50-BF8D-4C2E-8BF6-79D82C64F2E1}" dt="2024-03-28T15:11:50.206" v="1112" actId="478"/>
          <ac:cxnSpMkLst>
            <pc:docMk/>
            <pc:sldMk cId="0" sldId="259"/>
            <ac:cxnSpMk id="3145728" creationId="{00000000-0000-0000-0000-000000000000}"/>
          </ac:cxnSpMkLst>
        </pc:cxnChg>
        <pc:cxnChg chg="mod">
          <ac:chgData name="桂昊 鲁" userId="88ec7f7022c28b30" providerId="LiveId" clId="{A3EFEC50-BF8D-4C2E-8BF6-79D82C64F2E1}" dt="2024-03-28T14:53:26.810" v="670" actId="164"/>
          <ac:cxnSpMkLst>
            <pc:docMk/>
            <pc:sldMk cId="0" sldId="259"/>
            <ac:cxnSpMk id="3145729" creationId="{00000000-0000-0000-0000-000000000000}"/>
          </ac:cxnSpMkLst>
        </pc:cxnChg>
        <pc:cxnChg chg="mod">
          <ac:chgData name="桂昊 鲁" userId="88ec7f7022c28b30" providerId="LiveId" clId="{A3EFEC50-BF8D-4C2E-8BF6-79D82C64F2E1}" dt="2024-03-28T14:53:26.810" v="670" actId="164"/>
          <ac:cxnSpMkLst>
            <pc:docMk/>
            <pc:sldMk cId="0" sldId="259"/>
            <ac:cxnSpMk id="3145730" creationId="{00000000-0000-0000-0000-000000000000}"/>
          </ac:cxnSpMkLst>
        </pc:cxnChg>
        <pc:cxnChg chg="mod">
          <ac:chgData name="桂昊 鲁" userId="88ec7f7022c28b30" providerId="LiveId" clId="{A3EFEC50-BF8D-4C2E-8BF6-79D82C64F2E1}" dt="2024-03-28T14:53:26.810" v="670" actId="164"/>
          <ac:cxnSpMkLst>
            <pc:docMk/>
            <pc:sldMk cId="0" sldId="259"/>
            <ac:cxnSpMk id="3145731" creationId="{00000000-0000-0000-0000-000000000000}"/>
          </ac:cxnSpMkLst>
        </pc:cxnChg>
        <pc:cxnChg chg="mod">
          <ac:chgData name="桂昊 鲁" userId="88ec7f7022c28b30" providerId="LiveId" clId="{A3EFEC50-BF8D-4C2E-8BF6-79D82C64F2E1}" dt="2024-03-28T14:53:26.810" v="670" actId="164"/>
          <ac:cxnSpMkLst>
            <pc:docMk/>
            <pc:sldMk cId="0" sldId="259"/>
            <ac:cxnSpMk id="3145732" creationId="{00000000-0000-0000-0000-000000000000}"/>
          </ac:cxnSpMkLst>
        </pc:cxnChg>
        <pc:cxnChg chg="mod">
          <ac:chgData name="桂昊 鲁" userId="88ec7f7022c28b30" providerId="LiveId" clId="{A3EFEC50-BF8D-4C2E-8BF6-79D82C64F2E1}" dt="2024-03-28T14:53:26.810" v="670" actId="164"/>
          <ac:cxnSpMkLst>
            <pc:docMk/>
            <pc:sldMk cId="0" sldId="259"/>
            <ac:cxnSpMk id="3145733" creationId="{00000000-0000-0000-0000-000000000000}"/>
          </ac:cxnSpMkLst>
        </pc:cxnChg>
        <pc:cxnChg chg="mod">
          <ac:chgData name="桂昊 鲁" userId="88ec7f7022c28b30" providerId="LiveId" clId="{A3EFEC50-BF8D-4C2E-8BF6-79D82C64F2E1}" dt="2024-03-28T14:53:26.810" v="670" actId="164"/>
          <ac:cxnSpMkLst>
            <pc:docMk/>
            <pc:sldMk cId="0" sldId="259"/>
            <ac:cxnSpMk id="3145734" creationId="{00000000-0000-0000-0000-000000000000}"/>
          </ac:cxnSpMkLst>
        </pc:cxnChg>
      </pc:sldChg>
      <pc:sldChg chg="addSp delSp modSp mod modClrScheme chgLayout">
        <pc:chgData name="桂昊 鲁" userId="88ec7f7022c28b30" providerId="LiveId" clId="{A3EFEC50-BF8D-4C2E-8BF6-79D82C64F2E1}" dt="2024-03-28T16:54:32.739" v="2421" actId="14100"/>
        <pc:sldMkLst>
          <pc:docMk/>
          <pc:sldMk cId="0" sldId="260"/>
        </pc:sldMkLst>
        <pc:spChg chg="add mod">
          <ac:chgData name="桂昊 鲁" userId="88ec7f7022c28b30" providerId="LiveId" clId="{A3EFEC50-BF8D-4C2E-8BF6-79D82C64F2E1}" dt="2024-03-28T15:24:50.199" v="1446" actId="26606"/>
          <ac:spMkLst>
            <pc:docMk/>
            <pc:sldMk cId="0" sldId="260"/>
            <ac:spMk id="2" creationId="{0885A528-2C4F-7A6F-03DA-A9BEF6795CF9}"/>
          </ac:spMkLst>
        </pc:spChg>
        <pc:spChg chg="add del mod">
          <ac:chgData name="桂昊 鲁" userId="88ec7f7022c28b30" providerId="LiveId" clId="{A3EFEC50-BF8D-4C2E-8BF6-79D82C64F2E1}" dt="2024-03-28T15:19:40.012" v="1425" actId="478"/>
          <ac:spMkLst>
            <pc:docMk/>
            <pc:sldMk cId="0" sldId="260"/>
            <ac:spMk id="4" creationId="{78E407B2-1D3C-0254-FABC-1364E043BFE4}"/>
          </ac:spMkLst>
        </pc:spChg>
        <pc:spChg chg="add del mod">
          <ac:chgData name="桂昊 鲁" userId="88ec7f7022c28b30" providerId="LiveId" clId="{A3EFEC50-BF8D-4C2E-8BF6-79D82C64F2E1}" dt="2024-03-28T15:19:42.551" v="1427" actId="478"/>
          <ac:spMkLst>
            <pc:docMk/>
            <pc:sldMk cId="0" sldId="260"/>
            <ac:spMk id="6" creationId="{235B8F69-A095-E2D2-A487-1D6AADED5416}"/>
          </ac:spMkLst>
        </pc:spChg>
        <pc:spChg chg="add mod">
          <ac:chgData name="桂昊 鲁" userId="88ec7f7022c28b30" providerId="LiveId" clId="{A3EFEC50-BF8D-4C2E-8BF6-79D82C64F2E1}" dt="2024-03-28T16:54:32.739" v="2421" actId="14100"/>
          <ac:spMkLst>
            <pc:docMk/>
            <pc:sldMk cId="0" sldId="260"/>
            <ac:spMk id="13" creationId="{F7390D78-237A-8BA6-5405-CC937600AE92}"/>
          </ac:spMkLst>
        </pc:spChg>
        <pc:spChg chg="add mod">
          <ac:chgData name="桂昊 鲁" userId="88ec7f7022c28b30" providerId="LiveId" clId="{A3EFEC50-BF8D-4C2E-8BF6-79D82C64F2E1}" dt="2024-03-28T15:30:07.077" v="1569" actId="164"/>
          <ac:spMkLst>
            <pc:docMk/>
            <pc:sldMk cId="0" sldId="260"/>
            <ac:spMk id="14" creationId="{F32D20F5-41B3-0895-8509-9C84591E83F5}"/>
          </ac:spMkLst>
        </pc:spChg>
        <pc:spChg chg="mod">
          <ac:chgData name="桂昊 鲁" userId="88ec7f7022c28b30" providerId="LiveId" clId="{A3EFEC50-BF8D-4C2E-8BF6-79D82C64F2E1}" dt="2024-03-28T15:24:50.199" v="1446" actId="26606"/>
          <ac:spMkLst>
            <pc:docMk/>
            <pc:sldMk cId="0" sldId="260"/>
            <ac:spMk id="1048613" creationId="{00000000-0000-0000-0000-000000000000}"/>
          </ac:spMkLst>
        </pc:spChg>
        <pc:spChg chg="del">
          <ac:chgData name="桂昊 鲁" userId="88ec7f7022c28b30" providerId="LiveId" clId="{A3EFEC50-BF8D-4C2E-8BF6-79D82C64F2E1}" dt="2024-03-28T15:19:35.907" v="1423" actId="478"/>
          <ac:spMkLst>
            <pc:docMk/>
            <pc:sldMk cId="0" sldId="260"/>
            <ac:spMk id="1048614" creationId="{00000000-0000-0000-0000-000000000000}"/>
          </ac:spMkLst>
        </pc:spChg>
        <pc:spChg chg="mod">
          <ac:chgData name="桂昊 鲁" userId="88ec7f7022c28b30" providerId="LiveId" clId="{A3EFEC50-BF8D-4C2E-8BF6-79D82C64F2E1}" dt="2024-03-28T15:24:50.199" v="1446" actId="26606"/>
          <ac:spMkLst>
            <pc:docMk/>
            <pc:sldMk cId="0" sldId="260"/>
            <ac:spMk id="1048615" creationId="{00000000-0000-0000-0000-000000000000}"/>
          </ac:spMkLst>
        </pc:spChg>
        <pc:spChg chg="del">
          <ac:chgData name="桂昊 鲁" userId="88ec7f7022c28b30" providerId="LiveId" clId="{A3EFEC50-BF8D-4C2E-8BF6-79D82C64F2E1}" dt="2024-03-28T14:39:36.912" v="87" actId="478"/>
          <ac:spMkLst>
            <pc:docMk/>
            <pc:sldMk cId="0" sldId="260"/>
            <ac:spMk id="1048616" creationId="{00000000-0000-0000-0000-000000000000}"/>
          </ac:spMkLst>
        </pc:spChg>
        <pc:spChg chg="mod ord">
          <ac:chgData name="桂昊 鲁" userId="88ec7f7022c28b30" providerId="LiveId" clId="{A3EFEC50-BF8D-4C2E-8BF6-79D82C64F2E1}" dt="2024-03-28T15:24:50.199" v="1446" actId="26606"/>
          <ac:spMkLst>
            <pc:docMk/>
            <pc:sldMk cId="0" sldId="260"/>
            <ac:spMk id="1048617" creationId="{00000000-0000-0000-0000-000000000000}"/>
          </ac:spMkLst>
        </pc:spChg>
        <pc:spChg chg="del">
          <ac:chgData name="桂昊 鲁" userId="88ec7f7022c28b30" providerId="LiveId" clId="{A3EFEC50-BF8D-4C2E-8BF6-79D82C64F2E1}" dt="2024-03-28T15:19:35.907" v="1423" actId="478"/>
          <ac:spMkLst>
            <pc:docMk/>
            <pc:sldMk cId="0" sldId="260"/>
            <ac:spMk id="1048618" creationId="{00000000-0000-0000-0000-000000000000}"/>
          </ac:spMkLst>
        </pc:spChg>
        <pc:spChg chg="del">
          <ac:chgData name="桂昊 鲁" userId="88ec7f7022c28b30" providerId="LiveId" clId="{A3EFEC50-BF8D-4C2E-8BF6-79D82C64F2E1}" dt="2024-03-28T15:19:44.055" v="1428" actId="478"/>
          <ac:spMkLst>
            <pc:docMk/>
            <pc:sldMk cId="0" sldId="260"/>
            <ac:spMk id="1048619" creationId="{00000000-0000-0000-0000-000000000000}"/>
          </ac:spMkLst>
        </pc:spChg>
        <pc:spChg chg="add del mod">
          <ac:chgData name="桂昊 鲁" userId="88ec7f7022c28b30" providerId="LiveId" clId="{A3EFEC50-BF8D-4C2E-8BF6-79D82C64F2E1}" dt="2024-03-28T15:24:50.199" v="1446" actId="26606"/>
          <ac:spMkLst>
            <pc:docMk/>
            <pc:sldMk cId="0" sldId="260"/>
            <ac:spMk id="1048622" creationId="{D6E93F8C-A5BB-D948-5FC3-BAD2D2537CB9}"/>
          </ac:spMkLst>
        </pc:spChg>
        <pc:spChg chg="add del mod">
          <ac:chgData name="桂昊 鲁" userId="88ec7f7022c28b30" providerId="LiveId" clId="{A3EFEC50-BF8D-4C2E-8BF6-79D82C64F2E1}" dt="2024-03-28T15:24:50.199" v="1446" actId="26606"/>
          <ac:spMkLst>
            <pc:docMk/>
            <pc:sldMk cId="0" sldId="260"/>
            <ac:spMk id="1048624" creationId="{D382929A-7E13-5645-D289-697CE8601AE4}"/>
          </ac:spMkLst>
        </pc:spChg>
        <pc:grpChg chg="add mod">
          <ac:chgData name="桂昊 鲁" userId="88ec7f7022c28b30" providerId="LiveId" clId="{A3EFEC50-BF8D-4C2E-8BF6-79D82C64F2E1}" dt="2024-03-28T15:30:36.459" v="1630" actId="1076"/>
          <ac:grpSpMkLst>
            <pc:docMk/>
            <pc:sldMk cId="0" sldId="260"/>
            <ac:grpSpMk id="15" creationId="{933A9921-DA39-CF22-E693-07E13B5E1FE2}"/>
          </ac:grpSpMkLst>
        </pc:grpChg>
        <pc:picChg chg="add mod ord modCrop">
          <ac:chgData name="桂昊 鲁" userId="88ec7f7022c28b30" providerId="LiveId" clId="{A3EFEC50-BF8D-4C2E-8BF6-79D82C64F2E1}" dt="2024-03-28T15:30:38.542" v="1631" actId="1076"/>
          <ac:picMkLst>
            <pc:docMk/>
            <pc:sldMk cId="0" sldId="260"/>
            <ac:picMk id="8" creationId="{1E1BFFEB-6E10-AB02-53AF-0275D68DF545}"/>
          </ac:picMkLst>
        </pc:picChg>
        <pc:picChg chg="add del mod ord modCrop">
          <ac:chgData name="桂昊 鲁" userId="88ec7f7022c28b30" providerId="LiveId" clId="{A3EFEC50-BF8D-4C2E-8BF6-79D82C64F2E1}" dt="2024-03-28T15:26:37.693" v="1452" actId="478"/>
          <ac:picMkLst>
            <pc:docMk/>
            <pc:sldMk cId="0" sldId="260"/>
            <ac:picMk id="10" creationId="{6276D488-26D2-05C2-D8B9-92B31B067CDA}"/>
          </ac:picMkLst>
        </pc:picChg>
        <pc:picChg chg="add mod modCrop">
          <ac:chgData name="桂昊 鲁" userId="88ec7f7022c28b30" providerId="LiveId" clId="{A3EFEC50-BF8D-4C2E-8BF6-79D82C64F2E1}" dt="2024-03-28T15:30:07.077" v="1569" actId="164"/>
          <ac:picMkLst>
            <pc:docMk/>
            <pc:sldMk cId="0" sldId="260"/>
            <ac:picMk id="12" creationId="{7DF52B82-56C9-1DF6-2709-90128719D7A7}"/>
          </ac:picMkLst>
        </pc:picChg>
        <pc:picChg chg="add del mod ord">
          <ac:chgData name="桂昊 鲁" userId="88ec7f7022c28b30" providerId="LiveId" clId="{A3EFEC50-BF8D-4C2E-8BF6-79D82C64F2E1}" dt="2024-03-28T16:26:39.802" v="1811" actId="478"/>
          <ac:picMkLst>
            <pc:docMk/>
            <pc:sldMk cId="0" sldId="260"/>
            <ac:picMk id="17" creationId="{3EAA1250-5EB5-ACC7-DFCA-61FD89BA3BD2}"/>
          </ac:picMkLst>
        </pc:picChg>
        <pc:picChg chg="add mod">
          <ac:chgData name="桂昊 鲁" userId="88ec7f7022c28b30" providerId="LiveId" clId="{A3EFEC50-BF8D-4C2E-8BF6-79D82C64F2E1}" dt="2024-03-28T16:26:58.108" v="1816" actId="1076"/>
          <ac:picMkLst>
            <pc:docMk/>
            <pc:sldMk cId="0" sldId="260"/>
            <ac:picMk id="19" creationId="{2D58478E-191C-37BA-2724-AD8DB3B3DE46}"/>
          </ac:picMkLst>
        </pc:picChg>
        <pc:picChg chg="del">
          <ac:chgData name="桂昊 鲁" userId="88ec7f7022c28b30" providerId="LiveId" clId="{A3EFEC50-BF8D-4C2E-8BF6-79D82C64F2E1}" dt="2024-03-28T15:19:35.907" v="1423" actId="478"/>
          <ac:picMkLst>
            <pc:docMk/>
            <pc:sldMk cId="0" sldId="260"/>
            <ac:picMk id="2097154" creationId="{00000000-0000-0000-0000-000000000000}"/>
          </ac:picMkLst>
        </pc:picChg>
        <pc:picChg chg="del">
          <ac:chgData name="桂昊 鲁" userId="88ec7f7022c28b30" providerId="LiveId" clId="{A3EFEC50-BF8D-4C2E-8BF6-79D82C64F2E1}" dt="2024-03-28T15:19:35.907" v="1423" actId="478"/>
          <ac:picMkLst>
            <pc:docMk/>
            <pc:sldMk cId="0" sldId="260"/>
            <ac:picMk id="2097155" creationId="{00000000-0000-0000-0000-000000000000}"/>
          </ac:picMkLst>
        </pc:picChg>
        <pc:picChg chg="del">
          <ac:chgData name="桂昊 鲁" userId="88ec7f7022c28b30" providerId="LiveId" clId="{A3EFEC50-BF8D-4C2E-8BF6-79D82C64F2E1}" dt="2024-03-28T15:19:35.907" v="1423" actId="478"/>
          <ac:picMkLst>
            <pc:docMk/>
            <pc:sldMk cId="0" sldId="260"/>
            <ac:picMk id="2097156" creationId="{00000000-0000-0000-0000-000000000000}"/>
          </ac:picMkLst>
        </pc:picChg>
        <pc:picChg chg="del">
          <ac:chgData name="桂昊 鲁" userId="88ec7f7022c28b30" providerId="LiveId" clId="{A3EFEC50-BF8D-4C2E-8BF6-79D82C64F2E1}" dt="2024-03-28T15:19:41.342" v="1426" actId="478"/>
          <ac:picMkLst>
            <pc:docMk/>
            <pc:sldMk cId="0" sldId="260"/>
            <ac:picMk id="2097157" creationId="{00000000-0000-0000-0000-000000000000}"/>
          </ac:picMkLst>
        </pc:picChg>
      </pc:sldChg>
      <pc:sldChg chg="addSp delSp modSp mod">
        <pc:chgData name="桂昊 鲁" userId="88ec7f7022c28b30" providerId="LiveId" clId="{A3EFEC50-BF8D-4C2E-8BF6-79D82C64F2E1}" dt="2024-03-28T16:54:53.977" v="2425" actId="2710"/>
        <pc:sldMkLst>
          <pc:docMk/>
          <pc:sldMk cId="0" sldId="261"/>
        </pc:sldMkLst>
        <pc:spChg chg="add mod">
          <ac:chgData name="桂昊 鲁" userId="88ec7f7022c28b30" providerId="LiveId" clId="{A3EFEC50-BF8D-4C2E-8BF6-79D82C64F2E1}" dt="2024-03-28T14:39:45.561" v="90"/>
          <ac:spMkLst>
            <pc:docMk/>
            <pc:sldMk cId="0" sldId="261"/>
            <ac:spMk id="2" creationId="{67ED720E-56AA-BCC8-EA1F-EAFC9881081B}"/>
          </ac:spMkLst>
        </pc:spChg>
        <pc:spChg chg="add del mod">
          <ac:chgData name="桂昊 鲁" userId="88ec7f7022c28b30" providerId="LiveId" clId="{A3EFEC50-BF8D-4C2E-8BF6-79D82C64F2E1}" dt="2024-03-28T15:33:40.499" v="1648" actId="478"/>
          <ac:spMkLst>
            <pc:docMk/>
            <pc:sldMk cId="0" sldId="261"/>
            <ac:spMk id="4" creationId="{729B7C06-1083-0BC2-E89E-39B1BF045D7E}"/>
          </ac:spMkLst>
        </pc:spChg>
        <pc:spChg chg="add mod">
          <ac:chgData name="桂昊 鲁" userId="88ec7f7022c28b30" providerId="LiveId" clId="{A3EFEC50-BF8D-4C2E-8BF6-79D82C64F2E1}" dt="2024-03-28T16:54:53.977" v="2425" actId="2710"/>
          <ac:spMkLst>
            <pc:docMk/>
            <pc:sldMk cId="0" sldId="261"/>
            <ac:spMk id="5" creationId="{F102CA47-7C38-DD05-0CD7-BB4E5F176978}"/>
          </ac:spMkLst>
        </pc:spChg>
        <pc:spChg chg="mod">
          <ac:chgData name="桂昊 鲁" userId="88ec7f7022c28b30" providerId="LiveId" clId="{A3EFEC50-BF8D-4C2E-8BF6-79D82C64F2E1}" dt="2024-03-28T15:33:38.815" v="1647" actId="14100"/>
          <ac:spMkLst>
            <pc:docMk/>
            <pc:sldMk cId="0" sldId="261"/>
            <ac:spMk id="1048620" creationId="{00000000-0000-0000-0000-000000000000}"/>
          </ac:spMkLst>
        </pc:spChg>
        <pc:spChg chg="del">
          <ac:chgData name="桂昊 鲁" userId="88ec7f7022c28b30" providerId="LiveId" clId="{A3EFEC50-BF8D-4C2E-8BF6-79D82C64F2E1}" dt="2024-03-28T15:33:34.505" v="1646" actId="478"/>
          <ac:spMkLst>
            <pc:docMk/>
            <pc:sldMk cId="0" sldId="261"/>
            <ac:spMk id="1048621" creationId="{00000000-0000-0000-0000-000000000000}"/>
          </ac:spMkLst>
        </pc:spChg>
        <pc:spChg chg="del">
          <ac:chgData name="桂昊 鲁" userId="88ec7f7022c28b30" providerId="LiveId" clId="{A3EFEC50-BF8D-4C2E-8BF6-79D82C64F2E1}" dt="2024-03-28T14:39:40.518" v="89" actId="478"/>
          <ac:spMkLst>
            <pc:docMk/>
            <pc:sldMk cId="0" sldId="261"/>
            <ac:spMk id="1048623" creationId="{00000000-0000-0000-0000-000000000000}"/>
          </ac:spMkLst>
        </pc:spChg>
        <pc:spChg chg="del">
          <ac:chgData name="桂昊 鲁" userId="88ec7f7022c28b30" providerId="LiveId" clId="{A3EFEC50-BF8D-4C2E-8BF6-79D82C64F2E1}" dt="2024-03-28T15:33:41.146" v="1649" actId="478"/>
          <ac:spMkLst>
            <pc:docMk/>
            <pc:sldMk cId="0" sldId="261"/>
            <ac:spMk id="1048625" creationId="{00000000-0000-0000-0000-000000000000}"/>
          </ac:spMkLst>
        </pc:spChg>
        <pc:spChg chg="del">
          <ac:chgData name="桂昊 鲁" userId="88ec7f7022c28b30" providerId="LiveId" clId="{A3EFEC50-BF8D-4C2E-8BF6-79D82C64F2E1}" dt="2024-03-28T15:33:42.391" v="1650" actId="478"/>
          <ac:spMkLst>
            <pc:docMk/>
            <pc:sldMk cId="0" sldId="261"/>
            <ac:spMk id="1048627" creationId="{00000000-0000-0000-0000-000000000000}"/>
          </ac:spMkLst>
        </pc:spChg>
        <pc:spChg chg="del">
          <ac:chgData name="桂昊 鲁" userId="88ec7f7022c28b30" providerId="LiveId" clId="{A3EFEC50-BF8D-4C2E-8BF6-79D82C64F2E1}" dt="2024-03-28T15:33:42.914" v="1651" actId="478"/>
          <ac:spMkLst>
            <pc:docMk/>
            <pc:sldMk cId="0" sldId="261"/>
            <ac:spMk id="1048632" creationId="{00000000-0000-0000-0000-000000000000}"/>
          </ac:spMkLst>
        </pc:spChg>
        <pc:picChg chg="add mod">
          <ac:chgData name="桂昊 鲁" userId="88ec7f7022c28b30" providerId="LiveId" clId="{A3EFEC50-BF8D-4C2E-8BF6-79D82C64F2E1}" dt="2024-03-28T15:41:28.557" v="1764" actId="962"/>
          <ac:picMkLst>
            <pc:docMk/>
            <pc:sldMk cId="0" sldId="261"/>
            <ac:picMk id="7" creationId="{008958B6-9BD0-CB4D-833F-FBC7D4672131}"/>
          </ac:picMkLst>
        </pc:picChg>
        <pc:picChg chg="add mod">
          <ac:chgData name="桂昊 鲁" userId="88ec7f7022c28b30" providerId="LiveId" clId="{A3EFEC50-BF8D-4C2E-8BF6-79D82C64F2E1}" dt="2024-03-28T15:42:02.146" v="1770" actId="1076"/>
          <ac:picMkLst>
            <pc:docMk/>
            <pc:sldMk cId="0" sldId="261"/>
            <ac:picMk id="9" creationId="{596C4A3D-0D16-C4A2-BCC3-06F9AFC6C1DF}"/>
          </ac:picMkLst>
        </pc:picChg>
        <pc:picChg chg="del">
          <ac:chgData name="桂昊 鲁" userId="88ec7f7022c28b30" providerId="LiveId" clId="{A3EFEC50-BF8D-4C2E-8BF6-79D82C64F2E1}" dt="2024-03-28T15:33:34.044" v="1645" actId="478"/>
          <ac:picMkLst>
            <pc:docMk/>
            <pc:sldMk cId="0" sldId="261"/>
            <ac:picMk id="2097158" creationId="{00000000-0000-0000-0000-000000000000}"/>
          </ac:picMkLst>
        </pc:picChg>
      </pc:sldChg>
      <pc:sldChg chg="addSp delSp modSp mod">
        <pc:chgData name="桂昊 鲁" userId="88ec7f7022c28b30" providerId="LiveId" clId="{A3EFEC50-BF8D-4C2E-8BF6-79D82C64F2E1}" dt="2024-03-28T16:44:25.084" v="2283" actId="1076"/>
        <pc:sldMkLst>
          <pc:docMk/>
          <pc:sldMk cId="0" sldId="262"/>
        </pc:sldMkLst>
        <pc:spChg chg="add mod">
          <ac:chgData name="桂昊 鲁" userId="88ec7f7022c28b30" providerId="LiveId" clId="{A3EFEC50-BF8D-4C2E-8BF6-79D82C64F2E1}" dt="2024-03-28T14:39:49.361" v="92"/>
          <ac:spMkLst>
            <pc:docMk/>
            <pc:sldMk cId="0" sldId="262"/>
            <ac:spMk id="2" creationId="{B090DDA3-71B6-D742-60AC-F1525C268DDA}"/>
          </ac:spMkLst>
        </pc:spChg>
        <pc:spChg chg="add del mod">
          <ac:chgData name="桂昊 鲁" userId="88ec7f7022c28b30" providerId="LiveId" clId="{A3EFEC50-BF8D-4C2E-8BF6-79D82C64F2E1}" dt="2024-03-28T16:29:50.870" v="1849" actId="478"/>
          <ac:spMkLst>
            <pc:docMk/>
            <pc:sldMk cId="0" sldId="262"/>
            <ac:spMk id="4" creationId="{C8C734F1-AAF0-82E1-AF35-EABE1FA00AF2}"/>
          </ac:spMkLst>
        </pc:spChg>
        <pc:spChg chg="add del mod">
          <ac:chgData name="桂昊 鲁" userId="88ec7f7022c28b30" providerId="LiveId" clId="{A3EFEC50-BF8D-4C2E-8BF6-79D82C64F2E1}" dt="2024-03-28T16:44:16.389" v="2280" actId="478"/>
          <ac:spMkLst>
            <pc:docMk/>
            <pc:sldMk cId="0" sldId="262"/>
            <ac:spMk id="5" creationId="{F8870277-6E45-293B-DC3D-7DBC86207650}"/>
          </ac:spMkLst>
        </pc:spChg>
        <pc:spChg chg="add del mod">
          <ac:chgData name="桂昊 鲁" userId="88ec7f7022c28b30" providerId="LiveId" clId="{A3EFEC50-BF8D-4C2E-8BF6-79D82C64F2E1}" dt="2024-03-28T16:37:18.297" v="2233" actId="478"/>
          <ac:spMkLst>
            <pc:docMk/>
            <pc:sldMk cId="0" sldId="262"/>
            <ac:spMk id="6" creationId="{B530F6E5-AEE8-07FF-23D0-1F296D92C684}"/>
          </ac:spMkLst>
        </pc:spChg>
        <pc:spChg chg="add mod">
          <ac:chgData name="桂昊 鲁" userId="88ec7f7022c28b30" providerId="LiveId" clId="{A3EFEC50-BF8D-4C2E-8BF6-79D82C64F2E1}" dt="2024-03-28T16:39:34.282" v="2269" actId="20577"/>
          <ac:spMkLst>
            <pc:docMk/>
            <pc:sldMk cId="0" sldId="262"/>
            <ac:spMk id="8" creationId="{040F9EE7-8FE3-CABD-6D34-5D2F906F1C3F}"/>
          </ac:spMkLst>
        </pc:spChg>
        <pc:spChg chg="add del mod">
          <ac:chgData name="桂昊 鲁" userId="88ec7f7022c28b30" providerId="LiveId" clId="{A3EFEC50-BF8D-4C2E-8BF6-79D82C64F2E1}" dt="2024-03-28T16:44:20.982" v="2282" actId="478"/>
          <ac:spMkLst>
            <pc:docMk/>
            <pc:sldMk cId="0" sldId="262"/>
            <ac:spMk id="10" creationId="{26988017-7B96-1E1F-86D6-243617540A93}"/>
          </ac:spMkLst>
        </pc:spChg>
        <pc:spChg chg="mod">
          <ac:chgData name="桂昊 鲁" userId="88ec7f7022c28b30" providerId="LiveId" clId="{A3EFEC50-BF8D-4C2E-8BF6-79D82C64F2E1}" dt="2024-03-28T16:44:18.583" v="2281" actId="1076"/>
          <ac:spMkLst>
            <pc:docMk/>
            <pc:sldMk cId="0" sldId="262"/>
            <ac:spMk id="1048639" creationId="{00000000-0000-0000-0000-000000000000}"/>
          </ac:spMkLst>
        </pc:spChg>
        <pc:spChg chg="del">
          <ac:chgData name="桂昊 鲁" userId="88ec7f7022c28b30" providerId="LiveId" clId="{A3EFEC50-BF8D-4C2E-8BF6-79D82C64F2E1}" dt="2024-03-28T16:29:30.976" v="1829" actId="478"/>
          <ac:spMkLst>
            <pc:docMk/>
            <pc:sldMk cId="0" sldId="262"/>
            <ac:spMk id="1048640" creationId="{00000000-0000-0000-0000-000000000000}"/>
          </ac:spMkLst>
        </pc:spChg>
        <pc:spChg chg="del">
          <ac:chgData name="桂昊 鲁" userId="88ec7f7022c28b30" providerId="LiveId" clId="{A3EFEC50-BF8D-4C2E-8BF6-79D82C64F2E1}" dt="2024-03-28T14:39:49.109" v="91" actId="478"/>
          <ac:spMkLst>
            <pc:docMk/>
            <pc:sldMk cId="0" sldId="262"/>
            <ac:spMk id="1048642" creationId="{00000000-0000-0000-0000-000000000000}"/>
          </ac:spMkLst>
        </pc:spChg>
        <pc:picChg chg="add mod ord">
          <ac:chgData name="桂昊 鲁" userId="88ec7f7022c28b30" providerId="LiveId" clId="{A3EFEC50-BF8D-4C2E-8BF6-79D82C64F2E1}" dt="2024-03-28T16:44:25.084" v="2283" actId="1076"/>
          <ac:picMkLst>
            <pc:docMk/>
            <pc:sldMk cId="0" sldId="262"/>
            <ac:picMk id="7" creationId="{C06928AB-E038-FC65-1C14-B90CA4402F8E}"/>
          </ac:picMkLst>
        </pc:picChg>
      </pc:sldChg>
      <pc:sldChg chg="addSp delSp modSp del mod">
        <pc:chgData name="桂昊 鲁" userId="88ec7f7022c28b30" providerId="LiveId" clId="{A3EFEC50-BF8D-4C2E-8BF6-79D82C64F2E1}" dt="2024-03-28T16:38:42.872" v="2247" actId="47"/>
        <pc:sldMkLst>
          <pc:docMk/>
          <pc:sldMk cId="0" sldId="263"/>
        </pc:sldMkLst>
        <pc:spChg chg="add mod">
          <ac:chgData name="桂昊 鲁" userId="88ec7f7022c28b30" providerId="LiveId" clId="{A3EFEC50-BF8D-4C2E-8BF6-79D82C64F2E1}" dt="2024-03-28T14:39:53.759" v="94"/>
          <ac:spMkLst>
            <pc:docMk/>
            <pc:sldMk cId="0" sldId="263"/>
            <ac:spMk id="3" creationId="{47726ED4-AC71-388E-84E2-C74A2B8C1DED}"/>
          </ac:spMkLst>
        </pc:spChg>
        <pc:spChg chg="del">
          <ac:chgData name="桂昊 鲁" userId="88ec7f7022c28b30" providerId="LiveId" clId="{A3EFEC50-BF8D-4C2E-8BF6-79D82C64F2E1}" dt="2024-03-28T14:39:53.442" v="93" actId="478"/>
          <ac:spMkLst>
            <pc:docMk/>
            <pc:sldMk cId="0" sldId="263"/>
            <ac:spMk id="1048646" creationId="{00000000-0000-0000-0000-000000000000}"/>
          </ac:spMkLst>
        </pc:spChg>
        <pc:spChg chg="mod">
          <ac:chgData name="桂昊 鲁" userId="88ec7f7022c28b30" providerId="LiveId" clId="{A3EFEC50-BF8D-4C2E-8BF6-79D82C64F2E1}" dt="2024-03-28T14:32:03.252" v="3" actId="164"/>
          <ac:spMkLst>
            <pc:docMk/>
            <pc:sldMk cId="0" sldId="263"/>
            <ac:spMk id="1048651" creationId="{00000000-0000-0000-0000-000000000000}"/>
          </ac:spMkLst>
        </pc:spChg>
        <pc:spChg chg="mod">
          <ac:chgData name="桂昊 鲁" userId="88ec7f7022c28b30" providerId="LiveId" clId="{A3EFEC50-BF8D-4C2E-8BF6-79D82C64F2E1}" dt="2024-03-28T14:32:03.252" v="3" actId="164"/>
          <ac:spMkLst>
            <pc:docMk/>
            <pc:sldMk cId="0" sldId="263"/>
            <ac:spMk id="1048652" creationId="{00000000-0000-0000-0000-000000000000}"/>
          </ac:spMkLst>
        </pc:spChg>
        <pc:spChg chg="mod">
          <ac:chgData name="桂昊 鲁" userId="88ec7f7022c28b30" providerId="LiveId" clId="{A3EFEC50-BF8D-4C2E-8BF6-79D82C64F2E1}" dt="2024-03-28T14:32:03.252" v="3" actId="164"/>
          <ac:spMkLst>
            <pc:docMk/>
            <pc:sldMk cId="0" sldId="263"/>
            <ac:spMk id="1048653" creationId="{00000000-0000-0000-0000-000000000000}"/>
          </ac:spMkLst>
        </pc:spChg>
        <pc:spChg chg="mod">
          <ac:chgData name="桂昊 鲁" userId="88ec7f7022c28b30" providerId="LiveId" clId="{A3EFEC50-BF8D-4C2E-8BF6-79D82C64F2E1}" dt="2024-03-28T14:32:03.252" v="3" actId="164"/>
          <ac:spMkLst>
            <pc:docMk/>
            <pc:sldMk cId="0" sldId="263"/>
            <ac:spMk id="1048654" creationId="{00000000-0000-0000-0000-000000000000}"/>
          </ac:spMkLst>
        </pc:spChg>
        <pc:spChg chg="mod">
          <ac:chgData name="桂昊 鲁" userId="88ec7f7022c28b30" providerId="LiveId" clId="{A3EFEC50-BF8D-4C2E-8BF6-79D82C64F2E1}" dt="2024-03-28T14:32:03.252" v="3" actId="164"/>
          <ac:spMkLst>
            <pc:docMk/>
            <pc:sldMk cId="0" sldId="263"/>
            <ac:spMk id="1048655" creationId="{00000000-0000-0000-0000-000000000000}"/>
          </ac:spMkLst>
        </pc:spChg>
        <pc:grpChg chg="add mod">
          <ac:chgData name="桂昊 鲁" userId="88ec7f7022c28b30" providerId="LiveId" clId="{A3EFEC50-BF8D-4C2E-8BF6-79D82C64F2E1}" dt="2024-03-28T14:32:03.252" v="3" actId="164"/>
          <ac:grpSpMkLst>
            <pc:docMk/>
            <pc:sldMk cId="0" sldId="263"/>
            <ac:grpSpMk id="2" creationId="{B8368FC4-C485-6031-A14E-D03D4C35A444}"/>
          </ac:grpSpMkLst>
        </pc:grpChg>
        <pc:picChg chg="mod">
          <ac:chgData name="桂昊 鲁" userId="88ec7f7022c28b30" providerId="LiveId" clId="{A3EFEC50-BF8D-4C2E-8BF6-79D82C64F2E1}" dt="2024-03-28T14:32:14.088" v="5" actId="1076"/>
          <ac:picMkLst>
            <pc:docMk/>
            <pc:sldMk cId="0" sldId="263"/>
            <ac:picMk id="2097159" creationId="{00000000-0000-0000-0000-000000000000}"/>
          </ac:picMkLst>
        </pc:picChg>
        <pc:cxnChg chg="mod">
          <ac:chgData name="桂昊 鲁" userId="88ec7f7022c28b30" providerId="LiveId" clId="{A3EFEC50-BF8D-4C2E-8BF6-79D82C64F2E1}" dt="2024-03-28T14:31:50.962" v="2" actId="1076"/>
          <ac:cxnSpMkLst>
            <pc:docMk/>
            <pc:sldMk cId="0" sldId="263"/>
            <ac:cxnSpMk id="3145740" creationId="{00000000-0000-0000-0000-000000000000}"/>
          </ac:cxnSpMkLst>
        </pc:cxnChg>
        <pc:cxnChg chg="mod">
          <ac:chgData name="桂昊 鲁" userId="88ec7f7022c28b30" providerId="LiveId" clId="{A3EFEC50-BF8D-4C2E-8BF6-79D82C64F2E1}" dt="2024-03-28T14:32:03.252" v="3" actId="164"/>
          <ac:cxnSpMkLst>
            <pc:docMk/>
            <pc:sldMk cId="0" sldId="263"/>
            <ac:cxnSpMk id="3145744" creationId="{00000000-0000-0000-0000-000000000000}"/>
          </ac:cxnSpMkLst>
        </pc:cxnChg>
        <pc:cxnChg chg="mod">
          <ac:chgData name="桂昊 鲁" userId="88ec7f7022c28b30" providerId="LiveId" clId="{A3EFEC50-BF8D-4C2E-8BF6-79D82C64F2E1}" dt="2024-03-28T14:32:03.252" v="3" actId="164"/>
          <ac:cxnSpMkLst>
            <pc:docMk/>
            <pc:sldMk cId="0" sldId="263"/>
            <ac:cxnSpMk id="3145745" creationId="{00000000-0000-0000-0000-000000000000}"/>
          </ac:cxnSpMkLst>
        </pc:cxnChg>
      </pc:sldChg>
      <pc:sldChg chg="addSp delSp modSp del mod">
        <pc:chgData name="桂昊 鲁" userId="88ec7f7022c28b30" providerId="LiveId" clId="{A3EFEC50-BF8D-4C2E-8BF6-79D82C64F2E1}" dt="2024-03-28T16:38:44.405" v="2248" actId="47"/>
        <pc:sldMkLst>
          <pc:docMk/>
          <pc:sldMk cId="0" sldId="264"/>
        </pc:sldMkLst>
        <pc:spChg chg="add mod">
          <ac:chgData name="桂昊 鲁" userId="88ec7f7022c28b30" providerId="LiveId" clId="{A3EFEC50-BF8D-4C2E-8BF6-79D82C64F2E1}" dt="2024-03-28T14:39:57.721" v="96"/>
          <ac:spMkLst>
            <pc:docMk/>
            <pc:sldMk cId="0" sldId="264"/>
            <ac:spMk id="2" creationId="{94BE205E-90AB-A550-D060-3C81E0F09581}"/>
          </ac:spMkLst>
        </pc:spChg>
        <pc:spChg chg="del">
          <ac:chgData name="桂昊 鲁" userId="88ec7f7022c28b30" providerId="LiveId" clId="{A3EFEC50-BF8D-4C2E-8BF6-79D82C64F2E1}" dt="2024-03-28T14:39:57.412" v="95" actId="478"/>
          <ac:spMkLst>
            <pc:docMk/>
            <pc:sldMk cId="0" sldId="264"/>
            <ac:spMk id="1048658" creationId="{00000000-0000-0000-0000-000000000000}"/>
          </ac:spMkLst>
        </pc:spChg>
      </pc:sldChg>
      <pc:sldChg chg="addSp delSp modSp del mod">
        <pc:chgData name="桂昊 鲁" userId="88ec7f7022c28b30" providerId="LiveId" clId="{A3EFEC50-BF8D-4C2E-8BF6-79D82C64F2E1}" dt="2024-03-28T16:38:45.442" v="2249" actId="47"/>
        <pc:sldMkLst>
          <pc:docMk/>
          <pc:sldMk cId="0" sldId="265"/>
        </pc:sldMkLst>
        <pc:spChg chg="add mod">
          <ac:chgData name="桂昊 鲁" userId="88ec7f7022c28b30" providerId="LiveId" clId="{A3EFEC50-BF8D-4C2E-8BF6-79D82C64F2E1}" dt="2024-03-28T14:40:01.698" v="98"/>
          <ac:spMkLst>
            <pc:docMk/>
            <pc:sldMk cId="0" sldId="265"/>
            <ac:spMk id="2" creationId="{E8D1B6B1-5815-233A-3C7D-E21A7BD98937}"/>
          </ac:spMkLst>
        </pc:spChg>
        <pc:spChg chg="del">
          <ac:chgData name="桂昊 鲁" userId="88ec7f7022c28b30" providerId="LiveId" clId="{A3EFEC50-BF8D-4C2E-8BF6-79D82C64F2E1}" dt="2024-03-28T14:40:01.343" v="97" actId="478"/>
          <ac:spMkLst>
            <pc:docMk/>
            <pc:sldMk cId="0" sldId="265"/>
            <ac:spMk id="1048672" creationId="{00000000-0000-0000-0000-000000000000}"/>
          </ac:spMkLst>
        </pc:spChg>
      </pc:sldChg>
      <pc:sldChg chg="addSp delSp modSp del mod">
        <pc:chgData name="桂昊 鲁" userId="88ec7f7022c28b30" providerId="LiveId" clId="{A3EFEC50-BF8D-4C2E-8BF6-79D82C64F2E1}" dt="2024-03-28T16:38:46.417" v="2250" actId="47"/>
        <pc:sldMkLst>
          <pc:docMk/>
          <pc:sldMk cId="0" sldId="266"/>
        </pc:sldMkLst>
        <pc:spChg chg="add mod">
          <ac:chgData name="桂昊 鲁" userId="88ec7f7022c28b30" providerId="LiveId" clId="{A3EFEC50-BF8D-4C2E-8BF6-79D82C64F2E1}" dt="2024-03-28T14:40:06.025" v="100"/>
          <ac:spMkLst>
            <pc:docMk/>
            <pc:sldMk cId="0" sldId="266"/>
            <ac:spMk id="2" creationId="{082EF656-0383-52E7-BD9B-BBCE47CEB46E}"/>
          </ac:spMkLst>
        </pc:spChg>
        <pc:spChg chg="del">
          <ac:chgData name="桂昊 鲁" userId="88ec7f7022c28b30" providerId="LiveId" clId="{A3EFEC50-BF8D-4C2E-8BF6-79D82C64F2E1}" dt="2024-03-28T14:40:05.670" v="99" actId="478"/>
          <ac:spMkLst>
            <pc:docMk/>
            <pc:sldMk cId="0" sldId="266"/>
            <ac:spMk id="1048676" creationId="{00000000-0000-0000-0000-000000000000}"/>
          </ac:spMkLst>
        </pc:spChg>
      </pc:sldChg>
      <pc:sldChg chg="addSp delSp modSp del mod">
        <pc:chgData name="桂昊 鲁" userId="88ec7f7022c28b30" providerId="LiveId" clId="{A3EFEC50-BF8D-4C2E-8BF6-79D82C64F2E1}" dt="2024-03-28T16:38:47.326" v="2251" actId="47"/>
        <pc:sldMkLst>
          <pc:docMk/>
          <pc:sldMk cId="0" sldId="267"/>
        </pc:sldMkLst>
        <pc:spChg chg="add mod">
          <ac:chgData name="桂昊 鲁" userId="88ec7f7022c28b30" providerId="LiveId" clId="{A3EFEC50-BF8D-4C2E-8BF6-79D82C64F2E1}" dt="2024-03-28T14:40:09.999" v="102"/>
          <ac:spMkLst>
            <pc:docMk/>
            <pc:sldMk cId="0" sldId="267"/>
            <ac:spMk id="2" creationId="{EA4178C1-B9F4-18A9-701F-54B4F8F98368}"/>
          </ac:spMkLst>
        </pc:spChg>
        <pc:spChg chg="del">
          <ac:chgData name="桂昊 鲁" userId="88ec7f7022c28b30" providerId="LiveId" clId="{A3EFEC50-BF8D-4C2E-8BF6-79D82C64F2E1}" dt="2024-03-28T14:40:09.647" v="101" actId="478"/>
          <ac:spMkLst>
            <pc:docMk/>
            <pc:sldMk cId="0" sldId="267"/>
            <ac:spMk id="1048681" creationId="{00000000-0000-0000-0000-000000000000}"/>
          </ac:spMkLst>
        </pc:spChg>
      </pc:sldChg>
      <pc:sldChg chg="addSp delSp modSp del mod">
        <pc:chgData name="桂昊 鲁" userId="88ec7f7022c28b30" providerId="LiveId" clId="{A3EFEC50-BF8D-4C2E-8BF6-79D82C64F2E1}" dt="2024-03-28T16:38:48.181" v="2252" actId="47"/>
        <pc:sldMkLst>
          <pc:docMk/>
          <pc:sldMk cId="0" sldId="268"/>
        </pc:sldMkLst>
        <pc:spChg chg="add mod">
          <ac:chgData name="桂昊 鲁" userId="88ec7f7022c28b30" providerId="LiveId" clId="{A3EFEC50-BF8D-4C2E-8BF6-79D82C64F2E1}" dt="2024-03-28T14:40:14.417" v="104"/>
          <ac:spMkLst>
            <pc:docMk/>
            <pc:sldMk cId="0" sldId="268"/>
            <ac:spMk id="2" creationId="{82BA6FF7-8C9E-6751-0AAB-251684A7884F}"/>
          </ac:spMkLst>
        </pc:spChg>
        <pc:spChg chg="del">
          <ac:chgData name="桂昊 鲁" userId="88ec7f7022c28b30" providerId="LiveId" clId="{A3EFEC50-BF8D-4C2E-8BF6-79D82C64F2E1}" dt="2024-03-28T14:40:14.055" v="103" actId="478"/>
          <ac:spMkLst>
            <pc:docMk/>
            <pc:sldMk cId="0" sldId="268"/>
            <ac:spMk id="1048686" creationId="{00000000-0000-0000-0000-000000000000}"/>
          </ac:spMkLst>
        </pc:spChg>
      </pc:sldChg>
      <pc:sldChg chg="addSp delSp modSp del mod">
        <pc:chgData name="桂昊 鲁" userId="88ec7f7022c28b30" providerId="LiveId" clId="{A3EFEC50-BF8D-4C2E-8BF6-79D82C64F2E1}" dt="2024-03-28T16:38:49.137" v="2253" actId="47"/>
        <pc:sldMkLst>
          <pc:docMk/>
          <pc:sldMk cId="0" sldId="269"/>
        </pc:sldMkLst>
        <pc:spChg chg="add mod">
          <ac:chgData name="桂昊 鲁" userId="88ec7f7022c28b30" providerId="LiveId" clId="{A3EFEC50-BF8D-4C2E-8BF6-79D82C64F2E1}" dt="2024-03-28T14:40:19.874" v="106"/>
          <ac:spMkLst>
            <pc:docMk/>
            <pc:sldMk cId="0" sldId="269"/>
            <ac:spMk id="2" creationId="{BE971332-64DB-046F-E65A-29D0D3FE17B7}"/>
          </ac:spMkLst>
        </pc:spChg>
        <pc:spChg chg="del">
          <ac:chgData name="桂昊 鲁" userId="88ec7f7022c28b30" providerId="LiveId" clId="{A3EFEC50-BF8D-4C2E-8BF6-79D82C64F2E1}" dt="2024-03-28T14:40:19.480" v="105" actId="478"/>
          <ac:spMkLst>
            <pc:docMk/>
            <pc:sldMk cId="0" sldId="269"/>
            <ac:spMk id="1048692" creationId="{00000000-0000-0000-0000-000000000000}"/>
          </ac:spMkLst>
        </pc:spChg>
      </pc:sldChg>
      <pc:sldChg chg="del">
        <pc:chgData name="桂昊 鲁" userId="88ec7f7022c28b30" providerId="LiveId" clId="{A3EFEC50-BF8D-4C2E-8BF6-79D82C64F2E1}" dt="2024-03-28T16:38:51.759" v="2254" actId="47"/>
        <pc:sldMkLst>
          <pc:docMk/>
          <pc:sldMk cId="3702767851" sldId="270"/>
        </pc:sldMkLst>
      </pc:sldChg>
      <pc:sldChg chg="del">
        <pc:chgData name="桂昊 鲁" userId="88ec7f7022c28b30" providerId="LiveId" clId="{A3EFEC50-BF8D-4C2E-8BF6-79D82C64F2E1}" dt="2024-03-28T16:38:53.621" v="2255" actId="47"/>
        <pc:sldMkLst>
          <pc:docMk/>
          <pc:sldMk cId="3222763165" sldId="271"/>
        </pc:sldMkLst>
      </pc:sldChg>
      <pc:sldChg chg="del">
        <pc:chgData name="桂昊 鲁" userId="88ec7f7022c28b30" providerId="LiveId" clId="{A3EFEC50-BF8D-4C2E-8BF6-79D82C64F2E1}" dt="2024-03-28T16:38:54.914" v="2256" actId="47"/>
        <pc:sldMkLst>
          <pc:docMk/>
          <pc:sldMk cId="271728554" sldId="272"/>
        </pc:sldMkLst>
      </pc:sldChg>
      <pc:sldChg chg="del">
        <pc:chgData name="桂昊 鲁" userId="88ec7f7022c28b30" providerId="LiveId" clId="{A3EFEC50-BF8D-4C2E-8BF6-79D82C64F2E1}" dt="2024-03-28T16:38:57.184" v="2257" actId="47"/>
        <pc:sldMkLst>
          <pc:docMk/>
          <pc:sldMk cId="461389411" sldId="273"/>
        </pc:sldMkLst>
      </pc:sldChg>
      <pc:sldChg chg="del">
        <pc:chgData name="桂昊 鲁" userId="88ec7f7022c28b30" providerId="LiveId" clId="{A3EFEC50-BF8D-4C2E-8BF6-79D82C64F2E1}" dt="2024-03-28T16:38:57.815" v="2258" actId="47"/>
        <pc:sldMkLst>
          <pc:docMk/>
          <pc:sldMk cId="1765157360" sldId="274"/>
        </pc:sldMkLst>
      </pc:sldChg>
      <pc:sldChg chg="modSp del mod">
        <pc:chgData name="桂昊 鲁" userId="88ec7f7022c28b30" providerId="LiveId" clId="{A3EFEC50-BF8D-4C2E-8BF6-79D82C64F2E1}" dt="2024-03-28T16:38:58.479" v="2259" actId="47"/>
        <pc:sldMkLst>
          <pc:docMk/>
          <pc:sldMk cId="3429107040" sldId="275"/>
        </pc:sldMkLst>
        <pc:picChg chg="mod modCrop">
          <ac:chgData name="桂昊 鲁" userId="88ec7f7022c28b30" providerId="LiveId" clId="{A3EFEC50-BF8D-4C2E-8BF6-79D82C64F2E1}" dt="2024-03-28T15:01:09.800" v="1036" actId="14100"/>
          <ac:picMkLst>
            <pc:docMk/>
            <pc:sldMk cId="3429107040" sldId="275"/>
            <ac:picMk id="8" creationId="{7797BDA4-FE71-E8C6-E2CF-FBDA48788C7F}"/>
          </ac:picMkLst>
        </pc:picChg>
      </pc:sldChg>
      <pc:sldChg chg="del">
        <pc:chgData name="桂昊 鲁" userId="88ec7f7022c28b30" providerId="LiveId" clId="{A3EFEC50-BF8D-4C2E-8BF6-79D82C64F2E1}" dt="2024-03-28T16:38:58.905" v="2260" actId="47"/>
        <pc:sldMkLst>
          <pc:docMk/>
          <pc:sldMk cId="771618908" sldId="276"/>
        </pc:sldMkLst>
      </pc:sldChg>
      <pc:sldChg chg="del">
        <pc:chgData name="桂昊 鲁" userId="88ec7f7022c28b30" providerId="LiveId" clId="{A3EFEC50-BF8D-4C2E-8BF6-79D82C64F2E1}" dt="2024-03-28T16:38:59.926" v="2261" actId="47"/>
        <pc:sldMkLst>
          <pc:docMk/>
          <pc:sldMk cId="1102723671" sldId="277"/>
        </pc:sldMkLst>
      </pc:sldChg>
      <pc:sldChg chg="modSp del mod">
        <pc:chgData name="桂昊 鲁" userId="88ec7f7022c28b30" providerId="LiveId" clId="{A3EFEC50-BF8D-4C2E-8BF6-79D82C64F2E1}" dt="2024-03-28T16:39:01.325" v="2263" actId="47"/>
        <pc:sldMkLst>
          <pc:docMk/>
          <pc:sldMk cId="1524055940" sldId="278"/>
        </pc:sldMkLst>
        <pc:picChg chg="mod">
          <ac:chgData name="桂昊 鲁" userId="88ec7f7022c28b30" providerId="LiveId" clId="{A3EFEC50-BF8D-4C2E-8BF6-79D82C64F2E1}" dt="2024-03-28T14:51:20.080" v="629" actId="1076"/>
          <ac:picMkLst>
            <pc:docMk/>
            <pc:sldMk cId="1524055940" sldId="278"/>
            <ac:picMk id="10" creationId="{03D6D754-80CD-4665-D6B2-801005210DC7}"/>
          </ac:picMkLst>
        </pc:picChg>
      </pc:sldChg>
      <pc:sldChg chg="del">
        <pc:chgData name="桂昊 鲁" userId="88ec7f7022c28b30" providerId="LiveId" clId="{A3EFEC50-BF8D-4C2E-8BF6-79D82C64F2E1}" dt="2024-03-28T16:39:00.699" v="2262" actId="47"/>
        <pc:sldMkLst>
          <pc:docMk/>
          <pc:sldMk cId="3616869313" sldId="279"/>
        </pc:sldMkLst>
      </pc:sldChg>
      <pc:sldChg chg="addSp delSp modSp add mod modClrScheme chgLayout">
        <pc:chgData name="桂昊 鲁" userId="88ec7f7022c28b30" providerId="LiveId" clId="{A3EFEC50-BF8D-4C2E-8BF6-79D82C64F2E1}" dt="2024-03-28T14:56:30.292" v="745" actId="20577"/>
        <pc:sldMkLst>
          <pc:docMk/>
          <pc:sldMk cId="248374054" sldId="280"/>
        </pc:sldMkLst>
        <pc:spChg chg="mod">
          <ac:chgData name="桂昊 鲁" userId="88ec7f7022c28b30" providerId="LiveId" clId="{A3EFEC50-BF8D-4C2E-8BF6-79D82C64F2E1}" dt="2024-03-28T14:48:28.153" v="593" actId="26606"/>
          <ac:spMkLst>
            <pc:docMk/>
            <pc:sldMk cId="248374054" sldId="280"/>
            <ac:spMk id="2" creationId="{BE971332-64DB-046F-E65A-29D0D3FE17B7}"/>
          </ac:spMkLst>
        </pc:spChg>
        <pc:spChg chg="mod">
          <ac:chgData name="桂昊 鲁" userId="88ec7f7022c28b30" providerId="LiveId" clId="{A3EFEC50-BF8D-4C2E-8BF6-79D82C64F2E1}" dt="2024-03-28T14:48:28.153" v="593" actId="26606"/>
          <ac:spMkLst>
            <pc:docMk/>
            <pc:sldMk cId="248374054" sldId="280"/>
            <ac:spMk id="1048689" creationId="{00000000-0000-0000-0000-000000000000}"/>
          </ac:spMkLst>
        </pc:spChg>
        <pc:spChg chg="mod">
          <ac:chgData name="桂昊 鲁" userId="88ec7f7022c28b30" providerId="LiveId" clId="{A3EFEC50-BF8D-4C2E-8BF6-79D82C64F2E1}" dt="2024-03-28T14:56:30.292" v="745" actId="20577"/>
          <ac:spMkLst>
            <pc:docMk/>
            <pc:sldMk cId="248374054" sldId="280"/>
            <ac:spMk id="1048690" creationId="{00000000-0000-0000-0000-000000000000}"/>
          </ac:spMkLst>
        </pc:spChg>
        <pc:spChg chg="mod">
          <ac:chgData name="桂昊 鲁" userId="88ec7f7022c28b30" providerId="LiveId" clId="{A3EFEC50-BF8D-4C2E-8BF6-79D82C64F2E1}" dt="2024-03-28T14:48:28.153" v="593" actId="26606"/>
          <ac:spMkLst>
            <pc:docMk/>
            <pc:sldMk cId="248374054" sldId="280"/>
            <ac:spMk id="1048691" creationId="{00000000-0000-0000-0000-000000000000}"/>
          </ac:spMkLst>
        </pc:spChg>
        <pc:spChg chg="mod ord">
          <ac:chgData name="桂昊 鲁" userId="88ec7f7022c28b30" providerId="LiveId" clId="{A3EFEC50-BF8D-4C2E-8BF6-79D82C64F2E1}" dt="2024-03-28T14:48:28.153" v="593" actId="26606"/>
          <ac:spMkLst>
            <pc:docMk/>
            <pc:sldMk cId="248374054" sldId="280"/>
            <ac:spMk id="1048693" creationId="{00000000-0000-0000-0000-000000000000}"/>
          </ac:spMkLst>
        </pc:spChg>
        <pc:spChg chg="add del mod">
          <ac:chgData name="桂昊 鲁" userId="88ec7f7022c28b30" providerId="LiveId" clId="{A3EFEC50-BF8D-4C2E-8BF6-79D82C64F2E1}" dt="2024-03-28T14:48:06.642" v="570" actId="26606"/>
          <ac:spMkLst>
            <pc:docMk/>
            <pc:sldMk cId="248374054" sldId="280"/>
            <ac:spMk id="1048695" creationId="{EC0F03DE-BB21-0010-D3CE-8C61288CF5E2}"/>
          </ac:spMkLst>
        </pc:spChg>
        <pc:spChg chg="add del mod">
          <ac:chgData name="桂昊 鲁" userId="88ec7f7022c28b30" providerId="LiveId" clId="{A3EFEC50-BF8D-4C2E-8BF6-79D82C64F2E1}" dt="2024-03-28T14:48:06.642" v="570" actId="26606"/>
          <ac:spMkLst>
            <pc:docMk/>
            <pc:sldMk cId="248374054" sldId="280"/>
            <ac:spMk id="1048696" creationId="{F2E7BF1F-71D2-9400-C89C-97465D80200A}"/>
          </ac:spMkLst>
        </pc:spChg>
        <pc:spChg chg="add del mod">
          <ac:chgData name="桂昊 鲁" userId="88ec7f7022c28b30" providerId="LiveId" clId="{A3EFEC50-BF8D-4C2E-8BF6-79D82C64F2E1}" dt="2024-03-28T14:48:19.708" v="578" actId="26606"/>
          <ac:spMkLst>
            <pc:docMk/>
            <pc:sldMk cId="248374054" sldId="280"/>
            <ac:spMk id="1048697" creationId="{EC0F03DE-BB21-0010-D3CE-8C61288CF5E2}"/>
          </ac:spMkLst>
        </pc:spChg>
        <pc:spChg chg="add del mod">
          <ac:chgData name="桂昊 鲁" userId="88ec7f7022c28b30" providerId="LiveId" clId="{A3EFEC50-BF8D-4C2E-8BF6-79D82C64F2E1}" dt="2024-03-28T14:48:04.361" v="566" actId="26606"/>
          <ac:spMkLst>
            <pc:docMk/>
            <pc:sldMk cId="248374054" sldId="280"/>
            <ac:spMk id="1048698" creationId="{384C945E-B2C8-549E-0F8D-4F23C08D3E0D}"/>
          </ac:spMkLst>
        </pc:spChg>
        <pc:spChg chg="add del mod">
          <ac:chgData name="桂昊 鲁" userId="88ec7f7022c28b30" providerId="LiveId" clId="{A3EFEC50-BF8D-4C2E-8BF6-79D82C64F2E1}" dt="2024-03-28T14:48:19.708" v="578" actId="26606"/>
          <ac:spMkLst>
            <pc:docMk/>
            <pc:sldMk cId="248374054" sldId="280"/>
            <ac:spMk id="1048699" creationId="{F2E7BF1F-71D2-9400-C89C-97465D80200A}"/>
          </ac:spMkLst>
        </pc:spChg>
        <pc:spChg chg="add del mod">
          <ac:chgData name="桂昊 鲁" userId="88ec7f7022c28b30" providerId="LiveId" clId="{A3EFEC50-BF8D-4C2E-8BF6-79D82C64F2E1}" dt="2024-03-28T14:48:04.361" v="566" actId="26606"/>
          <ac:spMkLst>
            <pc:docMk/>
            <pc:sldMk cId="248374054" sldId="280"/>
            <ac:spMk id="1048700" creationId="{F89559B8-2116-B332-300F-D6C7369E8009}"/>
          </ac:spMkLst>
        </pc:spChg>
        <pc:spChg chg="add del mod">
          <ac:chgData name="桂昊 鲁" userId="88ec7f7022c28b30" providerId="LiveId" clId="{A3EFEC50-BF8D-4C2E-8BF6-79D82C64F2E1}" dt="2024-03-28T14:48:22.048" v="582" actId="26606"/>
          <ac:spMkLst>
            <pc:docMk/>
            <pc:sldMk cId="248374054" sldId="280"/>
            <ac:spMk id="1048701" creationId="{384C945E-B2C8-549E-0F8D-4F23C08D3E0D}"/>
          </ac:spMkLst>
        </pc:spChg>
        <pc:spChg chg="add del mod">
          <ac:chgData name="桂昊 鲁" userId="88ec7f7022c28b30" providerId="LiveId" clId="{A3EFEC50-BF8D-4C2E-8BF6-79D82C64F2E1}" dt="2024-03-28T14:48:22.048" v="582" actId="26606"/>
          <ac:spMkLst>
            <pc:docMk/>
            <pc:sldMk cId="248374054" sldId="280"/>
            <ac:spMk id="1048702" creationId="{F89559B8-2116-B332-300F-D6C7369E8009}"/>
          </ac:spMkLst>
        </pc:spChg>
        <pc:spChg chg="add del mod">
          <ac:chgData name="桂昊 鲁" userId="88ec7f7022c28b30" providerId="LiveId" clId="{A3EFEC50-BF8D-4C2E-8BF6-79D82C64F2E1}" dt="2024-03-28T14:48:26.377" v="588" actId="26606"/>
          <ac:spMkLst>
            <pc:docMk/>
            <pc:sldMk cId="248374054" sldId="280"/>
            <ac:spMk id="1048703" creationId="{EC0F03DE-BB21-0010-D3CE-8C61288CF5E2}"/>
          </ac:spMkLst>
        </pc:spChg>
        <pc:spChg chg="add del mod">
          <ac:chgData name="桂昊 鲁" userId="88ec7f7022c28b30" providerId="LiveId" clId="{A3EFEC50-BF8D-4C2E-8BF6-79D82C64F2E1}" dt="2024-03-28T14:48:26.377" v="588" actId="26606"/>
          <ac:spMkLst>
            <pc:docMk/>
            <pc:sldMk cId="248374054" sldId="280"/>
            <ac:spMk id="1048704" creationId="{F2E7BF1F-71D2-9400-C89C-97465D80200A}"/>
          </ac:spMkLst>
        </pc:spChg>
        <pc:spChg chg="add del mod">
          <ac:chgData name="桂昊 鲁" userId="88ec7f7022c28b30" providerId="LiveId" clId="{A3EFEC50-BF8D-4C2E-8BF6-79D82C64F2E1}" dt="2024-03-28T14:48:28.147" v="592" actId="26606"/>
          <ac:spMkLst>
            <pc:docMk/>
            <pc:sldMk cId="248374054" sldId="280"/>
            <ac:spMk id="1048705" creationId="{384C945E-B2C8-549E-0F8D-4F23C08D3E0D}"/>
          </ac:spMkLst>
        </pc:spChg>
        <pc:spChg chg="add del mod">
          <ac:chgData name="桂昊 鲁" userId="88ec7f7022c28b30" providerId="LiveId" clId="{A3EFEC50-BF8D-4C2E-8BF6-79D82C64F2E1}" dt="2024-03-28T14:48:28.147" v="592" actId="26606"/>
          <ac:spMkLst>
            <pc:docMk/>
            <pc:sldMk cId="248374054" sldId="280"/>
            <ac:spMk id="1048706" creationId="{F89559B8-2116-B332-300F-D6C7369E8009}"/>
          </ac:spMkLst>
        </pc:spChg>
        <pc:picChg chg="add mod ord">
          <ac:chgData name="桂昊 鲁" userId="88ec7f7022c28b30" providerId="LiveId" clId="{A3EFEC50-BF8D-4C2E-8BF6-79D82C64F2E1}" dt="2024-03-28T14:49:09.758" v="598" actId="1076"/>
          <ac:picMkLst>
            <pc:docMk/>
            <pc:sldMk cId="248374054" sldId="280"/>
            <ac:picMk id="4" creationId="{F91BFAE2-4D28-9C0F-6563-F4C0BAAFDBD2}"/>
          </ac:picMkLst>
        </pc:picChg>
        <pc:picChg chg="del">
          <ac:chgData name="桂昊 鲁" userId="88ec7f7022c28b30" providerId="LiveId" clId="{A3EFEC50-BF8D-4C2E-8BF6-79D82C64F2E1}" dt="2024-03-28T14:42:05.794" v="182" actId="478"/>
          <ac:picMkLst>
            <pc:docMk/>
            <pc:sldMk cId="248374054" sldId="280"/>
            <ac:picMk id="2097170" creationId="{00000000-0000-0000-0000-000000000000}"/>
          </ac:picMkLst>
        </pc:picChg>
      </pc:sldChg>
      <pc:sldChg chg="addSp delSp modSp add mod">
        <pc:chgData name="桂昊 鲁" userId="88ec7f7022c28b30" providerId="LiveId" clId="{A3EFEC50-BF8D-4C2E-8BF6-79D82C64F2E1}" dt="2024-03-28T16:54:48.864" v="2424" actId="1076"/>
        <pc:sldMkLst>
          <pc:docMk/>
          <pc:sldMk cId="238974438" sldId="281"/>
        </pc:sldMkLst>
        <pc:spChg chg="mod">
          <ac:chgData name="桂昊 鲁" userId="88ec7f7022c28b30" providerId="LiveId" clId="{A3EFEC50-BF8D-4C2E-8BF6-79D82C64F2E1}" dt="2024-03-28T16:54:40.117" v="2423" actId="14100"/>
          <ac:spMkLst>
            <pc:docMk/>
            <pc:sldMk cId="238974438" sldId="281"/>
            <ac:spMk id="5" creationId="{F8870277-6E45-293B-DC3D-7DBC86207650}"/>
          </ac:spMkLst>
        </pc:spChg>
        <pc:spChg chg="add del mod">
          <ac:chgData name="桂昊 鲁" userId="88ec7f7022c28b30" providerId="LiveId" clId="{A3EFEC50-BF8D-4C2E-8BF6-79D82C64F2E1}" dt="2024-03-28T16:34:20.581" v="2118" actId="478"/>
          <ac:spMkLst>
            <pc:docMk/>
            <pc:sldMk cId="238974438" sldId="281"/>
            <ac:spMk id="7" creationId="{F2492D4F-0070-11EC-389D-1AFA1CA30F8F}"/>
          </ac:spMkLst>
        </pc:spChg>
        <pc:spChg chg="add mod">
          <ac:chgData name="桂昊 鲁" userId="88ec7f7022c28b30" providerId="LiveId" clId="{A3EFEC50-BF8D-4C2E-8BF6-79D82C64F2E1}" dt="2024-03-28T16:35:17.862" v="2146" actId="208"/>
          <ac:spMkLst>
            <pc:docMk/>
            <pc:sldMk cId="238974438" sldId="281"/>
            <ac:spMk id="12" creationId="{90542B1D-D030-1460-51A9-6AB666C54D0C}"/>
          </ac:spMkLst>
        </pc:spChg>
        <pc:spChg chg="add mod">
          <ac:chgData name="桂昊 鲁" userId="88ec7f7022c28b30" providerId="LiveId" clId="{A3EFEC50-BF8D-4C2E-8BF6-79D82C64F2E1}" dt="2024-03-28T16:35:26.083" v="2149" actId="14100"/>
          <ac:spMkLst>
            <pc:docMk/>
            <pc:sldMk cId="238974438" sldId="281"/>
            <ac:spMk id="13" creationId="{0BAF5A6A-5506-57CB-E58A-944CDB4F38FB}"/>
          </ac:spMkLst>
        </pc:spChg>
        <pc:spChg chg="mod">
          <ac:chgData name="桂昊 鲁" userId="88ec7f7022c28b30" providerId="LiveId" clId="{A3EFEC50-BF8D-4C2E-8BF6-79D82C64F2E1}" dt="2024-03-28T16:35:02.012" v="2143" actId="20577"/>
          <ac:spMkLst>
            <pc:docMk/>
            <pc:sldMk cId="238974438" sldId="281"/>
            <ac:spMk id="1048639" creationId="{00000000-0000-0000-0000-000000000000}"/>
          </ac:spMkLst>
        </pc:spChg>
        <pc:picChg chg="add mod ord">
          <ac:chgData name="桂昊 鲁" userId="88ec7f7022c28b30" providerId="LiveId" clId="{A3EFEC50-BF8D-4C2E-8BF6-79D82C64F2E1}" dt="2024-03-28T16:33:05.424" v="2112" actId="1076"/>
          <ac:picMkLst>
            <pc:docMk/>
            <pc:sldMk cId="238974438" sldId="281"/>
            <ac:picMk id="4" creationId="{524B8683-37CF-E888-B233-DCB5A1BF65A7}"/>
          </ac:picMkLst>
        </pc:picChg>
        <pc:picChg chg="add del mod">
          <ac:chgData name="桂昊 鲁" userId="88ec7f7022c28b30" providerId="LiveId" clId="{A3EFEC50-BF8D-4C2E-8BF6-79D82C64F2E1}" dt="2024-03-28T16:34:23.152" v="2119" actId="478"/>
          <ac:picMkLst>
            <pc:docMk/>
            <pc:sldMk cId="238974438" sldId="281"/>
            <ac:picMk id="9" creationId="{ECF37318-EB91-F0AE-6108-03DA285B1F70}"/>
          </ac:picMkLst>
        </pc:picChg>
        <pc:picChg chg="add mod">
          <ac:chgData name="桂昊 鲁" userId="88ec7f7022c28b30" providerId="LiveId" clId="{A3EFEC50-BF8D-4C2E-8BF6-79D82C64F2E1}" dt="2024-03-28T16:54:48.864" v="2424" actId="1076"/>
          <ac:picMkLst>
            <pc:docMk/>
            <pc:sldMk cId="238974438" sldId="281"/>
            <ac:picMk id="11" creationId="{157F42F7-E7ED-878F-5EF3-2284AA2EA242}"/>
          </ac:picMkLst>
        </pc:picChg>
      </pc:sldChg>
      <pc:sldChg chg="add">
        <pc:chgData name="桂昊 鲁" userId="88ec7f7022c28b30" providerId="LiveId" clId="{A3EFEC50-BF8D-4C2E-8BF6-79D82C64F2E1}" dt="2024-03-28T16:39:14.533" v="2264"/>
        <pc:sldMkLst>
          <pc:docMk/>
          <pc:sldMk cId="463109233" sldId="282"/>
        </pc:sldMkLst>
      </pc:sldChg>
      <pc:sldChg chg="add">
        <pc:chgData name="桂昊 鲁" userId="88ec7f7022c28b30" providerId="LiveId" clId="{A3EFEC50-BF8D-4C2E-8BF6-79D82C64F2E1}" dt="2024-03-28T16:39:14.533" v="2264"/>
        <pc:sldMkLst>
          <pc:docMk/>
          <pc:sldMk cId="1774547648" sldId="283"/>
        </pc:sldMkLst>
      </pc:sldChg>
      <pc:sldChg chg="add">
        <pc:chgData name="桂昊 鲁" userId="88ec7f7022c28b30" providerId="LiveId" clId="{A3EFEC50-BF8D-4C2E-8BF6-79D82C64F2E1}" dt="2024-03-28T16:39:14.533" v="2264"/>
        <pc:sldMkLst>
          <pc:docMk/>
          <pc:sldMk cId="3675807811" sldId="284"/>
        </pc:sldMkLst>
      </pc:sldChg>
      <pc:sldChg chg="add">
        <pc:chgData name="桂昊 鲁" userId="88ec7f7022c28b30" providerId="LiveId" clId="{A3EFEC50-BF8D-4C2E-8BF6-79D82C64F2E1}" dt="2024-03-28T16:39:14.533" v="2264"/>
        <pc:sldMkLst>
          <pc:docMk/>
          <pc:sldMk cId="1340871745" sldId="285"/>
        </pc:sldMkLst>
      </pc:sldChg>
      <pc:sldChg chg="add">
        <pc:chgData name="桂昊 鲁" userId="88ec7f7022c28b30" providerId="LiveId" clId="{A3EFEC50-BF8D-4C2E-8BF6-79D82C64F2E1}" dt="2024-03-28T16:39:14.533" v="2264"/>
        <pc:sldMkLst>
          <pc:docMk/>
          <pc:sldMk cId="2042679174" sldId="286"/>
        </pc:sldMkLst>
      </pc:sldChg>
      <pc:sldChg chg="addSp delSp modSp new mod">
        <pc:chgData name="桂昊 鲁" userId="88ec7f7022c28b30" providerId="LiveId" clId="{A3EFEC50-BF8D-4C2E-8BF6-79D82C64F2E1}" dt="2024-03-28T16:59:38.695" v="2841" actId="20577"/>
        <pc:sldMkLst>
          <pc:docMk/>
          <pc:sldMk cId="2135294362" sldId="287"/>
        </pc:sldMkLst>
        <pc:spChg chg="del">
          <ac:chgData name="桂昊 鲁" userId="88ec7f7022c28b30" providerId="LiveId" clId="{A3EFEC50-BF8D-4C2E-8BF6-79D82C64F2E1}" dt="2024-03-28T16:39:49.417" v="2271" actId="478"/>
          <ac:spMkLst>
            <pc:docMk/>
            <pc:sldMk cId="2135294362" sldId="287"/>
            <ac:spMk id="2" creationId="{807FC5F6-5162-BE61-1354-675149379118}"/>
          </ac:spMkLst>
        </pc:spChg>
        <pc:spChg chg="del">
          <ac:chgData name="桂昊 鲁" userId="88ec7f7022c28b30" providerId="LiveId" clId="{A3EFEC50-BF8D-4C2E-8BF6-79D82C64F2E1}" dt="2024-03-28T16:39:49.417" v="2271" actId="478"/>
          <ac:spMkLst>
            <pc:docMk/>
            <pc:sldMk cId="2135294362" sldId="287"/>
            <ac:spMk id="3" creationId="{D0D6C445-0911-5353-8DC4-938C6168B2A3}"/>
          </ac:spMkLst>
        </pc:spChg>
        <pc:spChg chg="del">
          <ac:chgData name="桂昊 鲁" userId="88ec7f7022c28b30" providerId="LiveId" clId="{A3EFEC50-BF8D-4C2E-8BF6-79D82C64F2E1}" dt="2024-03-28T16:40:00.666" v="2272" actId="478"/>
          <ac:spMkLst>
            <pc:docMk/>
            <pc:sldMk cId="2135294362" sldId="287"/>
            <ac:spMk id="5" creationId="{093AE55D-7B3E-2633-B76B-47A6D59C782E}"/>
          </ac:spMkLst>
        </pc:spChg>
        <pc:spChg chg="add mod">
          <ac:chgData name="桂昊 鲁" userId="88ec7f7022c28b30" providerId="LiveId" clId="{A3EFEC50-BF8D-4C2E-8BF6-79D82C64F2E1}" dt="2024-03-28T16:40:00.988" v="2273"/>
          <ac:spMkLst>
            <pc:docMk/>
            <pc:sldMk cId="2135294362" sldId="287"/>
            <ac:spMk id="7" creationId="{DA86D598-AA57-2952-93EB-1D2DB4211816}"/>
          </ac:spMkLst>
        </pc:spChg>
        <pc:spChg chg="add mod">
          <ac:chgData name="桂昊 鲁" userId="88ec7f7022c28b30" providerId="LiveId" clId="{A3EFEC50-BF8D-4C2E-8BF6-79D82C64F2E1}" dt="2024-03-28T16:46:15.663" v="2314" actId="14100"/>
          <ac:spMkLst>
            <pc:docMk/>
            <pc:sldMk cId="2135294362" sldId="287"/>
            <ac:spMk id="8" creationId="{1160E699-8D3B-960A-99A8-BBE5B1978469}"/>
          </ac:spMkLst>
        </pc:spChg>
        <pc:spChg chg="mod">
          <ac:chgData name="桂昊 鲁" userId="88ec7f7022c28b30" providerId="LiveId" clId="{A3EFEC50-BF8D-4C2E-8BF6-79D82C64F2E1}" dt="2024-03-28T16:55:54.975" v="2530" actId="1038"/>
          <ac:spMkLst>
            <pc:docMk/>
            <pc:sldMk cId="2135294362" sldId="287"/>
            <ac:spMk id="15" creationId="{7A99510E-295C-A604-8E10-C190264C4809}"/>
          </ac:spMkLst>
        </pc:spChg>
        <pc:spChg chg="mod">
          <ac:chgData name="桂昊 鲁" userId="88ec7f7022c28b30" providerId="LiveId" clId="{A3EFEC50-BF8D-4C2E-8BF6-79D82C64F2E1}" dt="2024-03-28T16:56:12.662" v="2569" actId="1037"/>
          <ac:spMkLst>
            <pc:docMk/>
            <pc:sldMk cId="2135294362" sldId="287"/>
            <ac:spMk id="20" creationId="{78E74294-E4FC-46B9-A362-8D60CAD1C301}"/>
          </ac:spMkLst>
        </pc:spChg>
        <pc:spChg chg="mod">
          <ac:chgData name="桂昊 鲁" userId="88ec7f7022c28b30" providerId="LiveId" clId="{A3EFEC50-BF8D-4C2E-8BF6-79D82C64F2E1}" dt="2024-03-28T16:56:36.076" v="2598" actId="1076"/>
          <ac:spMkLst>
            <pc:docMk/>
            <pc:sldMk cId="2135294362" sldId="287"/>
            <ac:spMk id="23" creationId="{2B2B9995-0BDF-5448-C07E-9B5A82577661}"/>
          </ac:spMkLst>
        </pc:spChg>
        <pc:spChg chg="mod">
          <ac:chgData name="桂昊 鲁" userId="88ec7f7022c28b30" providerId="LiveId" clId="{A3EFEC50-BF8D-4C2E-8BF6-79D82C64F2E1}" dt="2024-03-28T16:56:43.493" v="2630" actId="1038"/>
          <ac:spMkLst>
            <pc:docMk/>
            <pc:sldMk cId="2135294362" sldId="287"/>
            <ac:spMk id="26" creationId="{81784EC1-0CB2-B71D-9290-943FEA8986D2}"/>
          </ac:spMkLst>
        </pc:spChg>
        <pc:spChg chg="add mod">
          <ac:chgData name="桂昊 鲁" userId="88ec7f7022c28b30" providerId="LiveId" clId="{A3EFEC50-BF8D-4C2E-8BF6-79D82C64F2E1}" dt="2024-03-28T16:59:38.695" v="2841" actId="20577"/>
          <ac:spMkLst>
            <pc:docMk/>
            <pc:sldMk cId="2135294362" sldId="287"/>
            <ac:spMk id="30" creationId="{A83B23EE-0F84-27A2-5DCA-B9CD1C67E33B}"/>
          </ac:spMkLst>
        </pc:spChg>
        <pc:spChg chg="add mod">
          <ac:chgData name="桂昊 鲁" userId="88ec7f7022c28b30" providerId="LiveId" clId="{A3EFEC50-BF8D-4C2E-8BF6-79D82C64F2E1}" dt="2024-03-28T16:58:43.968" v="2781" actId="17032"/>
          <ac:spMkLst>
            <pc:docMk/>
            <pc:sldMk cId="2135294362" sldId="287"/>
            <ac:spMk id="32" creationId="{6A585DB2-4776-2305-51FA-771CBE90BFAB}"/>
          </ac:spMkLst>
        </pc:spChg>
        <pc:spChg chg="add mod">
          <ac:chgData name="桂昊 鲁" userId="88ec7f7022c28b30" providerId="LiveId" clId="{A3EFEC50-BF8D-4C2E-8BF6-79D82C64F2E1}" dt="2024-03-28T16:58:50.010" v="2782"/>
          <ac:spMkLst>
            <pc:docMk/>
            <pc:sldMk cId="2135294362" sldId="287"/>
            <ac:spMk id="34" creationId="{5DFA8C51-7B70-A0D4-55BA-8C7DE5690135}"/>
          </ac:spMkLst>
        </pc:spChg>
        <pc:spChg chg="add mod">
          <ac:chgData name="桂昊 鲁" userId="88ec7f7022c28b30" providerId="LiveId" clId="{A3EFEC50-BF8D-4C2E-8BF6-79D82C64F2E1}" dt="2024-03-28T16:59:31.161" v="2838" actId="1076"/>
          <ac:spMkLst>
            <pc:docMk/>
            <pc:sldMk cId="2135294362" sldId="287"/>
            <ac:spMk id="35" creationId="{2D4FF4DA-692D-3D95-2527-6588A2E9ED4A}"/>
          </ac:spMkLst>
        </pc:spChg>
        <pc:grpChg chg="add mod">
          <ac:chgData name="桂昊 鲁" userId="88ec7f7022c28b30" providerId="LiveId" clId="{A3EFEC50-BF8D-4C2E-8BF6-79D82C64F2E1}" dt="2024-03-28T16:52:36.978" v="2397" actId="164"/>
          <ac:grpSpMkLst>
            <pc:docMk/>
            <pc:sldMk cId="2135294362" sldId="287"/>
            <ac:grpSpMk id="13" creationId="{4960626E-696E-E8B8-9946-9A3D567A43CD}"/>
          </ac:grpSpMkLst>
        </pc:grpChg>
        <pc:grpChg chg="add mod">
          <ac:chgData name="桂昊 鲁" userId="88ec7f7022c28b30" providerId="LiveId" clId="{A3EFEC50-BF8D-4C2E-8BF6-79D82C64F2E1}" dt="2024-03-28T16:52:36.978" v="2397" actId="164"/>
          <ac:grpSpMkLst>
            <pc:docMk/>
            <pc:sldMk cId="2135294362" sldId="287"/>
            <ac:grpSpMk id="18" creationId="{F1B013D2-E436-9BD4-DBC7-FED6B8468C89}"/>
          </ac:grpSpMkLst>
        </pc:grpChg>
        <pc:grpChg chg="add mod">
          <ac:chgData name="桂昊 鲁" userId="88ec7f7022c28b30" providerId="LiveId" clId="{A3EFEC50-BF8D-4C2E-8BF6-79D82C64F2E1}" dt="2024-03-28T16:52:36.978" v="2397" actId="164"/>
          <ac:grpSpMkLst>
            <pc:docMk/>
            <pc:sldMk cId="2135294362" sldId="287"/>
            <ac:grpSpMk id="21" creationId="{5586BD12-6E5B-3449-FF05-B3BBC2B00472}"/>
          </ac:grpSpMkLst>
        </pc:grpChg>
        <pc:grpChg chg="add mod">
          <ac:chgData name="桂昊 鲁" userId="88ec7f7022c28b30" providerId="LiveId" clId="{A3EFEC50-BF8D-4C2E-8BF6-79D82C64F2E1}" dt="2024-03-28T16:52:36.978" v="2397" actId="164"/>
          <ac:grpSpMkLst>
            <pc:docMk/>
            <pc:sldMk cId="2135294362" sldId="287"/>
            <ac:grpSpMk id="24" creationId="{25A8FC85-6F26-78CF-3307-67E3C9AFF34E}"/>
          </ac:grpSpMkLst>
        </pc:grpChg>
        <pc:grpChg chg="add mod">
          <ac:chgData name="桂昊 鲁" userId="88ec7f7022c28b30" providerId="LiveId" clId="{A3EFEC50-BF8D-4C2E-8BF6-79D82C64F2E1}" dt="2024-03-28T16:52:53.468" v="2402" actId="1076"/>
          <ac:grpSpMkLst>
            <pc:docMk/>
            <pc:sldMk cId="2135294362" sldId="287"/>
            <ac:grpSpMk id="29" creationId="{32771DF1-FB63-3485-6BBF-6DC206C2427E}"/>
          </ac:grpSpMkLst>
        </pc:grpChg>
        <pc:picChg chg="add del mod">
          <ac:chgData name="桂昊 鲁" userId="88ec7f7022c28b30" providerId="LiveId" clId="{A3EFEC50-BF8D-4C2E-8BF6-79D82C64F2E1}" dt="2024-03-28T16:49:33.482" v="2318" actId="478"/>
          <ac:picMkLst>
            <pc:docMk/>
            <pc:sldMk cId="2135294362" sldId="287"/>
            <ac:picMk id="10" creationId="{4819E9DB-4F61-3AD2-99F3-3215FB65003E}"/>
          </ac:picMkLst>
        </pc:picChg>
        <pc:picChg chg="add mod modCrop">
          <ac:chgData name="桂昊 鲁" userId="88ec7f7022c28b30" providerId="LiveId" clId="{A3EFEC50-BF8D-4C2E-8BF6-79D82C64F2E1}" dt="2024-03-28T16:56:31.216" v="2597" actId="1076"/>
          <ac:picMkLst>
            <pc:docMk/>
            <pc:sldMk cId="2135294362" sldId="287"/>
            <ac:picMk id="12" creationId="{5BA5D136-B2BC-FC07-B599-7D0CE793ED2B}"/>
          </ac:picMkLst>
        </pc:picChg>
        <pc:cxnChg chg="mod">
          <ac:chgData name="桂昊 鲁" userId="88ec7f7022c28b30" providerId="LiveId" clId="{A3EFEC50-BF8D-4C2E-8BF6-79D82C64F2E1}" dt="2024-03-28T16:55:54.975" v="2530" actId="1038"/>
          <ac:cxnSpMkLst>
            <pc:docMk/>
            <pc:sldMk cId="2135294362" sldId="287"/>
            <ac:cxnSpMk id="14" creationId="{4C4A8285-3846-B869-E4F6-FBA925A88FF2}"/>
          </ac:cxnSpMkLst>
        </pc:cxnChg>
        <pc:cxnChg chg="mod">
          <ac:chgData name="桂昊 鲁" userId="88ec7f7022c28b30" providerId="LiveId" clId="{A3EFEC50-BF8D-4C2E-8BF6-79D82C64F2E1}" dt="2024-03-28T16:56:12.662" v="2569" actId="1037"/>
          <ac:cxnSpMkLst>
            <pc:docMk/>
            <pc:sldMk cId="2135294362" sldId="287"/>
            <ac:cxnSpMk id="19" creationId="{1DCEF4BC-9705-7E98-4DDE-2E58C53521DC}"/>
          </ac:cxnSpMkLst>
        </pc:cxnChg>
        <pc:cxnChg chg="mod">
          <ac:chgData name="桂昊 鲁" userId="88ec7f7022c28b30" providerId="LiveId" clId="{A3EFEC50-BF8D-4C2E-8BF6-79D82C64F2E1}" dt="2024-03-28T16:56:27.945" v="2596" actId="14100"/>
          <ac:cxnSpMkLst>
            <pc:docMk/>
            <pc:sldMk cId="2135294362" sldId="287"/>
            <ac:cxnSpMk id="22" creationId="{B551FDF1-CFEA-17EC-954A-1FBF05A978CA}"/>
          </ac:cxnSpMkLst>
        </pc:cxnChg>
        <pc:cxnChg chg="mod">
          <ac:chgData name="桂昊 鲁" userId="88ec7f7022c28b30" providerId="LiveId" clId="{A3EFEC50-BF8D-4C2E-8BF6-79D82C64F2E1}" dt="2024-03-28T16:56:43.493" v="2630" actId="1038"/>
          <ac:cxnSpMkLst>
            <pc:docMk/>
            <pc:sldMk cId="2135294362" sldId="287"/>
            <ac:cxnSpMk id="25" creationId="{0238AA2B-D2FC-4D48-AC87-30D1997EEBD2}"/>
          </ac:cxnSpMkLst>
        </pc:cxnChg>
        <pc:cxnChg chg="add mod">
          <ac:chgData name="桂昊 鲁" userId="88ec7f7022c28b30" providerId="LiveId" clId="{A3EFEC50-BF8D-4C2E-8BF6-79D82C64F2E1}" dt="2024-03-28T16:58:50.010" v="2782"/>
          <ac:cxnSpMkLst>
            <pc:docMk/>
            <pc:sldMk cId="2135294362" sldId="287"/>
            <ac:cxnSpMk id="33" creationId="{7B6B72BF-DA25-9E4C-176E-C80E90CBBDB4}"/>
          </ac:cxnSpMkLst>
        </pc:cxnChg>
        <pc:cxnChg chg="add mod">
          <ac:chgData name="桂昊 鲁" userId="88ec7f7022c28b30" providerId="LiveId" clId="{A3EFEC50-BF8D-4C2E-8BF6-79D82C64F2E1}" dt="2024-03-28T16:59:03.788" v="2787" actId="14100"/>
          <ac:cxnSpMkLst>
            <pc:docMk/>
            <pc:sldMk cId="2135294362" sldId="287"/>
            <ac:cxnSpMk id="36" creationId="{36ACF7D5-7FF1-815A-541D-619CC9DE773E}"/>
          </ac:cxnSpMkLst>
        </pc:cxnChg>
      </pc:sldChg>
      <pc:sldMasterChg chg="del delSldLayout">
        <pc:chgData name="桂昊 鲁" userId="88ec7f7022c28b30" providerId="LiveId" clId="{A3EFEC50-BF8D-4C2E-8BF6-79D82C64F2E1}" dt="2024-03-28T16:39:01.325" v="2263" actId="47"/>
        <pc:sldMasterMkLst>
          <pc:docMk/>
          <pc:sldMasterMk cId="0" sldId="2147483649"/>
        </pc:sldMasterMkLst>
        <pc:sldLayoutChg chg="del">
          <pc:chgData name="桂昊 鲁" userId="88ec7f7022c28b30" providerId="LiveId" clId="{A3EFEC50-BF8D-4C2E-8BF6-79D82C64F2E1}" dt="2024-03-28T16:39:01.325" v="2263" actId="47"/>
          <pc:sldLayoutMkLst>
            <pc:docMk/>
            <pc:sldMasterMk cId="0" sldId="2147483649"/>
            <pc:sldLayoutMk cId="0" sldId="2147483661"/>
          </pc:sldLayoutMkLst>
        </pc:sldLayoutChg>
        <pc:sldLayoutChg chg="del">
          <pc:chgData name="桂昊 鲁" userId="88ec7f7022c28b30" providerId="LiveId" clId="{A3EFEC50-BF8D-4C2E-8BF6-79D82C64F2E1}" dt="2024-03-28T16:39:01.325" v="2263" actId="47"/>
          <pc:sldLayoutMkLst>
            <pc:docMk/>
            <pc:sldMasterMk cId="0" sldId="2147483649"/>
            <pc:sldLayoutMk cId="0" sldId="2147483662"/>
          </pc:sldLayoutMkLst>
        </pc:sldLayoutChg>
        <pc:sldLayoutChg chg="del">
          <pc:chgData name="桂昊 鲁" userId="88ec7f7022c28b30" providerId="LiveId" clId="{A3EFEC50-BF8D-4C2E-8BF6-79D82C64F2E1}" dt="2024-03-28T16:39:01.325" v="2263" actId="47"/>
          <pc:sldLayoutMkLst>
            <pc:docMk/>
            <pc:sldMasterMk cId="0" sldId="2147483649"/>
            <pc:sldLayoutMk cId="0" sldId="2147483663"/>
          </pc:sldLayoutMkLst>
        </pc:sldLayoutChg>
        <pc:sldLayoutChg chg="del">
          <pc:chgData name="桂昊 鲁" userId="88ec7f7022c28b30" providerId="LiveId" clId="{A3EFEC50-BF8D-4C2E-8BF6-79D82C64F2E1}" dt="2024-03-28T16:39:01.325" v="2263" actId="47"/>
          <pc:sldLayoutMkLst>
            <pc:docMk/>
            <pc:sldMasterMk cId="0" sldId="2147483649"/>
            <pc:sldLayoutMk cId="0" sldId="2147483664"/>
          </pc:sldLayoutMkLst>
        </pc:sldLayoutChg>
        <pc:sldLayoutChg chg="del">
          <pc:chgData name="桂昊 鲁" userId="88ec7f7022c28b30" providerId="LiveId" clId="{A3EFEC50-BF8D-4C2E-8BF6-79D82C64F2E1}" dt="2024-03-28T16:39:01.325" v="2263" actId="47"/>
          <pc:sldLayoutMkLst>
            <pc:docMk/>
            <pc:sldMasterMk cId="0" sldId="2147483649"/>
            <pc:sldLayoutMk cId="0" sldId="2147483665"/>
          </pc:sldLayoutMkLst>
        </pc:sldLayoutChg>
        <pc:sldLayoutChg chg="del">
          <pc:chgData name="桂昊 鲁" userId="88ec7f7022c28b30" providerId="LiveId" clId="{A3EFEC50-BF8D-4C2E-8BF6-79D82C64F2E1}" dt="2024-03-28T16:39:01.325" v="2263" actId="47"/>
          <pc:sldLayoutMkLst>
            <pc:docMk/>
            <pc:sldMasterMk cId="0" sldId="2147483649"/>
            <pc:sldLayoutMk cId="0" sldId="2147483666"/>
          </pc:sldLayoutMkLst>
        </pc:sldLayoutChg>
        <pc:sldLayoutChg chg="del">
          <pc:chgData name="桂昊 鲁" userId="88ec7f7022c28b30" providerId="LiveId" clId="{A3EFEC50-BF8D-4C2E-8BF6-79D82C64F2E1}" dt="2024-03-28T16:39:01.325" v="2263" actId="47"/>
          <pc:sldLayoutMkLst>
            <pc:docMk/>
            <pc:sldMasterMk cId="0" sldId="2147483649"/>
            <pc:sldLayoutMk cId="0" sldId="2147483667"/>
          </pc:sldLayoutMkLst>
        </pc:sldLayoutChg>
        <pc:sldLayoutChg chg="del">
          <pc:chgData name="桂昊 鲁" userId="88ec7f7022c28b30" providerId="LiveId" clId="{A3EFEC50-BF8D-4C2E-8BF6-79D82C64F2E1}" dt="2024-03-28T16:39:01.325" v="2263" actId="47"/>
          <pc:sldLayoutMkLst>
            <pc:docMk/>
            <pc:sldMasterMk cId="0" sldId="2147483649"/>
            <pc:sldLayoutMk cId="0" sldId="2147483668"/>
          </pc:sldLayoutMkLst>
        </pc:sldLayoutChg>
        <pc:sldLayoutChg chg="del">
          <pc:chgData name="桂昊 鲁" userId="88ec7f7022c28b30" providerId="LiveId" clId="{A3EFEC50-BF8D-4C2E-8BF6-79D82C64F2E1}" dt="2024-03-28T16:39:01.325" v="2263" actId="47"/>
          <pc:sldLayoutMkLst>
            <pc:docMk/>
            <pc:sldMasterMk cId="0" sldId="2147483649"/>
            <pc:sldLayoutMk cId="0" sldId="2147483669"/>
          </pc:sldLayoutMkLst>
        </pc:sldLayoutChg>
        <pc:sldLayoutChg chg="del">
          <pc:chgData name="桂昊 鲁" userId="88ec7f7022c28b30" providerId="LiveId" clId="{A3EFEC50-BF8D-4C2E-8BF6-79D82C64F2E1}" dt="2024-03-28T16:39:01.325" v="2263" actId="47"/>
          <pc:sldLayoutMkLst>
            <pc:docMk/>
            <pc:sldMasterMk cId="0" sldId="2147483649"/>
            <pc:sldLayoutMk cId="0" sldId="2147483670"/>
          </pc:sldLayoutMkLst>
        </pc:sldLayoutChg>
      </pc:sldMasterChg>
    </pc:docChg>
  </pc:docChgLst>
  <pc:docChgLst>
    <pc:chgData name="桂昊 鲁" userId="88ec7f7022c28b30" providerId="LiveId" clId="{B7C4B835-C725-4F3A-86FC-204B4796B31B}"/>
    <pc:docChg chg="delSection">
      <pc:chgData name="桂昊 鲁" userId="88ec7f7022c28b30" providerId="LiveId" clId="{B7C4B835-C725-4F3A-86FC-204B4796B31B}" dt="2024-03-31T01:01:41.521" v="0" actId="17851"/>
      <pc:docMkLst>
        <pc:docMk/>
      </pc:docMkLst>
    </pc:docChg>
  </pc:docChgLst>
  <pc:docChgLst>
    <pc:chgData name="桂昊 鲁" userId="88ec7f7022c28b30" providerId="LiveId" clId="{BC8AE7C0-0CAD-4F7E-BF7E-144753AA0DD6}"/>
    <pc:docChg chg="undo custSel addSld delSld modSld sldOrd modSection">
      <pc:chgData name="桂昊 鲁" userId="88ec7f7022c28b30" providerId="LiveId" clId="{BC8AE7C0-0CAD-4F7E-BF7E-144753AA0DD6}" dt="2024-04-11T11:50:11.654" v="4065" actId="2696"/>
      <pc:docMkLst>
        <pc:docMk/>
      </pc:docMkLst>
      <pc:sldChg chg="modSp mod">
        <pc:chgData name="桂昊 鲁" userId="88ec7f7022c28b30" providerId="LiveId" clId="{BC8AE7C0-0CAD-4F7E-BF7E-144753AA0DD6}" dt="2024-04-11T11:00:27.875" v="335" actId="20577"/>
        <pc:sldMkLst>
          <pc:docMk/>
          <pc:sldMk cId="0" sldId="257"/>
        </pc:sldMkLst>
        <pc:spChg chg="mod">
          <ac:chgData name="桂昊 鲁" userId="88ec7f7022c28b30" providerId="LiveId" clId="{BC8AE7C0-0CAD-4F7E-BF7E-144753AA0DD6}" dt="2024-04-11T11:00:27.875" v="335" actId="20577"/>
          <ac:spMkLst>
            <pc:docMk/>
            <pc:sldMk cId="0" sldId="257"/>
            <ac:spMk id="1048586" creationId="{00000000-0000-0000-0000-000000000000}"/>
          </ac:spMkLst>
        </pc:spChg>
      </pc:sldChg>
      <pc:sldChg chg="addSp delSp modSp mod ord">
        <pc:chgData name="桂昊 鲁" userId="88ec7f7022c28b30" providerId="LiveId" clId="{BC8AE7C0-0CAD-4F7E-BF7E-144753AA0DD6}" dt="2024-04-11T11:19:51.549" v="1656"/>
        <pc:sldMkLst>
          <pc:docMk/>
          <pc:sldMk cId="0" sldId="258"/>
        </pc:sldMkLst>
        <pc:spChg chg="del">
          <ac:chgData name="桂昊 鲁" userId="88ec7f7022c28b30" providerId="LiveId" clId="{BC8AE7C0-0CAD-4F7E-BF7E-144753AA0DD6}" dt="2024-04-11T11:05:15.674" v="450" actId="478"/>
          <ac:spMkLst>
            <pc:docMk/>
            <pc:sldMk cId="0" sldId="258"/>
            <ac:spMk id="2" creationId="{58BC825D-2792-9476-7102-7018C3D77CF6}"/>
          </ac:spMkLst>
        </pc:spChg>
        <pc:spChg chg="del">
          <ac:chgData name="桂昊 鲁" userId="88ec7f7022c28b30" providerId="LiveId" clId="{BC8AE7C0-0CAD-4F7E-BF7E-144753AA0DD6}" dt="2024-04-11T11:05:15.674" v="450" actId="478"/>
          <ac:spMkLst>
            <pc:docMk/>
            <pc:sldMk cId="0" sldId="258"/>
            <ac:spMk id="3" creationId="{1231820A-BD95-20CB-0C22-C62F745BFC08}"/>
          </ac:spMkLst>
        </pc:spChg>
        <pc:spChg chg="del">
          <ac:chgData name="桂昊 鲁" userId="88ec7f7022c28b30" providerId="LiveId" clId="{BC8AE7C0-0CAD-4F7E-BF7E-144753AA0DD6}" dt="2024-04-11T11:05:15.674" v="450" actId="478"/>
          <ac:spMkLst>
            <pc:docMk/>
            <pc:sldMk cId="0" sldId="258"/>
            <ac:spMk id="4" creationId="{61C058A2-B68D-DE96-FB40-0BEE3205339B}"/>
          </ac:spMkLst>
        </pc:spChg>
        <pc:spChg chg="del">
          <ac:chgData name="桂昊 鲁" userId="88ec7f7022c28b30" providerId="LiveId" clId="{BC8AE7C0-0CAD-4F7E-BF7E-144753AA0DD6}" dt="2024-04-11T11:05:15.674" v="450" actId="478"/>
          <ac:spMkLst>
            <pc:docMk/>
            <pc:sldMk cId="0" sldId="258"/>
            <ac:spMk id="5" creationId="{44F2EFAF-BE3A-1D0D-5EC5-BB24FF273620}"/>
          </ac:spMkLst>
        </pc:spChg>
        <pc:spChg chg="add del mod">
          <ac:chgData name="桂昊 鲁" userId="88ec7f7022c28b30" providerId="LiveId" clId="{BC8AE7C0-0CAD-4F7E-BF7E-144753AA0DD6}" dt="2024-04-11T11:05:12.055" v="449" actId="478"/>
          <ac:spMkLst>
            <pc:docMk/>
            <pc:sldMk cId="0" sldId="258"/>
            <ac:spMk id="10" creationId="{750E34BD-09A3-E89B-8A41-C52CBBA5CED3}"/>
          </ac:spMkLst>
        </pc:spChg>
        <pc:spChg chg="add mod">
          <ac:chgData name="桂昊 鲁" userId="88ec7f7022c28b30" providerId="LiveId" clId="{BC8AE7C0-0CAD-4F7E-BF7E-144753AA0DD6}" dt="2024-04-11T11:06:56.235" v="491"/>
          <ac:spMkLst>
            <pc:docMk/>
            <pc:sldMk cId="0" sldId="258"/>
            <ac:spMk id="11" creationId="{F169FBD5-A42C-00A3-A7DA-9D9B89BD6962}"/>
          </ac:spMkLst>
        </pc:spChg>
        <pc:spChg chg="del">
          <ac:chgData name="桂昊 鲁" userId="88ec7f7022c28b30" providerId="LiveId" clId="{BC8AE7C0-0CAD-4F7E-BF7E-144753AA0DD6}" dt="2024-04-11T11:05:15.674" v="450" actId="478"/>
          <ac:spMkLst>
            <pc:docMk/>
            <pc:sldMk cId="0" sldId="258"/>
            <ac:spMk id="12" creationId="{2F3BA4F3-85FC-ECA1-8C7F-E280A0309BF8}"/>
          </ac:spMkLst>
        </pc:spChg>
        <pc:spChg chg="add mod">
          <ac:chgData name="桂昊 鲁" userId="88ec7f7022c28b30" providerId="LiveId" clId="{BC8AE7C0-0CAD-4F7E-BF7E-144753AA0DD6}" dt="2024-04-11T11:11:09.688" v="804" actId="27636"/>
          <ac:spMkLst>
            <pc:docMk/>
            <pc:sldMk cId="0" sldId="258"/>
            <ac:spMk id="14" creationId="{DB908D05-4690-029E-D0A9-C1F01997D96B}"/>
          </ac:spMkLst>
        </pc:spChg>
        <pc:spChg chg="add mod">
          <ac:chgData name="桂昊 鲁" userId="88ec7f7022c28b30" providerId="LiveId" clId="{BC8AE7C0-0CAD-4F7E-BF7E-144753AA0DD6}" dt="2024-04-11T11:19:04.700" v="1594" actId="1035"/>
          <ac:spMkLst>
            <pc:docMk/>
            <pc:sldMk cId="0" sldId="258"/>
            <ac:spMk id="15" creationId="{B63B445E-2D63-2042-D706-DEAECD32C8CF}"/>
          </ac:spMkLst>
        </pc:spChg>
        <pc:spChg chg="del">
          <ac:chgData name="桂昊 鲁" userId="88ec7f7022c28b30" providerId="LiveId" clId="{BC8AE7C0-0CAD-4F7E-BF7E-144753AA0DD6}" dt="2024-04-11T11:05:15.674" v="450" actId="478"/>
          <ac:spMkLst>
            <pc:docMk/>
            <pc:sldMk cId="0" sldId="258"/>
            <ac:spMk id="16" creationId="{9DB276A3-28B4-136D-D678-C112243D1D54}"/>
          </ac:spMkLst>
        </pc:spChg>
        <pc:spChg chg="add mod">
          <ac:chgData name="桂昊 鲁" userId="88ec7f7022c28b30" providerId="LiveId" clId="{BC8AE7C0-0CAD-4F7E-BF7E-144753AA0DD6}" dt="2024-04-11T11:19:12.279" v="1605" actId="20577"/>
          <ac:spMkLst>
            <pc:docMk/>
            <pc:sldMk cId="0" sldId="258"/>
            <ac:spMk id="17" creationId="{6A60B737-29CC-BEA8-5302-4AD829333FB0}"/>
          </ac:spMkLst>
        </pc:spChg>
        <pc:spChg chg="del">
          <ac:chgData name="桂昊 鲁" userId="88ec7f7022c28b30" providerId="LiveId" clId="{BC8AE7C0-0CAD-4F7E-BF7E-144753AA0DD6}" dt="2024-04-11T11:05:15.674" v="450" actId="478"/>
          <ac:spMkLst>
            <pc:docMk/>
            <pc:sldMk cId="0" sldId="258"/>
            <ac:spMk id="20" creationId="{2EF123BB-F402-BF17-C990-542E7CD19715}"/>
          </ac:spMkLst>
        </pc:spChg>
        <pc:spChg chg="del">
          <ac:chgData name="桂昊 鲁" userId="88ec7f7022c28b30" providerId="LiveId" clId="{BC8AE7C0-0CAD-4F7E-BF7E-144753AA0DD6}" dt="2024-04-11T11:05:15.674" v="450" actId="478"/>
          <ac:spMkLst>
            <pc:docMk/>
            <pc:sldMk cId="0" sldId="258"/>
            <ac:spMk id="23" creationId="{17041EB3-2D22-8B02-C49F-D304936695F4}"/>
          </ac:spMkLst>
        </pc:spChg>
        <pc:spChg chg="del">
          <ac:chgData name="桂昊 鲁" userId="88ec7f7022c28b30" providerId="LiveId" clId="{BC8AE7C0-0CAD-4F7E-BF7E-144753AA0DD6}" dt="2024-04-11T11:05:15.674" v="450" actId="478"/>
          <ac:spMkLst>
            <pc:docMk/>
            <pc:sldMk cId="0" sldId="258"/>
            <ac:spMk id="27" creationId="{8328E232-192E-9424-5EE4-2FE0F414918A}"/>
          </ac:spMkLst>
        </pc:spChg>
        <pc:spChg chg="add mod">
          <ac:chgData name="桂昊 鲁" userId="88ec7f7022c28b30" providerId="LiveId" clId="{BC8AE7C0-0CAD-4F7E-BF7E-144753AA0DD6}" dt="2024-04-11T11:19:51.549" v="1656"/>
          <ac:spMkLst>
            <pc:docMk/>
            <pc:sldMk cId="0" sldId="258"/>
            <ac:spMk id="28" creationId="{51A1D2DA-7EE1-2209-D041-35F3DCC18A08}"/>
          </ac:spMkLst>
        </pc:spChg>
        <pc:spChg chg="del">
          <ac:chgData name="桂昊 鲁" userId="88ec7f7022c28b30" providerId="LiveId" clId="{BC8AE7C0-0CAD-4F7E-BF7E-144753AA0DD6}" dt="2024-04-11T11:05:15.674" v="450" actId="478"/>
          <ac:spMkLst>
            <pc:docMk/>
            <pc:sldMk cId="0" sldId="258"/>
            <ac:spMk id="29" creationId="{4FAF636E-7391-0DAD-5FDC-4C743F628AFA}"/>
          </ac:spMkLst>
        </pc:spChg>
        <pc:spChg chg="add mod">
          <ac:chgData name="桂昊 鲁" userId="88ec7f7022c28b30" providerId="LiveId" clId="{BC8AE7C0-0CAD-4F7E-BF7E-144753AA0DD6}" dt="2024-04-11T11:19:18.470" v="1606" actId="1076"/>
          <ac:spMkLst>
            <pc:docMk/>
            <pc:sldMk cId="0" sldId="258"/>
            <ac:spMk id="30" creationId="{0D7077BC-2EFE-3EAE-5895-EE30992CA813}"/>
          </ac:spMkLst>
        </pc:spChg>
        <pc:spChg chg="add mod">
          <ac:chgData name="桂昊 鲁" userId="88ec7f7022c28b30" providerId="LiveId" clId="{BC8AE7C0-0CAD-4F7E-BF7E-144753AA0DD6}" dt="2024-04-11T11:17:05.902" v="1437" actId="1076"/>
          <ac:spMkLst>
            <pc:docMk/>
            <pc:sldMk cId="0" sldId="258"/>
            <ac:spMk id="32" creationId="{243F4559-57FA-7569-9B69-01AC575A5DAE}"/>
          </ac:spMkLst>
        </pc:spChg>
        <pc:spChg chg="add mod">
          <ac:chgData name="桂昊 鲁" userId="88ec7f7022c28b30" providerId="LiveId" clId="{BC8AE7C0-0CAD-4F7E-BF7E-144753AA0DD6}" dt="2024-04-11T11:17:05.902" v="1437" actId="1076"/>
          <ac:spMkLst>
            <pc:docMk/>
            <pc:sldMk cId="0" sldId="258"/>
            <ac:spMk id="33" creationId="{28BF1DB9-8A08-CF79-71E3-7600CF9D3C90}"/>
          </ac:spMkLst>
        </pc:spChg>
        <pc:spChg chg="del">
          <ac:chgData name="桂昊 鲁" userId="88ec7f7022c28b30" providerId="LiveId" clId="{BC8AE7C0-0CAD-4F7E-BF7E-144753AA0DD6}" dt="2024-04-11T11:05:15.674" v="450" actId="478"/>
          <ac:spMkLst>
            <pc:docMk/>
            <pc:sldMk cId="0" sldId="258"/>
            <ac:spMk id="34" creationId="{50C86C93-0EB4-8A9C-2855-E6F1F54B285C}"/>
          </ac:spMkLst>
        </pc:spChg>
        <pc:spChg chg="del">
          <ac:chgData name="桂昊 鲁" userId="88ec7f7022c28b30" providerId="LiveId" clId="{BC8AE7C0-0CAD-4F7E-BF7E-144753AA0DD6}" dt="2024-04-11T11:05:10.133" v="448" actId="478"/>
          <ac:spMkLst>
            <pc:docMk/>
            <pc:sldMk cId="0" sldId="258"/>
            <ac:spMk id="40" creationId="{6BB19E0B-B846-FD25-A6A1-8B597BBA84DE}"/>
          </ac:spMkLst>
        </pc:spChg>
        <pc:spChg chg="add mod">
          <ac:chgData name="桂昊 鲁" userId="88ec7f7022c28b30" providerId="LiveId" clId="{BC8AE7C0-0CAD-4F7E-BF7E-144753AA0DD6}" dt="2024-04-11T11:17:59.654" v="1514" actId="20577"/>
          <ac:spMkLst>
            <pc:docMk/>
            <pc:sldMk cId="0" sldId="258"/>
            <ac:spMk id="41" creationId="{2596BD71-7004-8ACE-F2A0-D6D2FA82D9B9}"/>
          </ac:spMkLst>
        </pc:spChg>
        <pc:spChg chg="add mod">
          <ac:chgData name="桂昊 鲁" userId="88ec7f7022c28b30" providerId="LiveId" clId="{BC8AE7C0-0CAD-4F7E-BF7E-144753AA0DD6}" dt="2024-04-11T11:17:31.025" v="1469" actId="14100"/>
          <ac:spMkLst>
            <pc:docMk/>
            <pc:sldMk cId="0" sldId="258"/>
            <ac:spMk id="42" creationId="{7C318F46-9189-1892-C7AA-B546153E020B}"/>
          </ac:spMkLst>
        </pc:spChg>
        <pc:spChg chg="add mod">
          <ac:chgData name="桂昊 鲁" userId="88ec7f7022c28b30" providerId="LiveId" clId="{BC8AE7C0-0CAD-4F7E-BF7E-144753AA0DD6}" dt="2024-04-11T11:18:17.163" v="1536" actId="1076"/>
          <ac:spMkLst>
            <pc:docMk/>
            <pc:sldMk cId="0" sldId="258"/>
            <ac:spMk id="46" creationId="{E5B34497-F09D-A2E4-6B73-C27B368A44E1}"/>
          </ac:spMkLst>
        </pc:spChg>
        <pc:spChg chg="add mod">
          <ac:chgData name="桂昊 鲁" userId="88ec7f7022c28b30" providerId="LiveId" clId="{BC8AE7C0-0CAD-4F7E-BF7E-144753AA0DD6}" dt="2024-04-11T11:18:57.319" v="1562" actId="20577"/>
          <ac:spMkLst>
            <pc:docMk/>
            <pc:sldMk cId="0" sldId="258"/>
            <ac:spMk id="50" creationId="{426C7499-C984-32D4-6E02-FF2B3B879862}"/>
          </ac:spMkLst>
        </pc:spChg>
        <pc:spChg chg="add mod">
          <ac:chgData name="桂昊 鲁" userId="88ec7f7022c28b30" providerId="LiveId" clId="{BC8AE7C0-0CAD-4F7E-BF7E-144753AA0DD6}" dt="2024-04-11T11:19:47.091" v="1655" actId="1076"/>
          <ac:spMkLst>
            <pc:docMk/>
            <pc:sldMk cId="0" sldId="258"/>
            <ac:spMk id="51" creationId="{C3A91C7A-89FA-51F6-B766-8E211122814B}"/>
          </ac:spMkLst>
        </pc:spChg>
        <pc:spChg chg="add mod">
          <ac:chgData name="桂昊 鲁" userId="88ec7f7022c28b30" providerId="LiveId" clId="{BC8AE7C0-0CAD-4F7E-BF7E-144753AA0DD6}" dt="2024-04-11T11:19:44.777" v="1654" actId="1076"/>
          <ac:spMkLst>
            <pc:docMk/>
            <pc:sldMk cId="0" sldId="258"/>
            <ac:spMk id="52" creationId="{2EBA881F-92DD-3605-257C-32133FC542EB}"/>
          </ac:spMkLst>
        </pc:spChg>
        <pc:spChg chg="mod">
          <ac:chgData name="桂昊 鲁" userId="88ec7f7022c28b30" providerId="LiveId" clId="{BC8AE7C0-0CAD-4F7E-BF7E-144753AA0DD6}" dt="2024-04-11T11:06:32.663" v="490" actId="20577"/>
          <ac:spMkLst>
            <pc:docMk/>
            <pc:sldMk cId="0" sldId="258"/>
            <ac:spMk id="1048596" creationId="{00000000-0000-0000-0000-000000000000}"/>
          </ac:spMkLst>
        </pc:spChg>
        <pc:picChg chg="del">
          <ac:chgData name="桂昊 鲁" userId="88ec7f7022c28b30" providerId="LiveId" clId="{BC8AE7C0-0CAD-4F7E-BF7E-144753AA0DD6}" dt="2024-04-11T11:05:07.252" v="446" actId="478"/>
          <ac:picMkLst>
            <pc:docMk/>
            <pc:sldMk cId="0" sldId="258"/>
            <ac:picMk id="36" creationId="{D78881DF-225C-D64A-DD2F-DCEAA9C90EE0}"/>
          </ac:picMkLst>
        </pc:picChg>
        <pc:picChg chg="del">
          <ac:chgData name="桂昊 鲁" userId="88ec7f7022c28b30" providerId="LiveId" clId="{BC8AE7C0-0CAD-4F7E-BF7E-144753AA0DD6}" dt="2024-04-11T11:05:07.777" v="447" actId="478"/>
          <ac:picMkLst>
            <pc:docMk/>
            <pc:sldMk cId="0" sldId="258"/>
            <ac:picMk id="38" creationId="{B46F6FCA-27C7-55A8-B885-77D39758BFBD}"/>
          </ac:picMkLst>
        </pc:picChg>
        <pc:cxnChg chg="del mod">
          <ac:chgData name="桂昊 鲁" userId="88ec7f7022c28b30" providerId="LiveId" clId="{BC8AE7C0-0CAD-4F7E-BF7E-144753AA0DD6}" dt="2024-04-11T11:05:15.674" v="450" actId="478"/>
          <ac:cxnSpMkLst>
            <pc:docMk/>
            <pc:sldMk cId="0" sldId="258"/>
            <ac:cxnSpMk id="6" creationId="{08DF117F-5E85-1739-BCE1-60CEA6AE2483}"/>
          </ac:cxnSpMkLst>
        </pc:cxnChg>
        <pc:cxnChg chg="del mod">
          <ac:chgData name="桂昊 鲁" userId="88ec7f7022c28b30" providerId="LiveId" clId="{BC8AE7C0-0CAD-4F7E-BF7E-144753AA0DD6}" dt="2024-04-11T11:05:15.674" v="450" actId="478"/>
          <ac:cxnSpMkLst>
            <pc:docMk/>
            <pc:sldMk cId="0" sldId="258"/>
            <ac:cxnSpMk id="7" creationId="{FCF5990C-3FAC-2345-FE8F-A5552E1ADB19}"/>
          </ac:cxnSpMkLst>
        </pc:cxnChg>
        <pc:cxnChg chg="del mod">
          <ac:chgData name="桂昊 鲁" userId="88ec7f7022c28b30" providerId="LiveId" clId="{BC8AE7C0-0CAD-4F7E-BF7E-144753AA0DD6}" dt="2024-04-11T11:05:15.674" v="450" actId="478"/>
          <ac:cxnSpMkLst>
            <pc:docMk/>
            <pc:sldMk cId="0" sldId="258"/>
            <ac:cxnSpMk id="9" creationId="{85A64A99-5649-DDDE-69B5-04AE810FD253}"/>
          </ac:cxnSpMkLst>
        </pc:cxnChg>
        <pc:cxnChg chg="del mod">
          <ac:chgData name="桂昊 鲁" userId="88ec7f7022c28b30" providerId="LiveId" clId="{BC8AE7C0-0CAD-4F7E-BF7E-144753AA0DD6}" dt="2024-04-11T11:05:15.674" v="450" actId="478"/>
          <ac:cxnSpMkLst>
            <pc:docMk/>
            <pc:sldMk cId="0" sldId="258"/>
            <ac:cxnSpMk id="13" creationId="{61573A1D-1C7E-8657-E379-97058EAC21B9}"/>
          </ac:cxnSpMkLst>
        </pc:cxnChg>
        <pc:cxnChg chg="add mod">
          <ac:chgData name="桂昊 鲁" userId="88ec7f7022c28b30" providerId="LiveId" clId="{BC8AE7C0-0CAD-4F7E-BF7E-144753AA0DD6}" dt="2024-04-11T11:19:04.700" v="1594" actId="1035"/>
          <ac:cxnSpMkLst>
            <pc:docMk/>
            <pc:sldMk cId="0" sldId="258"/>
            <ac:cxnSpMk id="18" creationId="{8228137E-DBB7-2FEF-1F9F-01E43D4F899C}"/>
          </ac:cxnSpMkLst>
        </pc:cxnChg>
        <pc:cxnChg chg="add mod">
          <ac:chgData name="桂昊 鲁" userId="88ec7f7022c28b30" providerId="LiveId" clId="{BC8AE7C0-0CAD-4F7E-BF7E-144753AA0DD6}" dt="2024-04-11T11:19:04.700" v="1594" actId="1035"/>
          <ac:cxnSpMkLst>
            <pc:docMk/>
            <pc:sldMk cId="0" sldId="258"/>
            <ac:cxnSpMk id="19" creationId="{608A134E-619B-E4E4-60B5-D9DCD74FB7CB}"/>
          </ac:cxnSpMkLst>
        </pc:cxnChg>
        <pc:cxnChg chg="del mod">
          <ac:chgData name="桂昊 鲁" userId="88ec7f7022c28b30" providerId="LiveId" clId="{BC8AE7C0-0CAD-4F7E-BF7E-144753AA0DD6}" dt="2024-04-11T11:05:15.674" v="450" actId="478"/>
          <ac:cxnSpMkLst>
            <pc:docMk/>
            <pc:sldMk cId="0" sldId="258"/>
            <ac:cxnSpMk id="22" creationId="{7AD40E14-C1FA-ABBB-8934-E4C826DE1ECB}"/>
          </ac:cxnSpMkLst>
        </pc:cxnChg>
        <pc:cxnChg chg="del">
          <ac:chgData name="桂昊 鲁" userId="88ec7f7022c28b30" providerId="LiveId" clId="{BC8AE7C0-0CAD-4F7E-BF7E-144753AA0DD6}" dt="2024-04-11T11:05:15.674" v="450" actId="478"/>
          <ac:cxnSpMkLst>
            <pc:docMk/>
            <pc:sldMk cId="0" sldId="258"/>
            <ac:cxnSpMk id="24" creationId="{31291C6B-AAB5-0A2B-FDA5-9700CA515D29}"/>
          </ac:cxnSpMkLst>
        </pc:cxnChg>
        <pc:cxnChg chg="del mod">
          <ac:chgData name="桂昊 鲁" userId="88ec7f7022c28b30" providerId="LiveId" clId="{BC8AE7C0-0CAD-4F7E-BF7E-144753AA0DD6}" dt="2024-04-11T11:05:15.674" v="450" actId="478"/>
          <ac:cxnSpMkLst>
            <pc:docMk/>
            <pc:sldMk cId="0" sldId="258"/>
            <ac:cxnSpMk id="31" creationId="{40F0CDE1-96D2-1328-7A6B-F6BFB124C44E}"/>
          </ac:cxnSpMkLst>
        </pc:cxnChg>
        <pc:cxnChg chg="add mod">
          <ac:chgData name="桂昊 鲁" userId="88ec7f7022c28b30" providerId="LiveId" clId="{BC8AE7C0-0CAD-4F7E-BF7E-144753AA0DD6}" dt="2024-04-11T11:17:05.902" v="1437" actId="1076"/>
          <ac:cxnSpMkLst>
            <pc:docMk/>
            <pc:sldMk cId="0" sldId="258"/>
            <ac:cxnSpMk id="35" creationId="{4B117EC0-BFEC-C874-8E16-5B01AE164444}"/>
          </ac:cxnSpMkLst>
        </pc:cxnChg>
        <pc:cxnChg chg="add mod">
          <ac:chgData name="桂昊 鲁" userId="88ec7f7022c28b30" providerId="LiveId" clId="{BC8AE7C0-0CAD-4F7E-BF7E-144753AA0DD6}" dt="2024-04-11T11:17:16.256" v="1441" actId="1076"/>
          <ac:cxnSpMkLst>
            <pc:docMk/>
            <pc:sldMk cId="0" sldId="258"/>
            <ac:cxnSpMk id="37" creationId="{DE8F67D0-2CF3-39AA-3A03-B12A0C9579D1}"/>
          </ac:cxnSpMkLst>
        </pc:cxnChg>
        <pc:cxnChg chg="add mod">
          <ac:chgData name="桂昊 鲁" userId="88ec7f7022c28b30" providerId="LiveId" clId="{BC8AE7C0-0CAD-4F7E-BF7E-144753AA0DD6}" dt="2024-04-11T11:18:24.120" v="1540" actId="14100"/>
          <ac:cxnSpMkLst>
            <pc:docMk/>
            <pc:sldMk cId="0" sldId="258"/>
            <ac:cxnSpMk id="47" creationId="{2434122D-0CDA-3DBF-AD74-AECEC240B3EA}"/>
          </ac:cxnSpMkLst>
        </pc:cxnChg>
      </pc:sldChg>
      <pc:sldChg chg="addSp delSp modSp mod">
        <pc:chgData name="桂昊 鲁" userId="88ec7f7022c28b30" providerId="LiveId" clId="{BC8AE7C0-0CAD-4F7E-BF7E-144753AA0DD6}" dt="2024-04-11T11:49:49.055" v="4063" actId="14100"/>
        <pc:sldMkLst>
          <pc:docMk/>
          <pc:sldMk cId="0" sldId="259"/>
        </pc:sldMkLst>
        <pc:spChg chg="add mod">
          <ac:chgData name="桂昊 鲁" userId="88ec7f7022c28b30" providerId="LiveId" clId="{BC8AE7C0-0CAD-4F7E-BF7E-144753AA0DD6}" dt="2024-04-11T11:49:18.757" v="4017" actId="14100"/>
          <ac:spMkLst>
            <pc:docMk/>
            <pc:sldMk cId="0" sldId="259"/>
            <ac:spMk id="3" creationId="{93FF8D4E-A275-B7EA-B0B2-3F474E8B0F90}"/>
          </ac:spMkLst>
        </pc:spChg>
        <pc:spChg chg="mod">
          <ac:chgData name="桂昊 鲁" userId="88ec7f7022c28b30" providerId="LiveId" clId="{BC8AE7C0-0CAD-4F7E-BF7E-144753AA0DD6}" dt="2024-04-11T11:49:49.055" v="4063" actId="14100"/>
          <ac:spMkLst>
            <pc:docMk/>
            <pc:sldMk cId="0" sldId="259"/>
            <ac:spMk id="6" creationId="{C9E3C938-D60E-463E-98A2-73680AD86AB6}"/>
          </ac:spMkLst>
        </pc:spChg>
        <pc:spChg chg="del">
          <ac:chgData name="桂昊 鲁" userId="88ec7f7022c28b30" providerId="LiveId" clId="{BC8AE7C0-0CAD-4F7E-BF7E-144753AA0DD6}" dt="2024-04-11T11:27:59.044" v="2426" actId="478"/>
          <ac:spMkLst>
            <pc:docMk/>
            <pc:sldMk cId="0" sldId="259"/>
            <ac:spMk id="37" creationId="{626C69E7-C6BD-5C7C-95B0-F5CDCA8E5957}"/>
          </ac:spMkLst>
        </pc:spChg>
        <pc:spChg chg="del">
          <ac:chgData name="桂昊 鲁" userId="88ec7f7022c28b30" providerId="LiveId" clId="{BC8AE7C0-0CAD-4F7E-BF7E-144753AA0DD6}" dt="2024-04-11T11:27:59.044" v="2426" actId="478"/>
          <ac:spMkLst>
            <pc:docMk/>
            <pc:sldMk cId="0" sldId="259"/>
            <ac:spMk id="38" creationId="{02D32694-376E-8AD3-1CCB-9D797A92A5A0}"/>
          </ac:spMkLst>
        </pc:spChg>
        <pc:cxnChg chg="del mod">
          <ac:chgData name="桂昊 鲁" userId="88ec7f7022c28b30" providerId="LiveId" clId="{BC8AE7C0-0CAD-4F7E-BF7E-144753AA0DD6}" dt="2024-04-11T11:27:59.044" v="2426" actId="478"/>
          <ac:cxnSpMkLst>
            <pc:docMk/>
            <pc:sldMk cId="0" sldId="259"/>
            <ac:cxnSpMk id="39" creationId="{2D43B113-F664-9C59-228A-28D31CBEB67A}"/>
          </ac:cxnSpMkLst>
        </pc:cxnChg>
      </pc:sldChg>
      <pc:sldChg chg="addSp modSp mod">
        <pc:chgData name="桂昊 鲁" userId="88ec7f7022c28b30" providerId="LiveId" clId="{BC8AE7C0-0CAD-4F7E-BF7E-144753AA0DD6}" dt="2024-04-11T11:30:16.193" v="2692" actId="1076"/>
        <pc:sldMkLst>
          <pc:docMk/>
          <pc:sldMk cId="0" sldId="260"/>
        </pc:sldMkLst>
        <pc:spChg chg="add mod">
          <ac:chgData name="桂昊 鲁" userId="88ec7f7022c28b30" providerId="LiveId" clId="{BC8AE7C0-0CAD-4F7E-BF7E-144753AA0DD6}" dt="2024-04-11T11:29:31.863" v="2590" actId="1076"/>
          <ac:spMkLst>
            <pc:docMk/>
            <pc:sldMk cId="0" sldId="260"/>
            <ac:spMk id="3" creationId="{33509F0F-A2E0-121C-AEA5-A15CA3414A92}"/>
          </ac:spMkLst>
        </pc:spChg>
        <pc:spChg chg="add mod">
          <ac:chgData name="桂昊 鲁" userId="88ec7f7022c28b30" providerId="LiveId" clId="{BC8AE7C0-0CAD-4F7E-BF7E-144753AA0DD6}" dt="2024-04-11T11:30:16.193" v="2692" actId="1076"/>
          <ac:spMkLst>
            <pc:docMk/>
            <pc:sldMk cId="0" sldId="260"/>
            <ac:spMk id="4" creationId="{D0463E8A-3FE8-1761-447A-B71700F5FF5D}"/>
          </ac:spMkLst>
        </pc:spChg>
      </pc:sldChg>
      <pc:sldChg chg="addSp delSp modSp mod">
        <pc:chgData name="桂昊 鲁" userId="88ec7f7022c28b30" providerId="LiveId" clId="{BC8AE7C0-0CAD-4F7E-BF7E-144753AA0DD6}" dt="2024-04-11T11:20:55.240" v="1680" actId="20577"/>
        <pc:sldMkLst>
          <pc:docMk/>
          <pc:sldMk cId="3088105474" sldId="280"/>
        </pc:sldMkLst>
        <pc:spChg chg="add mod">
          <ac:chgData name="桂昊 鲁" userId="88ec7f7022c28b30" providerId="LiveId" clId="{BC8AE7C0-0CAD-4F7E-BF7E-144753AA0DD6}" dt="2024-04-11T10:53:40.007" v="166" actId="164"/>
          <ac:spMkLst>
            <pc:docMk/>
            <pc:sldMk cId="3088105474" sldId="280"/>
            <ac:spMk id="5" creationId="{D5935EC3-9CD6-CBFA-A09C-C43C5586467F}"/>
          </ac:spMkLst>
        </pc:spChg>
        <pc:spChg chg="add mod">
          <ac:chgData name="桂昊 鲁" userId="88ec7f7022c28b30" providerId="LiveId" clId="{BC8AE7C0-0CAD-4F7E-BF7E-144753AA0DD6}" dt="2024-04-11T11:01:27.358" v="405" actId="20577"/>
          <ac:spMkLst>
            <pc:docMk/>
            <pc:sldMk cId="3088105474" sldId="280"/>
            <ac:spMk id="8" creationId="{F3E281AD-4963-0E84-A3A4-1FD82CD91A0E}"/>
          </ac:spMkLst>
        </pc:spChg>
        <pc:spChg chg="mod">
          <ac:chgData name="桂昊 鲁" userId="88ec7f7022c28b30" providerId="LiveId" clId="{BC8AE7C0-0CAD-4F7E-BF7E-144753AA0DD6}" dt="2024-04-11T10:47:57.688" v="64" actId="1076"/>
          <ac:spMkLst>
            <pc:docMk/>
            <pc:sldMk cId="3088105474" sldId="280"/>
            <ac:spMk id="13" creationId="{A08E7BDC-0FA4-F267-0D7A-78B587BB6FD7}"/>
          </ac:spMkLst>
        </pc:spChg>
        <pc:spChg chg="del">
          <ac:chgData name="桂昊 鲁" userId="88ec7f7022c28b30" providerId="LiveId" clId="{BC8AE7C0-0CAD-4F7E-BF7E-144753AA0DD6}" dt="2024-04-11T10:48:00.846" v="65" actId="478"/>
          <ac:spMkLst>
            <pc:docMk/>
            <pc:sldMk cId="3088105474" sldId="280"/>
            <ac:spMk id="20" creationId="{E4D5E9A8-60FC-8922-D26A-71D2C9B81EAA}"/>
          </ac:spMkLst>
        </pc:spChg>
        <pc:spChg chg="del">
          <ac:chgData name="桂昊 鲁" userId="88ec7f7022c28b30" providerId="LiveId" clId="{BC8AE7C0-0CAD-4F7E-BF7E-144753AA0DD6}" dt="2024-04-11T10:48:00.846" v="65" actId="478"/>
          <ac:spMkLst>
            <pc:docMk/>
            <pc:sldMk cId="3088105474" sldId="280"/>
            <ac:spMk id="21" creationId="{8FEDC9EB-483E-3207-8F18-516A5544BE16}"/>
          </ac:spMkLst>
        </pc:spChg>
        <pc:spChg chg="del">
          <ac:chgData name="桂昊 鲁" userId="88ec7f7022c28b30" providerId="LiveId" clId="{BC8AE7C0-0CAD-4F7E-BF7E-144753AA0DD6}" dt="2024-04-11T10:48:00.846" v="65" actId="478"/>
          <ac:spMkLst>
            <pc:docMk/>
            <pc:sldMk cId="3088105474" sldId="280"/>
            <ac:spMk id="22" creationId="{1C84403E-D9C4-23D9-401F-6F7D97B01BB8}"/>
          </ac:spMkLst>
        </pc:spChg>
        <pc:spChg chg="mod">
          <ac:chgData name="桂昊 鲁" userId="88ec7f7022c28b30" providerId="LiveId" clId="{BC8AE7C0-0CAD-4F7E-BF7E-144753AA0DD6}" dt="2024-04-11T11:20:55.240" v="1680" actId="20577"/>
          <ac:spMkLst>
            <pc:docMk/>
            <pc:sldMk cId="3088105474" sldId="280"/>
            <ac:spMk id="23" creationId="{CECD2659-C570-1164-EBE0-E918676B18D4}"/>
          </ac:spMkLst>
        </pc:spChg>
        <pc:spChg chg="del">
          <ac:chgData name="桂昊 鲁" userId="88ec7f7022c28b30" providerId="LiveId" clId="{BC8AE7C0-0CAD-4F7E-BF7E-144753AA0DD6}" dt="2024-04-11T10:47:52.614" v="61" actId="478"/>
          <ac:spMkLst>
            <pc:docMk/>
            <pc:sldMk cId="3088105474" sldId="280"/>
            <ac:spMk id="25" creationId="{9D43889E-4CBC-2D19-535F-0EB42481BEF7}"/>
          </ac:spMkLst>
        </pc:spChg>
        <pc:spChg chg="del">
          <ac:chgData name="桂昊 鲁" userId="88ec7f7022c28b30" providerId="LiveId" clId="{BC8AE7C0-0CAD-4F7E-BF7E-144753AA0DD6}" dt="2024-04-11T10:47:52.614" v="61" actId="478"/>
          <ac:spMkLst>
            <pc:docMk/>
            <pc:sldMk cId="3088105474" sldId="280"/>
            <ac:spMk id="26" creationId="{3A6F210A-8658-95FE-28E4-A779D4F67D49}"/>
          </ac:spMkLst>
        </pc:spChg>
        <pc:spChg chg="del">
          <ac:chgData name="桂昊 鲁" userId="88ec7f7022c28b30" providerId="LiveId" clId="{BC8AE7C0-0CAD-4F7E-BF7E-144753AA0DD6}" dt="2024-04-11T10:47:52.614" v="61" actId="478"/>
          <ac:spMkLst>
            <pc:docMk/>
            <pc:sldMk cId="3088105474" sldId="280"/>
            <ac:spMk id="28" creationId="{EF9754BE-B7FA-92C6-38D2-B27EDCE11AAE}"/>
          </ac:spMkLst>
        </pc:spChg>
        <pc:spChg chg="del">
          <ac:chgData name="桂昊 鲁" userId="88ec7f7022c28b30" providerId="LiveId" clId="{BC8AE7C0-0CAD-4F7E-BF7E-144753AA0DD6}" dt="2024-04-11T10:47:52.614" v="61" actId="478"/>
          <ac:spMkLst>
            <pc:docMk/>
            <pc:sldMk cId="3088105474" sldId="280"/>
            <ac:spMk id="29" creationId="{7C33D309-72F2-2681-75B1-A963543BFDF7}"/>
          </ac:spMkLst>
        </pc:spChg>
        <pc:spChg chg="del">
          <ac:chgData name="桂昊 鲁" userId="88ec7f7022c28b30" providerId="LiveId" clId="{BC8AE7C0-0CAD-4F7E-BF7E-144753AA0DD6}" dt="2024-04-11T10:47:52.614" v="61" actId="478"/>
          <ac:spMkLst>
            <pc:docMk/>
            <pc:sldMk cId="3088105474" sldId="280"/>
            <ac:spMk id="32" creationId="{BB7B2149-FCEB-D08B-33E4-C998E5C470B4}"/>
          </ac:spMkLst>
        </pc:spChg>
        <pc:spChg chg="del">
          <ac:chgData name="桂昊 鲁" userId="88ec7f7022c28b30" providerId="LiveId" clId="{BC8AE7C0-0CAD-4F7E-BF7E-144753AA0DD6}" dt="2024-04-11T10:47:52.614" v="61" actId="478"/>
          <ac:spMkLst>
            <pc:docMk/>
            <pc:sldMk cId="3088105474" sldId="280"/>
            <ac:spMk id="34" creationId="{274B6BFD-5FD6-DA50-0A20-DD5715C7EF89}"/>
          </ac:spMkLst>
        </pc:spChg>
        <pc:spChg chg="del">
          <ac:chgData name="桂昊 鲁" userId="88ec7f7022c28b30" providerId="LiveId" clId="{BC8AE7C0-0CAD-4F7E-BF7E-144753AA0DD6}" dt="2024-04-11T10:47:52.614" v="61" actId="478"/>
          <ac:spMkLst>
            <pc:docMk/>
            <pc:sldMk cId="3088105474" sldId="280"/>
            <ac:spMk id="35" creationId="{6B7AC7FA-2077-9417-E37E-2A77488FE7F1}"/>
          </ac:spMkLst>
        </pc:spChg>
        <pc:spChg chg="del">
          <ac:chgData name="桂昊 鲁" userId="88ec7f7022c28b30" providerId="LiveId" clId="{BC8AE7C0-0CAD-4F7E-BF7E-144753AA0DD6}" dt="2024-04-11T10:47:52.614" v="61" actId="478"/>
          <ac:spMkLst>
            <pc:docMk/>
            <pc:sldMk cId="3088105474" sldId="280"/>
            <ac:spMk id="37" creationId="{63A806C8-26D2-C044-8659-7A6A13A54CB1}"/>
          </ac:spMkLst>
        </pc:spChg>
        <pc:grpChg chg="add mod ord">
          <ac:chgData name="桂昊 鲁" userId="88ec7f7022c28b30" providerId="LiveId" clId="{BC8AE7C0-0CAD-4F7E-BF7E-144753AA0DD6}" dt="2024-04-11T11:20:25.229" v="1659" actId="1076"/>
          <ac:grpSpMkLst>
            <pc:docMk/>
            <pc:sldMk cId="3088105474" sldId="280"/>
            <ac:grpSpMk id="6" creationId="{972C9993-F716-878A-5BE4-AE361099AAB5}"/>
          </ac:grpSpMkLst>
        </pc:grpChg>
        <pc:grpChg chg="add mod">
          <ac:chgData name="桂昊 鲁" userId="88ec7f7022c28b30" providerId="LiveId" clId="{BC8AE7C0-0CAD-4F7E-BF7E-144753AA0DD6}" dt="2024-04-11T11:20:23.080" v="1658" actId="1076"/>
          <ac:grpSpMkLst>
            <pc:docMk/>
            <pc:sldMk cId="3088105474" sldId="280"/>
            <ac:grpSpMk id="9" creationId="{DA1FF382-FB3E-502B-89AC-F7B190193ABF}"/>
          </ac:grpSpMkLst>
        </pc:grpChg>
        <pc:picChg chg="add mod modCrop">
          <ac:chgData name="桂昊 鲁" userId="88ec7f7022c28b30" providerId="LiveId" clId="{BC8AE7C0-0CAD-4F7E-BF7E-144753AA0DD6}" dt="2024-04-11T10:53:40.007" v="166" actId="164"/>
          <ac:picMkLst>
            <pc:docMk/>
            <pc:sldMk cId="3088105474" sldId="280"/>
            <ac:picMk id="4" creationId="{91B63C1D-C929-0F42-21CD-61F87E95682B}"/>
          </ac:picMkLst>
        </pc:picChg>
        <pc:picChg chg="add mod modCrop">
          <ac:chgData name="桂昊 鲁" userId="88ec7f7022c28b30" providerId="LiveId" clId="{BC8AE7C0-0CAD-4F7E-BF7E-144753AA0DD6}" dt="2024-04-11T11:01:06.689" v="342" actId="164"/>
          <ac:picMkLst>
            <pc:docMk/>
            <pc:sldMk cId="3088105474" sldId="280"/>
            <ac:picMk id="7" creationId="{1001D263-4E44-C68B-DF32-9DC78D2E70B4}"/>
          </ac:picMkLst>
        </pc:picChg>
        <pc:picChg chg="del">
          <ac:chgData name="桂昊 鲁" userId="88ec7f7022c28b30" providerId="LiveId" clId="{BC8AE7C0-0CAD-4F7E-BF7E-144753AA0DD6}" dt="2024-04-11T10:47:54.387" v="62" actId="478"/>
          <ac:picMkLst>
            <pc:docMk/>
            <pc:sldMk cId="3088105474" sldId="280"/>
            <ac:picMk id="14" creationId="{A7E3D423-33C1-3CB6-3715-55908795D855}"/>
          </ac:picMkLst>
        </pc:picChg>
        <pc:cxnChg chg="del mod">
          <ac:chgData name="桂昊 鲁" userId="88ec7f7022c28b30" providerId="LiveId" clId="{BC8AE7C0-0CAD-4F7E-BF7E-144753AA0DD6}" dt="2024-04-11T10:47:52.614" v="61" actId="478"/>
          <ac:cxnSpMkLst>
            <pc:docMk/>
            <pc:sldMk cId="3088105474" sldId="280"/>
            <ac:cxnSpMk id="27" creationId="{E9C64315-B02F-27B2-1825-0E453426102D}"/>
          </ac:cxnSpMkLst>
        </pc:cxnChg>
        <pc:cxnChg chg="del mod">
          <ac:chgData name="桂昊 鲁" userId="88ec7f7022c28b30" providerId="LiveId" clId="{BC8AE7C0-0CAD-4F7E-BF7E-144753AA0DD6}" dt="2024-04-11T10:47:52.614" v="61" actId="478"/>
          <ac:cxnSpMkLst>
            <pc:docMk/>
            <pc:sldMk cId="3088105474" sldId="280"/>
            <ac:cxnSpMk id="30" creationId="{0B2319AE-6461-F044-2BC5-AD32CA18B070}"/>
          </ac:cxnSpMkLst>
        </pc:cxnChg>
        <pc:cxnChg chg="del mod">
          <ac:chgData name="桂昊 鲁" userId="88ec7f7022c28b30" providerId="LiveId" clId="{BC8AE7C0-0CAD-4F7E-BF7E-144753AA0DD6}" dt="2024-04-11T10:47:52.614" v="61" actId="478"/>
          <ac:cxnSpMkLst>
            <pc:docMk/>
            <pc:sldMk cId="3088105474" sldId="280"/>
            <ac:cxnSpMk id="31" creationId="{C1709618-19B7-6755-A64A-FD97152B04D3}"/>
          </ac:cxnSpMkLst>
        </pc:cxnChg>
        <pc:cxnChg chg="del mod">
          <ac:chgData name="桂昊 鲁" userId="88ec7f7022c28b30" providerId="LiveId" clId="{BC8AE7C0-0CAD-4F7E-BF7E-144753AA0DD6}" dt="2024-04-11T10:47:52.614" v="61" actId="478"/>
          <ac:cxnSpMkLst>
            <pc:docMk/>
            <pc:sldMk cId="3088105474" sldId="280"/>
            <ac:cxnSpMk id="33" creationId="{35A789A1-194D-22B1-5E7C-92B8514144E6}"/>
          </ac:cxnSpMkLst>
        </pc:cxnChg>
        <pc:cxnChg chg="del mod">
          <ac:chgData name="桂昊 鲁" userId="88ec7f7022c28b30" providerId="LiveId" clId="{BC8AE7C0-0CAD-4F7E-BF7E-144753AA0DD6}" dt="2024-04-11T10:47:52.614" v="61" actId="478"/>
          <ac:cxnSpMkLst>
            <pc:docMk/>
            <pc:sldMk cId="3088105474" sldId="280"/>
            <ac:cxnSpMk id="36" creationId="{21B39478-1F8D-9660-22C5-D95AA2667EC9}"/>
          </ac:cxnSpMkLst>
        </pc:cxnChg>
        <pc:cxnChg chg="del mod">
          <ac:chgData name="桂昊 鲁" userId="88ec7f7022c28b30" providerId="LiveId" clId="{BC8AE7C0-0CAD-4F7E-BF7E-144753AA0DD6}" dt="2024-04-11T10:47:52.614" v="61" actId="478"/>
          <ac:cxnSpMkLst>
            <pc:docMk/>
            <pc:sldMk cId="3088105474" sldId="280"/>
            <ac:cxnSpMk id="38" creationId="{8F6D56A5-508F-94AF-672D-3068C187B274}"/>
          </ac:cxnSpMkLst>
        </pc:cxnChg>
      </pc:sldChg>
      <pc:sldChg chg="addSp delSp modSp mod">
        <pc:chgData name="桂昊 鲁" userId="88ec7f7022c28b30" providerId="LiveId" clId="{BC8AE7C0-0CAD-4F7E-BF7E-144753AA0DD6}" dt="2024-04-11T11:46:49.123" v="3822" actId="14100"/>
        <pc:sldMkLst>
          <pc:docMk/>
          <pc:sldMk cId="1576602540" sldId="290"/>
        </pc:sldMkLst>
        <pc:spChg chg="del">
          <ac:chgData name="桂昊 鲁" userId="88ec7f7022c28b30" providerId="LiveId" clId="{BC8AE7C0-0CAD-4F7E-BF7E-144753AA0DD6}" dt="2024-04-11T11:44:44.383" v="3715" actId="478"/>
          <ac:spMkLst>
            <pc:docMk/>
            <pc:sldMk cId="1576602540" sldId="290"/>
            <ac:spMk id="2" creationId="{28B293D3-9E83-AA77-5A28-A8F832237A6F}"/>
          </ac:spMkLst>
        </pc:spChg>
        <pc:spChg chg="del">
          <ac:chgData name="桂昊 鲁" userId="88ec7f7022c28b30" providerId="LiveId" clId="{BC8AE7C0-0CAD-4F7E-BF7E-144753AA0DD6}" dt="2024-04-11T11:44:45.154" v="3716" actId="478"/>
          <ac:spMkLst>
            <pc:docMk/>
            <pc:sldMk cId="1576602540" sldId="290"/>
            <ac:spMk id="3" creationId="{05E33616-021F-EDCE-CD6A-0369CA08B70C}"/>
          </ac:spMkLst>
        </pc:spChg>
        <pc:spChg chg="mod">
          <ac:chgData name="桂昊 鲁" userId="88ec7f7022c28b30" providerId="LiveId" clId="{BC8AE7C0-0CAD-4F7E-BF7E-144753AA0DD6}" dt="2024-04-11T11:46:49.123" v="3822" actId="14100"/>
          <ac:spMkLst>
            <pc:docMk/>
            <pc:sldMk cId="1576602540" sldId="290"/>
            <ac:spMk id="4" creationId="{CFC9D735-E17B-0AF2-6AC8-3939E251AAD5}"/>
          </ac:spMkLst>
        </pc:spChg>
        <pc:spChg chg="mod">
          <ac:chgData name="桂昊 鲁" userId="88ec7f7022c28b30" providerId="LiveId" clId="{BC8AE7C0-0CAD-4F7E-BF7E-144753AA0DD6}" dt="2024-04-11T11:45:50.865" v="3766" actId="1076"/>
          <ac:spMkLst>
            <pc:docMk/>
            <pc:sldMk cId="1576602540" sldId="290"/>
            <ac:spMk id="9" creationId="{72C7644A-462F-2466-CC99-9E3842061210}"/>
          </ac:spMkLst>
        </pc:spChg>
        <pc:spChg chg="add mod">
          <ac:chgData name="桂昊 鲁" userId="88ec7f7022c28b30" providerId="LiveId" clId="{BC8AE7C0-0CAD-4F7E-BF7E-144753AA0DD6}" dt="2024-04-11T11:46:33.602" v="3819" actId="14100"/>
          <ac:spMkLst>
            <pc:docMk/>
            <pc:sldMk cId="1576602540" sldId="290"/>
            <ac:spMk id="19" creationId="{F9582828-15D4-64C3-A0E4-BC701C97C483}"/>
          </ac:spMkLst>
        </pc:spChg>
        <pc:spChg chg="mod">
          <ac:chgData name="桂昊 鲁" userId="88ec7f7022c28b30" providerId="LiveId" clId="{BC8AE7C0-0CAD-4F7E-BF7E-144753AA0DD6}" dt="2024-04-11T11:44:42.440" v="3714" actId="1076"/>
          <ac:spMkLst>
            <pc:docMk/>
            <pc:sldMk cId="1576602540" sldId="290"/>
            <ac:spMk id="21" creationId="{90E4D086-84A0-469B-D638-9492D99F52D4}"/>
          </ac:spMkLst>
        </pc:spChg>
        <pc:grpChg chg="add mod">
          <ac:chgData name="桂昊 鲁" userId="88ec7f7022c28b30" providerId="LiveId" clId="{BC8AE7C0-0CAD-4F7E-BF7E-144753AA0DD6}" dt="2024-04-11T11:44:54.173" v="3719" actId="1076"/>
          <ac:grpSpMkLst>
            <pc:docMk/>
            <pc:sldMk cId="1576602540" sldId="290"/>
            <ac:grpSpMk id="6" creationId="{582B1772-80F5-C2A1-E97D-595A0F96C8B0}"/>
          </ac:grpSpMkLst>
        </pc:grpChg>
        <pc:picChg chg="mod ord modCrop">
          <ac:chgData name="桂昊 鲁" userId="88ec7f7022c28b30" providerId="LiveId" clId="{BC8AE7C0-0CAD-4F7E-BF7E-144753AA0DD6}" dt="2024-04-11T11:45:27.010" v="3730" actId="1076"/>
          <ac:picMkLst>
            <pc:docMk/>
            <pc:sldMk cId="1576602540" sldId="290"/>
            <ac:picMk id="8" creationId="{83D36242-6448-F111-7F5D-C2817AC881F3}"/>
          </ac:picMkLst>
        </pc:picChg>
        <pc:cxnChg chg="del">
          <ac:chgData name="桂昊 鲁" userId="88ec7f7022c28b30" providerId="LiveId" clId="{BC8AE7C0-0CAD-4F7E-BF7E-144753AA0DD6}" dt="2024-04-11T11:44:45.941" v="3717" actId="478"/>
          <ac:cxnSpMkLst>
            <pc:docMk/>
            <pc:sldMk cId="1576602540" sldId="290"/>
            <ac:cxnSpMk id="5" creationId="{06F6B635-064F-09D8-9B42-808DF539D4F8}"/>
          </ac:cxnSpMkLst>
        </pc:cxnChg>
        <pc:cxnChg chg="add mod">
          <ac:chgData name="桂昊 鲁" userId="88ec7f7022c28b30" providerId="LiveId" clId="{BC8AE7C0-0CAD-4F7E-BF7E-144753AA0DD6}" dt="2024-04-11T11:45:56.721" v="3769" actId="14100"/>
          <ac:cxnSpMkLst>
            <pc:docMk/>
            <pc:sldMk cId="1576602540" sldId="290"/>
            <ac:cxnSpMk id="12" creationId="{BCE4FE7E-27DF-5BFB-F725-819B67A0ABAE}"/>
          </ac:cxnSpMkLst>
        </pc:cxnChg>
        <pc:cxnChg chg="add mod">
          <ac:chgData name="桂昊 鲁" userId="88ec7f7022c28b30" providerId="LiveId" clId="{BC8AE7C0-0CAD-4F7E-BF7E-144753AA0DD6}" dt="2024-04-11T11:46:03.282" v="3772" actId="14100"/>
          <ac:cxnSpMkLst>
            <pc:docMk/>
            <pc:sldMk cId="1576602540" sldId="290"/>
            <ac:cxnSpMk id="16" creationId="{64C71DBA-8002-E5D8-1750-B88883E30ACA}"/>
          </ac:cxnSpMkLst>
        </pc:cxnChg>
      </pc:sldChg>
      <pc:sldChg chg="addSp modSp mod">
        <pc:chgData name="桂昊 鲁" userId="88ec7f7022c28b30" providerId="LiveId" clId="{BC8AE7C0-0CAD-4F7E-BF7E-144753AA0DD6}" dt="2024-04-11T11:47:47.856" v="3872" actId="1076"/>
        <pc:sldMkLst>
          <pc:docMk/>
          <pc:sldMk cId="1022686947" sldId="291"/>
        </pc:sldMkLst>
        <pc:spChg chg="add mod">
          <ac:chgData name="桂昊 鲁" userId="88ec7f7022c28b30" providerId="LiveId" clId="{BC8AE7C0-0CAD-4F7E-BF7E-144753AA0DD6}" dt="2024-04-11T11:47:14.628" v="3857" actId="20577"/>
          <ac:spMkLst>
            <pc:docMk/>
            <pc:sldMk cId="1022686947" sldId="291"/>
            <ac:spMk id="2" creationId="{9A6E60D9-B698-1A9A-94BB-B8FB04448C37}"/>
          </ac:spMkLst>
        </pc:spChg>
        <pc:spChg chg="add mod">
          <ac:chgData name="桂昊 鲁" userId="88ec7f7022c28b30" providerId="LiveId" clId="{BC8AE7C0-0CAD-4F7E-BF7E-144753AA0DD6}" dt="2024-04-11T11:47:47.856" v="3872" actId="1076"/>
          <ac:spMkLst>
            <pc:docMk/>
            <pc:sldMk cId="1022686947" sldId="291"/>
            <ac:spMk id="3" creationId="{E27DBFCA-3A73-9DAD-CC74-75AC554CA719}"/>
          </ac:spMkLst>
        </pc:spChg>
        <pc:picChg chg="mod">
          <ac:chgData name="桂昊 鲁" userId="88ec7f7022c28b30" providerId="LiveId" clId="{BC8AE7C0-0CAD-4F7E-BF7E-144753AA0DD6}" dt="2024-04-11T11:23:39.643" v="1850" actId="14100"/>
          <ac:picMkLst>
            <pc:docMk/>
            <pc:sldMk cId="1022686947" sldId="291"/>
            <ac:picMk id="9" creationId="{CFCA9AB3-CAF3-81DB-B0E1-F40D341E40BA}"/>
          </ac:picMkLst>
        </pc:picChg>
        <pc:cxnChg chg="add mod">
          <ac:chgData name="桂昊 鲁" userId="88ec7f7022c28b30" providerId="LiveId" clId="{BC8AE7C0-0CAD-4F7E-BF7E-144753AA0DD6}" dt="2024-04-11T11:47:41.335" v="3869" actId="1076"/>
          <ac:cxnSpMkLst>
            <pc:docMk/>
            <pc:sldMk cId="1022686947" sldId="291"/>
            <ac:cxnSpMk id="5" creationId="{6067F7DA-05DB-3F2C-3ED3-FA003710D95A}"/>
          </ac:cxnSpMkLst>
        </pc:cxnChg>
        <pc:cxnChg chg="add mod">
          <ac:chgData name="桂昊 鲁" userId="88ec7f7022c28b30" providerId="LiveId" clId="{BC8AE7C0-0CAD-4F7E-BF7E-144753AA0DD6}" dt="2024-04-11T11:47:44.604" v="3871" actId="14100"/>
          <ac:cxnSpMkLst>
            <pc:docMk/>
            <pc:sldMk cId="1022686947" sldId="291"/>
            <ac:cxnSpMk id="6" creationId="{6E854AFE-C00C-D945-945F-310CC65ED4C3}"/>
          </ac:cxnSpMkLst>
        </pc:cxnChg>
      </pc:sldChg>
      <pc:sldChg chg="addSp delSp modSp mod">
        <pc:chgData name="桂昊 鲁" userId="88ec7f7022c28b30" providerId="LiveId" clId="{BC8AE7C0-0CAD-4F7E-BF7E-144753AA0DD6}" dt="2024-04-11T11:31:29.803" v="2738" actId="14100"/>
        <pc:sldMkLst>
          <pc:docMk/>
          <pc:sldMk cId="3558052877" sldId="293"/>
        </pc:sldMkLst>
        <pc:spChg chg="add del mod">
          <ac:chgData name="桂昊 鲁" userId="88ec7f7022c28b30" providerId="LiveId" clId="{BC8AE7C0-0CAD-4F7E-BF7E-144753AA0DD6}" dt="2024-04-11T11:31:17.587" v="2723" actId="478"/>
          <ac:spMkLst>
            <pc:docMk/>
            <pc:sldMk cId="3558052877" sldId="293"/>
            <ac:spMk id="6" creationId="{3BBD0B63-B9FD-0AC6-12DD-350855CD9F60}"/>
          </ac:spMkLst>
        </pc:spChg>
        <pc:spChg chg="mod">
          <ac:chgData name="桂昊 鲁" userId="88ec7f7022c28b30" providerId="LiveId" clId="{BC8AE7C0-0CAD-4F7E-BF7E-144753AA0DD6}" dt="2024-04-11T11:31:29.803" v="2738" actId="14100"/>
          <ac:spMkLst>
            <pc:docMk/>
            <pc:sldMk cId="3558052877" sldId="293"/>
            <ac:spMk id="10" creationId="{27425882-C6BE-6D06-FEC5-B91DCB20E78E}"/>
          </ac:spMkLst>
        </pc:spChg>
        <pc:spChg chg="del">
          <ac:chgData name="桂昊 鲁" userId="88ec7f7022c28b30" providerId="LiveId" clId="{BC8AE7C0-0CAD-4F7E-BF7E-144753AA0DD6}" dt="2024-04-11T11:31:15.610" v="2722" actId="478"/>
          <ac:spMkLst>
            <pc:docMk/>
            <pc:sldMk cId="3558052877" sldId="293"/>
            <ac:spMk id="13" creationId="{F7390D78-237A-8BA6-5405-CC937600AE92}"/>
          </ac:spMkLst>
        </pc:spChg>
      </pc:sldChg>
      <pc:sldChg chg="modSp del mod">
        <pc:chgData name="桂昊 鲁" userId="88ec7f7022c28b30" providerId="LiveId" clId="{BC8AE7C0-0CAD-4F7E-BF7E-144753AA0DD6}" dt="2024-04-11T11:50:11.654" v="4065" actId="2696"/>
        <pc:sldMkLst>
          <pc:docMk/>
          <pc:sldMk cId="3807155087" sldId="294"/>
        </pc:sldMkLst>
        <pc:spChg chg="mod">
          <ac:chgData name="桂昊 鲁" userId="88ec7f7022c28b30" providerId="LiveId" clId="{BC8AE7C0-0CAD-4F7E-BF7E-144753AA0DD6}" dt="2024-04-11T11:50:06.801" v="4064" actId="20577"/>
          <ac:spMkLst>
            <pc:docMk/>
            <pc:sldMk cId="3807155087" sldId="294"/>
            <ac:spMk id="12" creationId="{BB0BE926-2994-9BA1-A0BE-9FB11D384C1F}"/>
          </ac:spMkLst>
        </pc:spChg>
        <pc:spChg chg="mod">
          <ac:chgData name="桂昊 鲁" userId="88ec7f7022c28b30" providerId="LiveId" clId="{BC8AE7C0-0CAD-4F7E-BF7E-144753AA0DD6}" dt="2024-04-11T11:32:25.146" v="2745" actId="14100"/>
          <ac:spMkLst>
            <pc:docMk/>
            <pc:sldMk cId="3807155087" sldId="294"/>
            <ac:spMk id="13" creationId="{F7390D78-237A-8BA6-5405-CC937600AE92}"/>
          </ac:spMkLst>
        </pc:spChg>
      </pc:sldChg>
      <pc:sldChg chg="addSp delSp modSp mod ord">
        <pc:chgData name="桂昊 鲁" userId="88ec7f7022c28b30" providerId="LiveId" clId="{BC8AE7C0-0CAD-4F7E-BF7E-144753AA0DD6}" dt="2024-04-11T11:37:44.901" v="3386" actId="1076"/>
        <pc:sldMkLst>
          <pc:docMk/>
          <pc:sldMk cId="277305358" sldId="295"/>
        </pc:sldMkLst>
        <pc:spChg chg="mod">
          <ac:chgData name="桂昊 鲁" userId="88ec7f7022c28b30" providerId="LiveId" clId="{BC8AE7C0-0CAD-4F7E-BF7E-144753AA0DD6}" dt="2024-04-11T11:36:50.390" v="3323" actId="1076"/>
          <ac:spMkLst>
            <pc:docMk/>
            <pc:sldMk cId="277305358" sldId="295"/>
            <ac:spMk id="12" creationId="{BB0BE926-2994-9BA1-A0BE-9FB11D384C1F}"/>
          </ac:spMkLst>
        </pc:spChg>
        <pc:spChg chg="add mod ord">
          <ac:chgData name="桂昊 鲁" userId="88ec7f7022c28b30" providerId="LiveId" clId="{BC8AE7C0-0CAD-4F7E-BF7E-144753AA0DD6}" dt="2024-04-11T11:01:58.474" v="415" actId="167"/>
          <ac:spMkLst>
            <pc:docMk/>
            <pc:sldMk cId="277305358" sldId="295"/>
            <ac:spMk id="13" creationId="{3B9B575B-2D78-E4C8-C668-5C14CF7ACAF4}"/>
          </ac:spMkLst>
        </pc:spChg>
        <pc:spChg chg="mod">
          <ac:chgData name="桂昊 鲁" userId="88ec7f7022c28b30" providerId="LiveId" clId="{BC8AE7C0-0CAD-4F7E-BF7E-144753AA0DD6}" dt="2024-04-11T10:58:16.784" v="278" actId="1035"/>
          <ac:spMkLst>
            <pc:docMk/>
            <pc:sldMk cId="277305358" sldId="295"/>
            <ac:spMk id="52" creationId="{6B0FA0ED-BE2A-2C75-F572-E2A733C551D5}"/>
          </ac:spMkLst>
        </pc:spChg>
        <pc:spChg chg="del mod">
          <ac:chgData name="桂昊 鲁" userId="88ec7f7022c28b30" providerId="LiveId" clId="{BC8AE7C0-0CAD-4F7E-BF7E-144753AA0DD6}" dt="2024-04-11T10:57:18.943" v="229" actId="478"/>
          <ac:spMkLst>
            <pc:docMk/>
            <pc:sldMk cId="277305358" sldId="295"/>
            <ac:spMk id="53" creationId="{5CDDDA48-724C-356A-85F1-F6FACD35CC1E}"/>
          </ac:spMkLst>
        </pc:spChg>
        <pc:spChg chg="del">
          <ac:chgData name="桂昊 鲁" userId="88ec7f7022c28b30" providerId="LiveId" clId="{BC8AE7C0-0CAD-4F7E-BF7E-144753AA0DD6}" dt="2024-04-11T10:54:34.458" v="185" actId="478"/>
          <ac:spMkLst>
            <pc:docMk/>
            <pc:sldMk cId="277305358" sldId="295"/>
            <ac:spMk id="1048614" creationId="{FA391BDD-0EAB-13F9-481A-1E07030441B0}"/>
          </ac:spMkLst>
        </pc:spChg>
        <pc:spChg chg="add del mod ord">
          <ac:chgData name="桂昊 鲁" userId="88ec7f7022c28b30" providerId="LiveId" clId="{BC8AE7C0-0CAD-4F7E-BF7E-144753AA0DD6}" dt="2024-04-11T11:02:08.464" v="416" actId="167"/>
          <ac:spMkLst>
            <pc:docMk/>
            <pc:sldMk cId="277305358" sldId="295"/>
            <ac:spMk id="1048616" creationId="{76C59E72-923C-4492-28AD-2E1352068C65}"/>
          </ac:spMkLst>
        </pc:spChg>
        <pc:spChg chg="mod">
          <ac:chgData name="桂昊 鲁" userId="88ec7f7022c28b30" providerId="LiveId" clId="{BC8AE7C0-0CAD-4F7E-BF7E-144753AA0DD6}" dt="2024-04-11T10:56:43.643" v="214" actId="1076"/>
          <ac:spMkLst>
            <pc:docMk/>
            <pc:sldMk cId="277305358" sldId="295"/>
            <ac:spMk id="1048618" creationId="{F9EB4592-7D17-135D-D156-541C8E426CFA}"/>
          </ac:spMkLst>
        </pc:spChg>
        <pc:spChg chg="del">
          <ac:chgData name="桂昊 鲁" userId="88ec7f7022c28b30" providerId="LiveId" clId="{BC8AE7C0-0CAD-4F7E-BF7E-144753AA0DD6}" dt="2024-04-11T10:56:55.217" v="217" actId="478"/>
          <ac:spMkLst>
            <pc:docMk/>
            <pc:sldMk cId="277305358" sldId="295"/>
            <ac:spMk id="1048619" creationId="{D1D348E5-B188-BC06-542E-3BEB2B8F618E}"/>
          </ac:spMkLst>
        </pc:spChg>
        <pc:spChg chg="mod">
          <ac:chgData name="桂昊 鲁" userId="88ec7f7022c28b30" providerId="LiveId" clId="{BC8AE7C0-0CAD-4F7E-BF7E-144753AA0DD6}" dt="2024-04-11T11:02:32.850" v="419" actId="1076"/>
          <ac:spMkLst>
            <pc:docMk/>
            <pc:sldMk cId="277305358" sldId="295"/>
            <ac:spMk id="1048627" creationId="{02264552-1264-0462-F9B4-88BE6558A0E7}"/>
          </ac:spMkLst>
        </pc:spChg>
        <pc:spChg chg="add mod ord">
          <ac:chgData name="桂昊 鲁" userId="88ec7f7022c28b30" providerId="LiveId" clId="{BC8AE7C0-0CAD-4F7E-BF7E-144753AA0DD6}" dt="2024-04-11T11:01:58.474" v="415" actId="167"/>
          <ac:spMkLst>
            <pc:docMk/>
            <pc:sldMk cId="277305358" sldId="295"/>
            <ac:spMk id="1048664" creationId="{00FF36D1-0AED-0F4C-7BCF-93CF80EEB9A5}"/>
          </ac:spMkLst>
        </pc:spChg>
        <pc:spChg chg="add mod ord">
          <ac:chgData name="桂昊 鲁" userId="88ec7f7022c28b30" providerId="LiveId" clId="{BC8AE7C0-0CAD-4F7E-BF7E-144753AA0DD6}" dt="2024-04-11T11:37:22.674" v="3371" actId="1076"/>
          <ac:spMkLst>
            <pc:docMk/>
            <pc:sldMk cId="277305358" sldId="295"/>
            <ac:spMk id="1048665" creationId="{6EC7FA61-A286-3B82-183B-41DDF56ACFE8}"/>
          </ac:spMkLst>
        </pc:spChg>
        <pc:spChg chg="add mod ord">
          <ac:chgData name="桂昊 鲁" userId="88ec7f7022c28b30" providerId="LiveId" clId="{BC8AE7C0-0CAD-4F7E-BF7E-144753AA0DD6}" dt="2024-04-11T11:37:19.887" v="3370" actId="1076"/>
          <ac:spMkLst>
            <pc:docMk/>
            <pc:sldMk cId="277305358" sldId="295"/>
            <ac:spMk id="1048666" creationId="{385A75A7-EEA4-AD03-6257-E96D2E719DD9}"/>
          </ac:spMkLst>
        </pc:spChg>
        <pc:spChg chg="add mod ord">
          <ac:chgData name="桂昊 鲁" userId="88ec7f7022c28b30" providerId="LiveId" clId="{BC8AE7C0-0CAD-4F7E-BF7E-144753AA0DD6}" dt="2024-04-11T11:37:18.166" v="3369" actId="1076"/>
          <ac:spMkLst>
            <pc:docMk/>
            <pc:sldMk cId="277305358" sldId="295"/>
            <ac:spMk id="1048667" creationId="{E2FAE7EA-8EDB-B3E2-9872-00EA8260EF16}"/>
          </ac:spMkLst>
        </pc:spChg>
        <pc:spChg chg="add mod ord">
          <ac:chgData name="桂昊 鲁" userId="88ec7f7022c28b30" providerId="LiveId" clId="{BC8AE7C0-0CAD-4F7E-BF7E-144753AA0DD6}" dt="2024-04-11T11:37:16.462" v="3368" actId="1076"/>
          <ac:spMkLst>
            <pc:docMk/>
            <pc:sldMk cId="277305358" sldId="295"/>
            <ac:spMk id="1048668" creationId="{A263DAC4-CAC0-607B-A3A1-EC4C9607800C}"/>
          </ac:spMkLst>
        </pc:spChg>
        <pc:spChg chg="add mod">
          <ac:chgData name="桂昊 鲁" userId="88ec7f7022c28b30" providerId="LiveId" clId="{BC8AE7C0-0CAD-4F7E-BF7E-144753AA0DD6}" dt="2024-04-11T10:58:22.110" v="279" actId="1076"/>
          <ac:spMkLst>
            <pc:docMk/>
            <pc:sldMk cId="277305358" sldId="295"/>
            <ac:spMk id="1048670" creationId="{38F37CC3-A6F8-4BDA-F943-C5BE5EE5C8D5}"/>
          </ac:spMkLst>
        </pc:spChg>
        <pc:spChg chg="add mod">
          <ac:chgData name="桂昊 鲁" userId="88ec7f7022c28b30" providerId="LiveId" clId="{BC8AE7C0-0CAD-4F7E-BF7E-144753AA0DD6}" dt="2024-04-11T11:03:08.686" v="440" actId="1076"/>
          <ac:spMkLst>
            <pc:docMk/>
            <pc:sldMk cId="277305358" sldId="295"/>
            <ac:spMk id="1048674" creationId="{668A4266-EB37-F597-85AC-89B22F8ED14B}"/>
          </ac:spMkLst>
        </pc:spChg>
        <pc:spChg chg="add mod">
          <ac:chgData name="桂昊 鲁" userId="88ec7f7022c28b30" providerId="LiveId" clId="{BC8AE7C0-0CAD-4F7E-BF7E-144753AA0DD6}" dt="2024-04-11T11:37:44.901" v="3386" actId="1076"/>
          <ac:spMkLst>
            <pc:docMk/>
            <pc:sldMk cId="277305358" sldId="295"/>
            <ac:spMk id="1048677" creationId="{E686310D-F9BB-55E5-400F-44595D2B61EB}"/>
          </ac:spMkLst>
        </pc:spChg>
        <pc:grpChg chg="add del mod">
          <ac:chgData name="桂昊 鲁" userId="88ec7f7022c28b30" providerId="LiveId" clId="{BC8AE7C0-0CAD-4F7E-BF7E-144753AA0DD6}" dt="2024-04-11T10:57:44.832" v="252" actId="1076"/>
          <ac:grpSpMkLst>
            <pc:docMk/>
            <pc:sldMk cId="277305358" sldId="295"/>
            <ac:grpSpMk id="6" creationId="{EAD31983-9330-9170-D265-8FDBFC1CA7C6}"/>
          </ac:grpSpMkLst>
        </pc:grpChg>
        <pc:inkChg chg="del">
          <ac:chgData name="桂昊 鲁" userId="88ec7f7022c28b30" providerId="LiveId" clId="{BC8AE7C0-0CAD-4F7E-BF7E-144753AA0DD6}" dt="2024-04-11T10:57:13.194" v="226" actId="478"/>
          <ac:inkMkLst>
            <pc:docMk/>
            <pc:sldMk cId="277305358" sldId="295"/>
            <ac:inkMk id="1048621" creationId="{583BDF35-F43C-85E0-9E5F-DF93C733F94F}"/>
          </ac:inkMkLst>
        </pc:inkChg>
        <pc:inkChg chg="del">
          <ac:chgData name="桂昊 鲁" userId="88ec7f7022c28b30" providerId="LiveId" clId="{BC8AE7C0-0CAD-4F7E-BF7E-144753AA0DD6}" dt="2024-04-11T10:57:15.197" v="227" actId="478"/>
          <ac:inkMkLst>
            <pc:docMk/>
            <pc:sldMk cId="277305358" sldId="295"/>
            <ac:inkMk id="1048622" creationId="{19DB0B30-6DAA-BD6F-5560-71CDC5EFA259}"/>
          </ac:inkMkLst>
        </pc:inkChg>
        <pc:inkChg chg="del">
          <ac:chgData name="桂昊 鲁" userId="88ec7f7022c28b30" providerId="LiveId" clId="{BC8AE7C0-0CAD-4F7E-BF7E-144753AA0DD6}" dt="2024-04-11T10:57:07.707" v="223" actId="478"/>
          <ac:inkMkLst>
            <pc:docMk/>
            <pc:sldMk cId="277305358" sldId="295"/>
            <ac:inkMk id="1048623" creationId="{B218C3B3-B9ED-D1FC-BC69-AA1DCD6C50A4}"/>
          </ac:inkMkLst>
        </pc:inkChg>
        <pc:cxnChg chg="add del">
          <ac:chgData name="桂昊 鲁" userId="88ec7f7022c28b30" providerId="LiveId" clId="{BC8AE7C0-0CAD-4F7E-BF7E-144753AA0DD6}" dt="2024-04-11T10:54:46.448" v="188" actId="11529"/>
          <ac:cxnSpMkLst>
            <pc:docMk/>
            <pc:sldMk cId="277305358" sldId="295"/>
            <ac:cxnSpMk id="4" creationId="{849532CA-A6CD-3B04-3DC6-CE644742E52A}"/>
          </ac:cxnSpMkLst>
        </pc:cxnChg>
        <pc:cxnChg chg="mod">
          <ac:chgData name="桂昊 鲁" userId="88ec7f7022c28b30" providerId="LiveId" clId="{BC8AE7C0-0CAD-4F7E-BF7E-144753AA0DD6}" dt="2024-04-11T10:57:10.164" v="225" actId="478"/>
          <ac:cxnSpMkLst>
            <pc:docMk/>
            <pc:sldMk cId="277305358" sldId="295"/>
            <ac:cxnSpMk id="46" creationId="{6D11726E-FB42-38CA-AAB7-080CB4BB75AE}"/>
          </ac:cxnSpMkLst>
        </pc:cxnChg>
        <pc:cxnChg chg="mod">
          <ac:chgData name="桂昊 鲁" userId="88ec7f7022c28b30" providerId="LiveId" clId="{BC8AE7C0-0CAD-4F7E-BF7E-144753AA0DD6}" dt="2024-04-11T10:58:16.784" v="278" actId="1035"/>
          <ac:cxnSpMkLst>
            <pc:docMk/>
            <pc:sldMk cId="277305358" sldId="295"/>
            <ac:cxnSpMk id="51" creationId="{84004906-7D08-6C55-19DE-0FE87635F5F0}"/>
          </ac:cxnSpMkLst>
        </pc:cxnChg>
        <pc:cxnChg chg="add mod">
          <ac:chgData name="桂昊 鲁" userId="88ec7f7022c28b30" providerId="LiveId" clId="{BC8AE7C0-0CAD-4F7E-BF7E-144753AA0DD6}" dt="2024-04-11T11:02:25.454" v="418" actId="14100"/>
          <ac:cxnSpMkLst>
            <pc:docMk/>
            <pc:sldMk cId="277305358" sldId="295"/>
            <ac:cxnSpMk id="1048669" creationId="{F3554685-F354-0D37-991B-D002D3A126A0}"/>
          </ac:cxnSpMkLst>
        </pc:cxnChg>
        <pc:cxnChg chg="add mod">
          <ac:chgData name="桂昊 鲁" userId="88ec7f7022c28b30" providerId="LiveId" clId="{BC8AE7C0-0CAD-4F7E-BF7E-144753AA0DD6}" dt="2024-04-11T10:58:09.139" v="256" actId="692"/>
          <ac:cxnSpMkLst>
            <pc:docMk/>
            <pc:sldMk cId="277305358" sldId="295"/>
            <ac:cxnSpMk id="1048672" creationId="{DD162240-58D3-4194-2846-728F184F1F91}"/>
          </ac:cxnSpMkLst>
        </pc:cxnChg>
        <pc:cxnChg chg="add mod">
          <ac:chgData name="桂昊 鲁" userId="88ec7f7022c28b30" providerId="LiveId" clId="{BC8AE7C0-0CAD-4F7E-BF7E-144753AA0DD6}" dt="2024-04-11T11:37:34.581" v="3375" actId="1076"/>
          <ac:cxnSpMkLst>
            <pc:docMk/>
            <pc:sldMk cId="277305358" sldId="295"/>
            <ac:cxnSpMk id="1048675" creationId="{F91D3387-76A4-4F93-CD46-07BA45AD7515}"/>
          </ac:cxnSpMkLst>
        </pc:cxnChg>
      </pc:sldChg>
      <pc:sldChg chg="delSp modSp mod">
        <pc:chgData name="桂昊 鲁" userId="88ec7f7022c28b30" providerId="LiveId" clId="{BC8AE7C0-0CAD-4F7E-BF7E-144753AA0DD6}" dt="2024-04-11T11:39:16.129" v="3475" actId="1076"/>
        <pc:sldMkLst>
          <pc:docMk/>
          <pc:sldMk cId="3745771942" sldId="296"/>
        </pc:sldMkLst>
        <pc:spChg chg="mod">
          <ac:chgData name="桂昊 鲁" userId="88ec7f7022c28b30" providerId="LiveId" clId="{BC8AE7C0-0CAD-4F7E-BF7E-144753AA0DD6}" dt="2024-04-11T11:38:54.411" v="3448" actId="20577"/>
          <ac:spMkLst>
            <pc:docMk/>
            <pc:sldMk cId="3745771942" sldId="296"/>
            <ac:spMk id="3" creationId="{48BD8498-EAFA-F2EA-5819-3FF673CB21D5}"/>
          </ac:spMkLst>
        </pc:spChg>
        <pc:spChg chg="mod">
          <ac:chgData name="桂昊 鲁" userId="88ec7f7022c28b30" providerId="LiveId" clId="{BC8AE7C0-0CAD-4F7E-BF7E-144753AA0DD6}" dt="2024-04-11T11:39:16.129" v="3475" actId="1076"/>
          <ac:spMkLst>
            <pc:docMk/>
            <pc:sldMk cId="3745771942" sldId="296"/>
            <ac:spMk id="6" creationId="{AC9DB1D3-6D9A-945C-1B81-6C849B99FBB8}"/>
          </ac:spMkLst>
        </pc:spChg>
        <pc:spChg chg="del">
          <ac:chgData name="桂昊 鲁" userId="88ec7f7022c28b30" providerId="LiveId" clId="{BC8AE7C0-0CAD-4F7E-BF7E-144753AA0DD6}" dt="2024-04-11T11:04:36.671" v="443" actId="478"/>
          <ac:spMkLst>
            <pc:docMk/>
            <pc:sldMk cId="3745771942" sldId="296"/>
            <ac:spMk id="7" creationId="{7E43424B-1B8D-6A07-292D-09AA46EDDC8C}"/>
          </ac:spMkLst>
        </pc:spChg>
        <pc:spChg chg="mod">
          <ac:chgData name="桂昊 鲁" userId="88ec7f7022c28b30" providerId="LiveId" clId="{BC8AE7C0-0CAD-4F7E-BF7E-144753AA0DD6}" dt="2024-04-11T11:38:24.684" v="3406" actId="20577"/>
          <ac:spMkLst>
            <pc:docMk/>
            <pc:sldMk cId="3745771942" sldId="296"/>
            <ac:spMk id="13" creationId="{F7390D78-237A-8BA6-5405-CC937600AE92}"/>
          </ac:spMkLst>
        </pc:spChg>
      </pc:sldChg>
      <pc:sldChg chg="modSp mod">
        <pc:chgData name="桂昊 鲁" userId="88ec7f7022c28b30" providerId="LiveId" clId="{BC8AE7C0-0CAD-4F7E-BF7E-144753AA0DD6}" dt="2024-04-11T11:36:28.839" v="3304" actId="20577"/>
        <pc:sldMkLst>
          <pc:docMk/>
          <pc:sldMk cId="3198390267" sldId="297"/>
        </pc:sldMkLst>
        <pc:spChg chg="mod">
          <ac:chgData name="桂昊 鲁" userId="88ec7f7022c28b30" providerId="LiveId" clId="{BC8AE7C0-0CAD-4F7E-BF7E-144753AA0DD6}" dt="2024-04-11T11:36:28.839" v="3304" actId="20577"/>
          <ac:spMkLst>
            <pc:docMk/>
            <pc:sldMk cId="3198390267" sldId="297"/>
            <ac:spMk id="13" creationId="{F7390D78-237A-8BA6-5405-CC937600AE92}"/>
          </ac:spMkLst>
        </pc:spChg>
      </pc:sldChg>
      <pc:sldChg chg="addSp delSp modSp mod">
        <pc:chgData name="桂昊 鲁" userId="88ec7f7022c28b30" providerId="LiveId" clId="{BC8AE7C0-0CAD-4F7E-BF7E-144753AA0DD6}" dt="2024-04-11T11:37:06.066" v="3365" actId="20577"/>
        <pc:sldMkLst>
          <pc:docMk/>
          <pc:sldMk cId="2680713553" sldId="298"/>
        </pc:sldMkLst>
        <pc:spChg chg="add del mod">
          <ac:chgData name="桂昊 鲁" userId="88ec7f7022c28b30" providerId="LiveId" clId="{BC8AE7C0-0CAD-4F7E-BF7E-144753AA0DD6}" dt="2024-04-11T11:32:18.603" v="2744" actId="478"/>
          <ac:spMkLst>
            <pc:docMk/>
            <pc:sldMk cId="2680713553" sldId="298"/>
            <ac:spMk id="4" creationId="{B128C21F-86FE-C448-FC41-6B11F5C68976}"/>
          </ac:spMkLst>
        </pc:spChg>
        <pc:spChg chg="add mod">
          <ac:chgData name="桂昊 鲁" userId="88ec7f7022c28b30" providerId="LiveId" clId="{BC8AE7C0-0CAD-4F7E-BF7E-144753AA0DD6}" dt="2024-04-11T11:34:38.253" v="3005" actId="20577"/>
          <ac:spMkLst>
            <pc:docMk/>
            <pc:sldMk cId="2680713553" sldId="298"/>
            <ac:spMk id="5" creationId="{2606164C-38FD-02AD-64DE-1515AB5332E8}"/>
          </ac:spMkLst>
        </pc:spChg>
        <pc:spChg chg="add mod">
          <ac:chgData name="桂昊 鲁" userId="88ec7f7022c28b30" providerId="LiveId" clId="{BC8AE7C0-0CAD-4F7E-BF7E-144753AA0DD6}" dt="2024-04-11T11:37:06.066" v="3365" actId="20577"/>
          <ac:spMkLst>
            <pc:docMk/>
            <pc:sldMk cId="2680713553" sldId="298"/>
            <ac:spMk id="6" creationId="{545F1F63-1501-5427-F04B-358A39B0E23A}"/>
          </ac:spMkLst>
        </pc:spChg>
        <pc:spChg chg="del">
          <ac:chgData name="桂昊 鲁" userId="88ec7f7022c28b30" providerId="LiveId" clId="{BC8AE7C0-0CAD-4F7E-BF7E-144753AA0DD6}" dt="2024-04-11T11:32:37.914" v="2747" actId="478"/>
          <ac:spMkLst>
            <pc:docMk/>
            <pc:sldMk cId="2680713553" sldId="298"/>
            <ac:spMk id="8" creationId="{47666FDD-9F2A-AF50-8FFC-5EFEADBD1807}"/>
          </ac:spMkLst>
        </pc:spChg>
        <pc:spChg chg="mod">
          <ac:chgData name="桂昊 鲁" userId="88ec7f7022c28b30" providerId="LiveId" clId="{BC8AE7C0-0CAD-4F7E-BF7E-144753AA0DD6}" dt="2024-04-11T11:32:04.998" v="2741" actId="1076"/>
          <ac:spMkLst>
            <pc:docMk/>
            <pc:sldMk cId="2680713553" sldId="298"/>
            <ac:spMk id="11" creationId="{4E90D8A9-B19D-0B12-2096-E73C288C38B2}"/>
          </ac:spMkLst>
        </pc:spChg>
        <pc:spChg chg="mod">
          <ac:chgData name="桂昊 鲁" userId="88ec7f7022c28b30" providerId="LiveId" clId="{BC8AE7C0-0CAD-4F7E-BF7E-144753AA0DD6}" dt="2024-04-11T11:32:47.495" v="2750" actId="20577"/>
          <ac:spMkLst>
            <pc:docMk/>
            <pc:sldMk cId="2680713553" sldId="298"/>
            <ac:spMk id="12" creationId="{BB0BE926-2994-9BA1-A0BE-9FB11D384C1F}"/>
          </ac:spMkLst>
        </pc:spChg>
        <pc:spChg chg="del">
          <ac:chgData name="桂昊 鲁" userId="88ec7f7022c28b30" providerId="LiveId" clId="{BC8AE7C0-0CAD-4F7E-BF7E-144753AA0DD6}" dt="2024-04-11T11:32:17.205" v="2743" actId="478"/>
          <ac:spMkLst>
            <pc:docMk/>
            <pc:sldMk cId="2680713553" sldId="298"/>
            <ac:spMk id="13" creationId="{F7390D78-237A-8BA6-5405-CC937600AE92}"/>
          </ac:spMkLst>
        </pc:spChg>
        <pc:picChg chg="del">
          <ac:chgData name="桂昊 鲁" userId="88ec7f7022c28b30" providerId="LiveId" clId="{BC8AE7C0-0CAD-4F7E-BF7E-144753AA0DD6}" dt="2024-04-11T11:32:35.691" v="2746" actId="478"/>
          <ac:picMkLst>
            <pc:docMk/>
            <pc:sldMk cId="2680713553" sldId="298"/>
            <ac:picMk id="7" creationId="{B79F43F3-BC1D-B652-72B9-7B91E29736D6}"/>
          </ac:picMkLst>
        </pc:picChg>
        <pc:picChg chg="mod">
          <ac:chgData name="桂昊 鲁" userId="88ec7f7022c28b30" providerId="LiveId" clId="{BC8AE7C0-0CAD-4F7E-BF7E-144753AA0DD6}" dt="2024-04-11T11:32:07.830" v="2742" actId="1076"/>
          <ac:picMkLst>
            <pc:docMk/>
            <pc:sldMk cId="2680713553" sldId="298"/>
            <ac:picMk id="10" creationId="{C2B6EE2E-29EA-FAA0-3B89-7F1E18AA0472}"/>
          </ac:picMkLst>
        </pc:picChg>
      </pc:sldChg>
      <pc:sldChg chg="addSp delSp modSp mod">
        <pc:chgData name="桂昊 鲁" userId="88ec7f7022c28b30" providerId="LiveId" clId="{BC8AE7C0-0CAD-4F7E-BF7E-144753AA0DD6}" dt="2024-04-11T11:44:18.441" v="3712" actId="14100"/>
        <pc:sldMkLst>
          <pc:docMk/>
          <pc:sldMk cId="2751125291" sldId="299"/>
        </pc:sldMkLst>
        <pc:spChg chg="del">
          <ac:chgData name="桂昊 鲁" userId="88ec7f7022c28b30" providerId="LiveId" clId="{BC8AE7C0-0CAD-4F7E-BF7E-144753AA0DD6}" dt="2024-04-11T11:05:52.524" v="453" actId="478"/>
          <ac:spMkLst>
            <pc:docMk/>
            <pc:sldMk cId="2751125291" sldId="299"/>
            <ac:spMk id="4" creationId="{61C058A2-B68D-DE96-FB40-0BEE3205339B}"/>
          </ac:spMkLst>
        </pc:spChg>
        <pc:spChg chg="add mod">
          <ac:chgData name="桂昊 鲁" userId="88ec7f7022c28b30" providerId="LiveId" clId="{BC8AE7C0-0CAD-4F7E-BF7E-144753AA0DD6}" dt="2024-04-11T11:22:41.963" v="1849" actId="14100"/>
          <ac:spMkLst>
            <pc:docMk/>
            <pc:sldMk cId="2751125291" sldId="299"/>
            <ac:spMk id="5" creationId="{03E4E73C-6982-F782-AB86-F786609A7C69}"/>
          </ac:spMkLst>
        </pc:spChg>
        <pc:spChg chg="add mod">
          <ac:chgData name="桂昊 鲁" userId="88ec7f7022c28b30" providerId="LiveId" clId="{BC8AE7C0-0CAD-4F7E-BF7E-144753AA0DD6}" dt="2024-04-11T11:41:13.289" v="3491" actId="1076"/>
          <ac:spMkLst>
            <pc:docMk/>
            <pc:sldMk cId="2751125291" sldId="299"/>
            <ac:spMk id="6" creationId="{121DEE6E-E56D-EAA3-266C-99DA7D0BE28A}"/>
          </ac:spMkLst>
        </pc:spChg>
        <pc:spChg chg="add mod">
          <ac:chgData name="桂昊 鲁" userId="88ec7f7022c28b30" providerId="LiveId" clId="{BC8AE7C0-0CAD-4F7E-BF7E-144753AA0DD6}" dt="2024-04-11T11:43:12.042" v="3602" actId="14100"/>
          <ac:spMkLst>
            <pc:docMk/>
            <pc:sldMk cId="2751125291" sldId="299"/>
            <ac:spMk id="9" creationId="{FB5E395E-84A2-3107-BD90-87DF75A9ED52}"/>
          </ac:spMkLst>
        </pc:spChg>
        <pc:spChg chg="add mod">
          <ac:chgData name="桂昊 鲁" userId="88ec7f7022c28b30" providerId="LiveId" clId="{BC8AE7C0-0CAD-4F7E-BF7E-144753AA0DD6}" dt="2024-04-11T11:43:06.684" v="3600" actId="1076"/>
          <ac:spMkLst>
            <pc:docMk/>
            <pc:sldMk cId="2751125291" sldId="299"/>
            <ac:spMk id="10" creationId="{3B3CD6E1-F502-FAAC-1FCD-2BBE25BB85E0}"/>
          </ac:spMkLst>
        </pc:spChg>
        <pc:spChg chg="add mod">
          <ac:chgData name="桂昊 鲁" userId="88ec7f7022c28b30" providerId="LiveId" clId="{BC8AE7C0-0CAD-4F7E-BF7E-144753AA0DD6}" dt="2024-04-11T11:44:09.790" v="3709" actId="1076"/>
          <ac:spMkLst>
            <pc:docMk/>
            <pc:sldMk cId="2751125291" sldId="299"/>
            <ac:spMk id="11" creationId="{DEF87851-97C9-AB89-CC85-C5ED4B9EDD5A}"/>
          </ac:spMkLst>
        </pc:spChg>
        <pc:spChg chg="del">
          <ac:chgData name="桂昊 鲁" userId="88ec7f7022c28b30" providerId="LiveId" clId="{BC8AE7C0-0CAD-4F7E-BF7E-144753AA0DD6}" dt="2024-04-11T11:05:55.990" v="456" actId="478"/>
          <ac:spMkLst>
            <pc:docMk/>
            <pc:sldMk cId="2751125291" sldId="299"/>
            <ac:spMk id="20" creationId="{2EF123BB-F402-BF17-C990-542E7CD19715}"/>
          </ac:spMkLst>
        </pc:spChg>
        <pc:spChg chg="del">
          <ac:chgData name="桂昊 鲁" userId="88ec7f7022c28b30" providerId="LiveId" clId="{BC8AE7C0-0CAD-4F7E-BF7E-144753AA0DD6}" dt="2024-04-11T11:05:54.485" v="454" actId="478"/>
          <ac:spMkLst>
            <pc:docMk/>
            <pc:sldMk cId="2751125291" sldId="299"/>
            <ac:spMk id="27" creationId="{8328E232-192E-9424-5EE4-2FE0F414918A}"/>
          </ac:spMkLst>
        </pc:spChg>
        <pc:spChg chg="mod">
          <ac:chgData name="桂昊 鲁" userId="88ec7f7022c28b30" providerId="LiveId" clId="{BC8AE7C0-0CAD-4F7E-BF7E-144753AA0DD6}" dt="2024-04-11T10:49:19.304" v="113" actId="20577"/>
          <ac:spMkLst>
            <pc:docMk/>
            <pc:sldMk cId="2751125291" sldId="299"/>
            <ac:spMk id="40" creationId="{6BB19E0B-B846-FD25-A6A1-8B597BBA84DE}"/>
          </ac:spMkLst>
        </pc:spChg>
        <pc:picChg chg="mod">
          <ac:chgData name="桂昊 鲁" userId="88ec7f7022c28b30" providerId="LiveId" clId="{BC8AE7C0-0CAD-4F7E-BF7E-144753AA0DD6}" dt="2024-04-11T11:40:48.010" v="3483" actId="1076"/>
          <ac:picMkLst>
            <pc:docMk/>
            <pc:sldMk cId="2751125291" sldId="299"/>
            <ac:picMk id="3" creationId="{3AC26F66-CD74-7C00-EDE2-25C2F31DF70C}"/>
          </ac:picMkLst>
        </pc:picChg>
        <pc:cxnChg chg="add mod">
          <ac:chgData name="桂昊 鲁" userId="88ec7f7022c28b30" providerId="LiveId" clId="{BC8AE7C0-0CAD-4F7E-BF7E-144753AA0DD6}" dt="2024-04-11T11:41:40.883" v="3494" actId="208"/>
          <ac:cxnSpMkLst>
            <pc:docMk/>
            <pc:sldMk cId="2751125291" sldId="299"/>
            <ac:cxnSpMk id="8" creationId="{7A17E06E-AC3B-FA0D-81E6-5C7DCF00433B}"/>
          </ac:cxnSpMkLst>
        </pc:cxnChg>
        <pc:cxnChg chg="add mod">
          <ac:chgData name="桂昊 鲁" userId="88ec7f7022c28b30" providerId="LiveId" clId="{BC8AE7C0-0CAD-4F7E-BF7E-144753AA0DD6}" dt="2024-04-11T11:44:18.441" v="3712" actId="14100"/>
          <ac:cxnSpMkLst>
            <pc:docMk/>
            <pc:sldMk cId="2751125291" sldId="299"/>
            <ac:cxnSpMk id="12" creationId="{2181B712-40ED-C90F-4EE7-7A42BBF37B5B}"/>
          </ac:cxnSpMkLst>
        </pc:cxnChg>
        <pc:cxnChg chg="del mod">
          <ac:chgData name="桂昊 鲁" userId="88ec7f7022c28b30" providerId="LiveId" clId="{BC8AE7C0-0CAD-4F7E-BF7E-144753AA0DD6}" dt="2024-04-11T11:05:55.078" v="455" actId="478"/>
          <ac:cxnSpMkLst>
            <pc:docMk/>
            <pc:sldMk cId="2751125291" sldId="299"/>
            <ac:cxnSpMk id="22" creationId="{7AD40E14-C1FA-ABBB-8934-E4C826DE1ECB}"/>
          </ac:cxnSpMkLst>
        </pc:cxnChg>
      </pc:sldChg>
      <pc:sldChg chg="delSp modSp add mod">
        <pc:chgData name="桂昊 鲁" userId="88ec7f7022c28b30" providerId="LiveId" clId="{BC8AE7C0-0CAD-4F7E-BF7E-144753AA0DD6}" dt="2024-04-11T11:48:23.244" v="3929" actId="20577"/>
        <pc:sldMkLst>
          <pc:docMk/>
          <pc:sldMk cId="3765320685" sldId="300"/>
        </pc:sldMkLst>
        <pc:spChg chg="mod">
          <ac:chgData name="桂昊 鲁" userId="88ec7f7022c28b30" providerId="LiveId" clId="{BC8AE7C0-0CAD-4F7E-BF7E-144753AA0DD6}" dt="2024-04-11T11:48:23.244" v="3929" actId="20577"/>
          <ac:spMkLst>
            <pc:docMk/>
            <pc:sldMk cId="3765320685" sldId="300"/>
            <ac:spMk id="13" creationId="{321E3B55-B03E-6EB0-0569-C7E3040CAB48}"/>
          </ac:spMkLst>
        </pc:spChg>
        <pc:spChg chg="mod">
          <ac:chgData name="桂昊 鲁" userId="88ec7f7022c28b30" providerId="LiveId" clId="{BC8AE7C0-0CAD-4F7E-BF7E-144753AA0DD6}" dt="2024-04-11T11:24:32.245" v="1876" actId="20577"/>
          <ac:spMkLst>
            <pc:docMk/>
            <pc:sldMk cId="3765320685" sldId="300"/>
            <ac:spMk id="1048596" creationId="{00000000-0000-0000-0000-000000000000}"/>
          </ac:spMkLst>
        </pc:spChg>
        <pc:picChg chg="del">
          <ac:chgData name="桂昊 鲁" userId="88ec7f7022c28b30" providerId="LiveId" clId="{BC8AE7C0-0CAD-4F7E-BF7E-144753AA0DD6}" dt="2024-04-11T11:24:19.751" v="1852" actId="478"/>
          <ac:picMkLst>
            <pc:docMk/>
            <pc:sldMk cId="3765320685" sldId="300"/>
            <ac:picMk id="9" creationId="{CFCA9AB3-CAF3-81DB-B0E1-F40D341E40BA}"/>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48787" name="页眉占位符 1"/>
          <p:cNvSpPr>
            <a:spLocks noGrp="1"/>
          </p:cNvSpPr>
          <p:nvPr>
            <p:ph type="hdr" sz="quarter"/>
          </p:nvPr>
        </p:nvSpPr>
        <p:spPr>
          <a:xfrm>
            <a:off x="0" y="0"/>
            <a:ext cx="3078290" cy="513492"/>
          </a:xfrm>
          <a:prstGeom prst="rect">
            <a:avLst/>
          </a:prstGeom>
        </p:spPr>
        <p:txBody>
          <a:bodyPr vert="horz" lIns="91440" tIns="45720" rIns="91440" bIns="45720" rtlCol="0"/>
          <a:lstStyle>
            <a:lvl1pPr algn="l">
              <a:defRPr sz="1245"/>
            </a:lvl1pPr>
          </a:lstStyle>
          <a:p>
            <a:endParaRPr lang="zh-CN" altLang="en-US"/>
          </a:p>
        </p:txBody>
      </p:sp>
      <p:sp>
        <p:nvSpPr>
          <p:cNvPr id="1048788" name="日期占位符 2"/>
          <p:cNvSpPr>
            <a:spLocks noGrp="1"/>
          </p:cNvSpPr>
          <p:nvPr>
            <p:ph type="dt" sz="quarter" idx="1"/>
          </p:nvPr>
        </p:nvSpPr>
        <p:spPr>
          <a:xfrm>
            <a:off x="4023812" y="0"/>
            <a:ext cx="3078290" cy="513492"/>
          </a:xfrm>
          <a:prstGeom prst="rect">
            <a:avLst/>
          </a:prstGeom>
        </p:spPr>
        <p:txBody>
          <a:bodyPr vert="horz" lIns="91440" tIns="45720" rIns="91440" bIns="45720" rtlCol="0"/>
          <a:lstStyle>
            <a:lvl1pPr algn="r">
              <a:defRPr sz="1245"/>
            </a:lvl1pPr>
          </a:lstStyle>
          <a:p>
            <a:fld id="{0F9B84EA-7D68-4D60-9CB1-D50884785D1C}" type="datetimeFigureOut">
              <a:rPr lang="zh-CN" altLang="en-US" smtClean="0"/>
              <a:t>2024/4/11</a:t>
            </a:fld>
            <a:endParaRPr lang="zh-CN" altLang="en-US"/>
          </a:p>
        </p:txBody>
      </p:sp>
      <p:sp>
        <p:nvSpPr>
          <p:cNvPr id="1048789" name="页脚占位符 3"/>
          <p:cNvSpPr>
            <a:spLocks noGrp="1"/>
          </p:cNvSpPr>
          <p:nvPr>
            <p:ph type="ftr" sz="quarter" idx="2"/>
          </p:nvPr>
        </p:nvSpPr>
        <p:spPr>
          <a:xfrm>
            <a:off x="0" y="9720804"/>
            <a:ext cx="3078290" cy="513491"/>
          </a:xfrm>
          <a:prstGeom prst="rect">
            <a:avLst/>
          </a:prstGeom>
        </p:spPr>
        <p:txBody>
          <a:bodyPr vert="horz" lIns="91440" tIns="45720" rIns="91440" bIns="45720" rtlCol="0" anchor="b"/>
          <a:lstStyle>
            <a:lvl1pPr algn="l">
              <a:defRPr sz="1245"/>
            </a:lvl1pPr>
          </a:lstStyle>
          <a:p>
            <a:endParaRPr lang="zh-CN" altLang="en-US"/>
          </a:p>
        </p:txBody>
      </p:sp>
      <p:sp>
        <p:nvSpPr>
          <p:cNvPr id="1048790" name="灯片编号占位符 4"/>
          <p:cNvSpPr>
            <a:spLocks noGrp="1"/>
          </p:cNvSpPr>
          <p:nvPr>
            <p:ph type="sldNum" sz="quarter" idx="3"/>
          </p:nvPr>
        </p:nvSpPr>
        <p:spPr>
          <a:xfrm>
            <a:off x="4023812" y="9720804"/>
            <a:ext cx="3078290" cy="513491"/>
          </a:xfrm>
          <a:prstGeom prst="rect">
            <a:avLst/>
          </a:prstGeom>
        </p:spPr>
        <p:txBody>
          <a:bodyPr vert="horz" lIns="91440" tIns="45720" rIns="91440" bIns="45720" rtlCol="0" anchor="b"/>
          <a:lstStyle>
            <a:lvl1pPr algn="r">
              <a:defRPr sz="1245"/>
            </a:lvl1pPr>
          </a:lstStyle>
          <a:p>
            <a:fld id="{8D4E0FC9-F1F8-4FAE-9988-3BA365CFD46F}" type="slidenum">
              <a:rPr lang="zh-CN" altLang="en-US" smtClean="0"/>
              <a:t>‹#›</a:t>
            </a:fld>
            <a:endParaRPr lang="zh-CN"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48781" name="页眉占位符 1"/>
          <p:cNvSpPr>
            <a:spLocks noGrp="1"/>
          </p:cNvSpPr>
          <p:nvPr>
            <p:ph type="hdr" sz="quarter"/>
          </p:nvPr>
        </p:nvSpPr>
        <p:spPr>
          <a:xfrm>
            <a:off x="0" y="0"/>
            <a:ext cx="3078163" cy="512763"/>
          </a:xfrm>
          <a:prstGeom prst="rect">
            <a:avLst/>
          </a:prstGeom>
        </p:spPr>
        <p:txBody>
          <a:bodyPr vert="horz" lIns="91440" tIns="45720" rIns="91440" bIns="45720" rtlCol="0"/>
          <a:lstStyle>
            <a:lvl1pPr algn="l">
              <a:defRPr sz="1200"/>
            </a:lvl1pPr>
          </a:lstStyle>
          <a:p>
            <a:endParaRPr lang="zh-CN" altLang="en-US"/>
          </a:p>
        </p:txBody>
      </p:sp>
      <p:sp>
        <p:nvSpPr>
          <p:cNvPr id="1048782" name="日期占位符 2"/>
          <p:cNvSpPr>
            <a:spLocks noGrp="1"/>
          </p:cNvSpPr>
          <p:nvPr>
            <p:ph type="dt" idx="1"/>
          </p:nvPr>
        </p:nvSpPr>
        <p:spPr>
          <a:xfrm>
            <a:off x="4024313" y="0"/>
            <a:ext cx="3078162" cy="512763"/>
          </a:xfrm>
          <a:prstGeom prst="rect">
            <a:avLst/>
          </a:prstGeom>
        </p:spPr>
        <p:txBody>
          <a:bodyPr vert="horz" lIns="91440" tIns="45720" rIns="91440" bIns="45720" rtlCol="0"/>
          <a:lstStyle>
            <a:lvl1pPr algn="r">
              <a:defRPr sz="1200"/>
            </a:lvl1pPr>
          </a:lstStyle>
          <a:p>
            <a:fld id="{D6C8D182-E4C8-4120-9249-FC9774456FFA}" type="datetimeFigureOut">
              <a:rPr lang="zh-CN" altLang="en-US" smtClean="0"/>
              <a:t>2024/4/11</a:t>
            </a:fld>
            <a:endParaRPr lang="zh-CN" altLang="en-US"/>
          </a:p>
        </p:txBody>
      </p:sp>
      <p:sp>
        <p:nvSpPr>
          <p:cNvPr id="1048783" name="幻灯片图像占位符 3"/>
          <p:cNvSpPr>
            <a:spLocks noGrp="1" noRot="1" noChangeAspect="1"/>
          </p:cNvSpPr>
          <p:nvPr>
            <p:ph type="sldImg" idx="2"/>
          </p:nvPr>
        </p:nvSpPr>
        <p:spPr>
          <a:xfrm>
            <a:off x="482600" y="1279525"/>
            <a:ext cx="6140450" cy="3454400"/>
          </a:xfrm>
          <a:prstGeom prst="rect">
            <a:avLst/>
          </a:prstGeom>
          <a:noFill/>
          <a:ln w="12700">
            <a:solidFill>
              <a:prstClr val="black"/>
            </a:solidFill>
          </a:ln>
        </p:spPr>
        <p:txBody>
          <a:bodyPr vert="horz" lIns="91440" tIns="45720" rIns="91440" bIns="45720" rtlCol="0" anchor="ctr"/>
          <a:lstStyle/>
          <a:p>
            <a:endParaRPr lang="zh-CN" altLang="en-US"/>
          </a:p>
        </p:txBody>
      </p:sp>
      <p:sp>
        <p:nvSpPr>
          <p:cNvPr id="1048784" name="备注占位符 4"/>
          <p:cNvSpPr>
            <a:spLocks noGrp="1"/>
          </p:cNvSpPr>
          <p:nvPr>
            <p:ph type="body" sz="quarter" idx="3"/>
          </p:nvPr>
        </p:nvSpPr>
        <p:spPr>
          <a:xfrm>
            <a:off x="711200" y="4926013"/>
            <a:ext cx="5683250" cy="4029075"/>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48785" name="页脚占位符 5"/>
          <p:cNvSpPr>
            <a:spLocks noGrp="1"/>
          </p:cNvSpPr>
          <p:nvPr>
            <p:ph type="ftr" sz="quarter" idx="4"/>
          </p:nvPr>
        </p:nvSpPr>
        <p:spPr>
          <a:xfrm>
            <a:off x="0" y="9721850"/>
            <a:ext cx="3078163" cy="512763"/>
          </a:xfrm>
          <a:prstGeom prst="rect">
            <a:avLst/>
          </a:prstGeom>
        </p:spPr>
        <p:txBody>
          <a:bodyPr vert="horz" lIns="91440" tIns="45720" rIns="91440" bIns="45720" rtlCol="0" anchor="b"/>
          <a:lstStyle>
            <a:lvl1pPr algn="l">
              <a:defRPr sz="1200"/>
            </a:lvl1pPr>
          </a:lstStyle>
          <a:p>
            <a:endParaRPr lang="zh-CN" altLang="en-US"/>
          </a:p>
        </p:txBody>
      </p:sp>
      <p:sp>
        <p:nvSpPr>
          <p:cNvPr id="1048786" name="灯片编号占位符 6"/>
          <p:cNvSpPr>
            <a:spLocks noGrp="1"/>
          </p:cNvSpPr>
          <p:nvPr>
            <p:ph type="sldNum" sz="quarter" idx="5"/>
          </p:nvPr>
        </p:nvSpPr>
        <p:spPr>
          <a:xfrm>
            <a:off x="4024313" y="9721850"/>
            <a:ext cx="3078162" cy="512763"/>
          </a:xfrm>
          <a:prstGeom prst="rect">
            <a:avLst/>
          </a:prstGeom>
        </p:spPr>
        <p:txBody>
          <a:bodyPr vert="horz" lIns="91440" tIns="45720" rIns="91440" bIns="45720" rtlCol="0" anchor="b"/>
          <a:lstStyle>
            <a:lvl1pPr algn="r">
              <a:defRPr sz="1200"/>
            </a:lvl1pPr>
          </a:lstStyle>
          <a:p>
            <a:fld id="{85D0DACE-38E0-42D2-9336-2B707D34BC6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1048740" name="标题 1"/>
          <p:cNvSpPr>
            <a:spLocks noGrp="1"/>
          </p:cNvSpPr>
          <p:nvPr>
            <p:ph type="ctrTitle" hasCustomPrompt="1"/>
          </p:nvPr>
        </p:nvSpPr>
        <p:spPr>
          <a:xfrm>
            <a:off x="1524000" y="1322962"/>
            <a:ext cx="9144000" cy="2187001"/>
          </a:xfrm>
        </p:spPr>
        <p:txBody>
          <a:bodyPr anchor="b">
            <a:normAutofit/>
          </a:bodyPr>
          <a:lstStyle>
            <a:lvl1pPr algn="ctr">
              <a:lnSpc>
                <a:spcPct val="130000"/>
              </a:lnSpc>
              <a:defRPr sz="6000">
                <a:effectLst>
                  <a:outerShdw blurRad="38100" dist="38100" dir="2700000" algn="tl">
                    <a:srgbClr val="000000">
                      <a:alpha val="43137"/>
                    </a:srgbClr>
                  </a:outerShdw>
                </a:effectLst>
              </a:defRPr>
            </a:lvl1pPr>
          </a:lstStyle>
          <a:p>
            <a:r>
              <a:rPr lang="zh-CN" altLang="en-US"/>
              <a:t>单击此处添加标题</a:t>
            </a:r>
          </a:p>
        </p:txBody>
      </p:sp>
      <p:sp>
        <p:nvSpPr>
          <p:cNvPr id="1048741" name="日期占位符 3"/>
          <p:cNvSpPr>
            <a:spLocks noGrp="1"/>
          </p:cNvSpPr>
          <p:nvPr>
            <p:ph type="dt" sz="half" idx="10"/>
          </p:nvPr>
        </p:nvSpPr>
        <p:spPr/>
        <p:txBody>
          <a:bodyPr/>
          <a:lstStyle/>
          <a:p>
            <a:fld id="{760FBDFE-C587-4B4C-A407-44438C67B59E}" type="datetime1">
              <a:rPr lang="zh-CN" altLang="en-US" smtClean="0"/>
              <a:t>2024/4/11</a:t>
            </a:fld>
            <a:endParaRPr lang="zh-CN" altLang="en-US"/>
          </a:p>
        </p:txBody>
      </p:sp>
      <p:sp>
        <p:nvSpPr>
          <p:cNvPr id="1048742" name="页脚占位符 4"/>
          <p:cNvSpPr>
            <a:spLocks noGrp="1"/>
          </p:cNvSpPr>
          <p:nvPr>
            <p:ph type="ftr" sz="quarter" idx="11"/>
          </p:nvPr>
        </p:nvSpPr>
        <p:spPr/>
        <p:txBody>
          <a:bodyPr/>
          <a:lstStyle/>
          <a:p>
            <a:r>
              <a:rPr lang="zh-CN" altLang="en-US"/>
              <a:t>赵诗涵</a:t>
            </a:r>
          </a:p>
        </p:txBody>
      </p:sp>
      <p:sp>
        <p:nvSpPr>
          <p:cNvPr id="1048743" name="灯片编号占位符 5"/>
          <p:cNvSpPr>
            <a:spLocks noGrp="1"/>
          </p:cNvSpPr>
          <p:nvPr>
            <p:ph type="sldNum" sz="quarter" idx="12"/>
          </p:nvPr>
        </p:nvSpPr>
        <p:spPr/>
        <p:txBody>
          <a:bodyPr/>
          <a:lstStyle/>
          <a:p>
            <a:fld id="{49AE70B2-8BF9-45C0-BB95-33D1B9D3A854}" type="slidenum">
              <a:rPr lang="zh-CN" altLang="en-US" smtClean="0"/>
              <a:t>‹#›</a:t>
            </a:fld>
            <a:endParaRPr lang="zh-CN" altLang="en-US"/>
          </a:p>
        </p:txBody>
      </p:sp>
      <p:sp>
        <p:nvSpPr>
          <p:cNvPr id="1048744" name="副标题 2"/>
          <p:cNvSpPr>
            <a:spLocks noGrp="1"/>
          </p:cNvSpPr>
          <p:nvPr>
            <p:ph type="subTitle" idx="1" hasCustomPrompt="1"/>
          </p:nvPr>
        </p:nvSpPr>
        <p:spPr>
          <a:xfrm>
            <a:off x="1524000" y="3602038"/>
            <a:ext cx="9144000" cy="1655762"/>
          </a:xfrm>
        </p:spPr>
        <p:txBody>
          <a:bodyPr>
            <a:normAutofit/>
          </a:bodyPr>
          <a:lstStyle>
            <a:lvl1pPr marL="0" indent="0" algn="ctr">
              <a:buNone/>
              <a:defRPr sz="1800">
                <a:solidFill>
                  <a:schemeClr val="tx1">
                    <a:lumMod val="75000"/>
                    <a:lumOff val="25000"/>
                  </a:schemeClr>
                </a:solidFill>
                <a:effectLst/>
                <a:latin typeface="+mj-lt"/>
                <a:ea typeface="+mj-ea"/>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单击此处添加副标题</a:t>
            </a:r>
          </a:p>
        </p:txBody>
      </p:sp>
    </p:spTree>
  </p:cSld>
  <p:clrMapOvr>
    <a:masterClrMapping/>
  </p:clrMapOvr>
  <p:hf hdr="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1048754" name="日期占位符 2"/>
          <p:cNvSpPr>
            <a:spLocks noGrp="1"/>
          </p:cNvSpPr>
          <p:nvPr>
            <p:ph type="dt" sz="half" idx="10"/>
          </p:nvPr>
        </p:nvSpPr>
        <p:spPr/>
        <p:txBody>
          <a:bodyPr/>
          <a:lstStyle/>
          <a:p>
            <a:fld id="{760FBDFE-C587-4B4C-A407-44438C67B59E}" type="datetime1">
              <a:rPr lang="zh-CN" altLang="en-US" smtClean="0"/>
              <a:t>2024/4/11</a:t>
            </a:fld>
            <a:endParaRPr lang="zh-CN" altLang="en-US"/>
          </a:p>
        </p:txBody>
      </p:sp>
      <p:sp>
        <p:nvSpPr>
          <p:cNvPr id="1048755" name="页脚占位符 3"/>
          <p:cNvSpPr>
            <a:spLocks noGrp="1"/>
          </p:cNvSpPr>
          <p:nvPr>
            <p:ph type="ftr" sz="quarter" idx="11"/>
          </p:nvPr>
        </p:nvSpPr>
        <p:spPr/>
        <p:txBody>
          <a:bodyPr/>
          <a:lstStyle/>
          <a:p>
            <a:r>
              <a:rPr lang="zh-CN" altLang="en-US"/>
              <a:t>赵诗涵</a:t>
            </a:r>
          </a:p>
        </p:txBody>
      </p:sp>
      <p:sp>
        <p:nvSpPr>
          <p:cNvPr id="1048756" name="灯片编号占位符 4"/>
          <p:cNvSpPr>
            <a:spLocks noGrp="1"/>
          </p:cNvSpPr>
          <p:nvPr>
            <p:ph type="sldNum" sz="quarter" idx="12"/>
          </p:nvPr>
        </p:nvSpPr>
        <p:spPr/>
        <p:txBody>
          <a:bodyPr/>
          <a:lstStyle/>
          <a:p>
            <a:fld id="{49AE70B2-8BF9-45C0-BB95-33D1B9D3A854}" type="slidenum">
              <a:rPr lang="zh-CN" altLang="en-US" smtClean="0"/>
              <a:t>‹#›</a:t>
            </a:fld>
            <a:endParaRPr lang="zh-CN" altLang="en-US"/>
          </a:p>
        </p:txBody>
      </p:sp>
      <p:sp>
        <p:nvSpPr>
          <p:cNvPr id="1048757" name="内容占位符 6"/>
          <p:cNvSpPr>
            <a:spLocks noGrp="1"/>
          </p:cNvSpPr>
          <p:nvPr>
            <p:ph sz="quarter" idx="13"/>
          </p:nvPr>
        </p:nvSpPr>
        <p:spPr>
          <a:xfrm>
            <a:off x="838200" y="551543"/>
            <a:ext cx="10515600" cy="5558971"/>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hf hdr="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1048591" name="标题 1"/>
          <p:cNvSpPr>
            <a:spLocks noGrp="1"/>
          </p:cNvSpPr>
          <p:nvPr>
            <p:ph type="title"/>
          </p:nvPr>
        </p:nvSpPr>
        <p:spPr>
          <a:xfrm>
            <a:off x="647700" y="258445"/>
            <a:ext cx="10515600" cy="1325563"/>
          </a:xfrm>
        </p:spPr>
        <p:txBody>
          <a:bodyPr anchor="ctr" anchorCtr="0">
            <a:normAutofit/>
          </a:bodyPr>
          <a:lstStyle>
            <a:lvl1pPr>
              <a:defRPr sz="2400" b="1">
                <a:effectLst>
                  <a:outerShdw blurRad="38100" dist="38100" dir="2700000" algn="tl">
                    <a:srgbClr val="000000">
                      <a:alpha val="43137"/>
                    </a:srgbClr>
                  </a:outerShdw>
                </a:effectLst>
              </a:defRPr>
            </a:lvl1pPr>
          </a:lstStyle>
          <a:p>
            <a:r>
              <a:rPr lang="zh-CN" altLang="en-US"/>
              <a:t>单击此处编辑母版标题样式</a:t>
            </a:r>
          </a:p>
        </p:txBody>
      </p:sp>
      <p:sp>
        <p:nvSpPr>
          <p:cNvPr id="1048592" name="内容占位符 2"/>
          <p:cNvSpPr>
            <a:spLocks noGrp="1"/>
          </p:cNvSpPr>
          <p:nvPr>
            <p:ph idx="1"/>
          </p:nvPr>
        </p:nvSpPr>
        <p:spPr>
          <a:xfrm>
            <a:off x="647700" y="1825625"/>
            <a:ext cx="10515600" cy="4351338"/>
          </a:xfrm>
        </p:spPr>
        <p:txBody>
          <a:bodyPr>
            <a:normAutofit/>
          </a:bodyPr>
          <a:lstStyle>
            <a:lvl1pPr>
              <a:defRPr sz="2000">
                <a:solidFill>
                  <a:schemeClr val="tx1">
                    <a:lumMod val="75000"/>
                    <a:lumOff val="25000"/>
                  </a:schemeClr>
                </a:solidFill>
              </a:defRPr>
            </a:lvl1pPr>
            <a:lvl2pPr>
              <a:defRPr sz="18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48593" name="日期占位符 3"/>
          <p:cNvSpPr>
            <a:spLocks noGrp="1"/>
          </p:cNvSpPr>
          <p:nvPr>
            <p:ph type="dt" sz="half" idx="10"/>
          </p:nvPr>
        </p:nvSpPr>
        <p:spPr/>
        <p:txBody>
          <a:bodyPr/>
          <a:lstStyle/>
          <a:p>
            <a:fld id="{760FBDFE-C587-4B4C-A407-44438C67B59E}" type="datetime1">
              <a:rPr lang="zh-CN" altLang="en-US" smtClean="0"/>
              <a:t>2024/4/11</a:t>
            </a:fld>
            <a:endParaRPr lang="zh-CN" altLang="en-US"/>
          </a:p>
        </p:txBody>
      </p:sp>
      <p:sp>
        <p:nvSpPr>
          <p:cNvPr id="1048594" name="页脚占位符 4"/>
          <p:cNvSpPr>
            <a:spLocks noGrp="1"/>
          </p:cNvSpPr>
          <p:nvPr>
            <p:ph type="ftr" sz="quarter" idx="11"/>
          </p:nvPr>
        </p:nvSpPr>
        <p:spPr/>
        <p:txBody>
          <a:bodyPr/>
          <a:lstStyle/>
          <a:p>
            <a:r>
              <a:rPr lang="zh-CN" altLang="en-US"/>
              <a:t>赵诗涵</a:t>
            </a:r>
          </a:p>
        </p:txBody>
      </p:sp>
      <p:sp>
        <p:nvSpPr>
          <p:cNvPr id="1048595" name="灯片编号占位符 5"/>
          <p:cNvSpPr>
            <a:spLocks noGrp="1"/>
          </p:cNvSpPr>
          <p:nvPr>
            <p:ph type="sldNum" sz="quarter" idx="12"/>
          </p:nvPr>
        </p:nvSpPr>
        <p:spPr/>
        <p:txBody>
          <a:bodyPr/>
          <a:lstStyle/>
          <a:p>
            <a:fld id="{49AE70B2-8BF9-45C0-BB95-33D1B9D3A854}" type="slidenum">
              <a:rPr lang="zh-CN" altLang="en-US" smtClean="0"/>
              <a:t>‹#›</a:t>
            </a:fld>
            <a:endParaRPr lang="zh-CN" altLang="en-US"/>
          </a:p>
        </p:txBody>
      </p:sp>
    </p:spTree>
  </p:cSld>
  <p:clrMapOvr>
    <a:masterClrMapping/>
  </p:clrMapOvr>
  <p:hf hdr="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1048581" name="标题 1"/>
          <p:cNvSpPr>
            <a:spLocks noGrp="1"/>
          </p:cNvSpPr>
          <p:nvPr>
            <p:ph type="title"/>
          </p:nvPr>
        </p:nvSpPr>
        <p:spPr>
          <a:xfrm>
            <a:off x="831850" y="3751117"/>
            <a:ext cx="7321550" cy="811357"/>
          </a:xfrm>
        </p:spPr>
        <p:txBody>
          <a:bodyPr anchor="b">
            <a:normAutofit/>
          </a:bodyPr>
          <a:lstStyle>
            <a:lvl1pPr>
              <a:defRPr sz="4000">
                <a:effectLst>
                  <a:outerShdw blurRad="38100" dist="38100" dir="2700000" algn="tl">
                    <a:srgbClr val="000000">
                      <a:alpha val="43137"/>
                    </a:srgbClr>
                  </a:outerShdw>
                </a:effectLst>
              </a:defRPr>
            </a:lvl1pPr>
          </a:lstStyle>
          <a:p>
            <a:r>
              <a:rPr lang="zh-CN" altLang="en-US"/>
              <a:t>单击此处编辑母版标题样式</a:t>
            </a:r>
          </a:p>
        </p:txBody>
      </p:sp>
      <p:sp>
        <p:nvSpPr>
          <p:cNvPr id="1048582" name="文本占位符 2"/>
          <p:cNvSpPr>
            <a:spLocks noGrp="1"/>
          </p:cNvSpPr>
          <p:nvPr>
            <p:ph type="body" idx="1"/>
          </p:nvPr>
        </p:nvSpPr>
        <p:spPr>
          <a:xfrm>
            <a:off x="831850" y="4610028"/>
            <a:ext cx="7321550" cy="647555"/>
          </a:xfrm>
        </p:spPr>
        <p:txBody>
          <a:bodyPr>
            <a:normAutofit/>
          </a:bodyPr>
          <a:lstStyle>
            <a:lvl1pPr marL="0" inden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1048583" name="日期占位符 3"/>
          <p:cNvSpPr>
            <a:spLocks noGrp="1"/>
          </p:cNvSpPr>
          <p:nvPr>
            <p:ph type="dt" sz="half" idx="10"/>
          </p:nvPr>
        </p:nvSpPr>
        <p:spPr/>
        <p:txBody>
          <a:bodyPr/>
          <a:lstStyle/>
          <a:p>
            <a:fld id="{760FBDFE-C587-4B4C-A407-44438C67B59E}" type="datetime1">
              <a:rPr lang="zh-CN" altLang="en-US" smtClean="0"/>
              <a:t>2024/4/11</a:t>
            </a:fld>
            <a:endParaRPr lang="zh-CN" altLang="en-US"/>
          </a:p>
        </p:txBody>
      </p:sp>
      <p:sp>
        <p:nvSpPr>
          <p:cNvPr id="1048584" name="页脚占位符 4"/>
          <p:cNvSpPr>
            <a:spLocks noGrp="1"/>
          </p:cNvSpPr>
          <p:nvPr>
            <p:ph type="ftr" sz="quarter" idx="11"/>
          </p:nvPr>
        </p:nvSpPr>
        <p:spPr/>
        <p:txBody>
          <a:bodyPr/>
          <a:lstStyle/>
          <a:p>
            <a:r>
              <a:rPr lang="zh-CN" altLang="en-US"/>
              <a:t>赵诗涵</a:t>
            </a:r>
          </a:p>
        </p:txBody>
      </p:sp>
      <p:sp>
        <p:nvSpPr>
          <p:cNvPr id="1048585" name="灯片编号占位符 5"/>
          <p:cNvSpPr>
            <a:spLocks noGrp="1"/>
          </p:cNvSpPr>
          <p:nvPr>
            <p:ph type="sldNum" sz="quarter" idx="12"/>
          </p:nvPr>
        </p:nvSpPr>
        <p:spPr/>
        <p:txBody>
          <a:bodyPr/>
          <a:lstStyle/>
          <a:p>
            <a:fld id="{49AE70B2-8BF9-45C0-BB95-33D1B9D3A854}" type="slidenum">
              <a:rPr lang="zh-CN" altLang="en-US" smtClean="0"/>
              <a:t>‹#›</a:t>
            </a:fld>
            <a:endParaRPr lang="zh-CN" altLang="en-US"/>
          </a:p>
        </p:txBody>
      </p:sp>
    </p:spTree>
  </p:cSld>
  <p:clrMapOvr>
    <a:masterClrMapping/>
  </p:clrMapOvr>
  <p:hf hdr="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1048758" name="标题 1"/>
          <p:cNvSpPr>
            <a:spLocks noGrp="1"/>
          </p:cNvSpPr>
          <p:nvPr>
            <p:ph type="title"/>
          </p:nvPr>
        </p:nvSpPr>
        <p:spPr>
          <a:xfrm>
            <a:off x="647700" y="258445"/>
            <a:ext cx="10515600" cy="1325563"/>
          </a:xfrm>
        </p:spPr>
        <p:txBody>
          <a:bodyPr>
            <a:normAutofit/>
          </a:bodyPr>
          <a:lstStyle>
            <a:lvl1pPr>
              <a:defRPr sz="2400" b="1" i="0">
                <a:effectLst>
                  <a:outerShdw blurRad="38100" dist="38100" dir="2700000" algn="tl">
                    <a:srgbClr val="000000">
                      <a:alpha val="43137"/>
                    </a:srgbClr>
                  </a:outerShdw>
                </a:effectLst>
              </a:defRPr>
            </a:lvl1pPr>
          </a:lstStyle>
          <a:p>
            <a:r>
              <a:rPr lang="zh-CN" altLang="en-US"/>
              <a:t>单击此处编辑母版标题样式</a:t>
            </a:r>
          </a:p>
        </p:txBody>
      </p:sp>
      <p:sp>
        <p:nvSpPr>
          <p:cNvPr id="1048759" name="内容占位符 2"/>
          <p:cNvSpPr>
            <a:spLocks noGrp="1"/>
          </p:cNvSpPr>
          <p:nvPr>
            <p:ph sz="half" idx="1"/>
          </p:nvPr>
        </p:nvSpPr>
        <p:spPr>
          <a:xfrm>
            <a:off x="647700" y="1825625"/>
            <a:ext cx="5181600" cy="4351338"/>
          </a:xfrm>
        </p:spPr>
        <p:txBody>
          <a:bodyPr>
            <a:normAutofit/>
          </a:bodyPr>
          <a:lstStyle>
            <a:lvl1pPr>
              <a:lnSpc>
                <a:spcPct val="150000"/>
              </a:lnSpc>
              <a:defRPr sz="2000">
                <a:solidFill>
                  <a:schemeClr val="tx1">
                    <a:lumMod val="75000"/>
                    <a:lumOff val="25000"/>
                  </a:schemeClr>
                </a:solidFill>
              </a:defRPr>
            </a:lvl1pPr>
            <a:lvl2pPr>
              <a:lnSpc>
                <a:spcPct val="150000"/>
              </a:lnSpc>
              <a:defRPr sz="1800">
                <a:solidFill>
                  <a:schemeClr val="tx1">
                    <a:lumMod val="75000"/>
                    <a:lumOff val="25000"/>
                  </a:schemeClr>
                </a:solidFill>
              </a:defRPr>
            </a:lvl2pPr>
            <a:lvl3pPr>
              <a:lnSpc>
                <a:spcPct val="150000"/>
              </a:lnSpc>
              <a:defRPr sz="1600">
                <a:solidFill>
                  <a:schemeClr val="tx1">
                    <a:lumMod val="75000"/>
                    <a:lumOff val="25000"/>
                  </a:schemeClr>
                </a:solidFill>
              </a:defRPr>
            </a:lvl3pPr>
            <a:lvl4pPr>
              <a:lnSpc>
                <a:spcPct val="150000"/>
              </a:lnSpc>
              <a:defRPr sz="1600">
                <a:solidFill>
                  <a:schemeClr val="tx1">
                    <a:lumMod val="75000"/>
                    <a:lumOff val="25000"/>
                  </a:schemeClr>
                </a:solidFill>
              </a:defRPr>
            </a:lvl4pPr>
            <a:lvl5pPr>
              <a:lnSpc>
                <a:spcPct val="150000"/>
              </a:lnSpc>
              <a:defRPr sz="1600">
                <a:solidFill>
                  <a:schemeClr val="tx1">
                    <a:lumMod val="75000"/>
                    <a:lumOff val="25000"/>
                  </a:schemeClr>
                </a:solidFill>
              </a:defRPr>
            </a:lvl5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48760" name="内容占位符 3"/>
          <p:cNvSpPr>
            <a:spLocks noGrp="1"/>
          </p:cNvSpPr>
          <p:nvPr>
            <p:ph sz="half" idx="2"/>
          </p:nvPr>
        </p:nvSpPr>
        <p:spPr>
          <a:xfrm>
            <a:off x="5981700" y="1825625"/>
            <a:ext cx="5181600" cy="4351338"/>
          </a:xfrm>
        </p:spPr>
        <p:txBody>
          <a:bodyPr>
            <a:normAutofit/>
          </a:bodyPr>
          <a:lstStyle>
            <a:lvl1pPr>
              <a:lnSpc>
                <a:spcPct val="150000"/>
              </a:lnSpc>
              <a:defRPr sz="2000">
                <a:solidFill>
                  <a:schemeClr val="tx1">
                    <a:lumMod val="75000"/>
                    <a:lumOff val="25000"/>
                  </a:schemeClr>
                </a:solidFill>
              </a:defRPr>
            </a:lvl1pPr>
            <a:lvl2pPr>
              <a:lnSpc>
                <a:spcPct val="150000"/>
              </a:lnSpc>
              <a:defRPr sz="1800">
                <a:solidFill>
                  <a:schemeClr val="tx1">
                    <a:lumMod val="75000"/>
                    <a:lumOff val="25000"/>
                  </a:schemeClr>
                </a:solidFill>
              </a:defRPr>
            </a:lvl2pPr>
            <a:lvl3pPr>
              <a:lnSpc>
                <a:spcPct val="150000"/>
              </a:lnSpc>
              <a:defRPr sz="1600">
                <a:solidFill>
                  <a:schemeClr val="tx1">
                    <a:lumMod val="75000"/>
                    <a:lumOff val="25000"/>
                  </a:schemeClr>
                </a:solidFill>
              </a:defRPr>
            </a:lvl3pPr>
            <a:lvl4pPr>
              <a:lnSpc>
                <a:spcPct val="150000"/>
              </a:lnSpc>
              <a:defRPr sz="1600">
                <a:solidFill>
                  <a:schemeClr val="tx1">
                    <a:lumMod val="75000"/>
                    <a:lumOff val="25000"/>
                  </a:schemeClr>
                </a:solidFill>
              </a:defRPr>
            </a:lvl4pPr>
            <a:lvl5pPr>
              <a:lnSpc>
                <a:spcPct val="150000"/>
              </a:lnSpc>
              <a:defRPr sz="1600">
                <a:solidFill>
                  <a:schemeClr val="tx1">
                    <a:lumMod val="75000"/>
                    <a:lumOff val="25000"/>
                  </a:schemeClr>
                </a:solidFill>
              </a:defRPr>
            </a:lvl5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48761" name="日期占位符 4"/>
          <p:cNvSpPr>
            <a:spLocks noGrp="1"/>
          </p:cNvSpPr>
          <p:nvPr>
            <p:ph type="dt" sz="half" idx="10"/>
          </p:nvPr>
        </p:nvSpPr>
        <p:spPr/>
        <p:txBody>
          <a:bodyPr/>
          <a:lstStyle/>
          <a:p>
            <a:fld id="{760FBDFE-C587-4B4C-A407-44438C67B59E}" type="datetime1">
              <a:rPr lang="zh-CN" altLang="en-US" smtClean="0"/>
              <a:t>2024/4/11</a:t>
            </a:fld>
            <a:endParaRPr lang="zh-CN" altLang="en-US"/>
          </a:p>
        </p:txBody>
      </p:sp>
      <p:sp>
        <p:nvSpPr>
          <p:cNvPr id="1048762" name="页脚占位符 5"/>
          <p:cNvSpPr>
            <a:spLocks noGrp="1"/>
          </p:cNvSpPr>
          <p:nvPr>
            <p:ph type="ftr" sz="quarter" idx="11"/>
          </p:nvPr>
        </p:nvSpPr>
        <p:spPr/>
        <p:txBody>
          <a:bodyPr/>
          <a:lstStyle/>
          <a:p>
            <a:r>
              <a:rPr lang="zh-CN" altLang="en-US"/>
              <a:t>赵诗涵</a:t>
            </a:r>
          </a:p>
        </p:txBody>
      </p:sp>
      <p:sp>
        <p:nvSpPr>
          <p:cNvPr id="1048763" name="灯片编号占位符 6"/>
          <p:cNvSpPr>
            <a:spLocks noGrp="1"/>
          </p:cNvSpPr>
          <p:nvPr>
            <p:ph type="sldNum" sz="quarter" idx="12"/>
          </p:nvPr>
        </p:nvSpPr>
        <p:spPr/>
        <p:txBody>
          <a:bodyPr/>
          <a:lstStyle/>
          <a:p>
            <a:fld id="{49AE70B2-8BF9-45C0-BB95-33D1B9D3A854}" type="slidenum">
              <a:rPr lang="zh-CN" altLang="en-US" smtClean="0"/>
              <a:t>‹#›</a:t>
            </a:fld>
            <a:endParaRPr lang="zh-CN" altLang="en-US"/>
          </a:p>
        </p:txBody>
      </p:sp>
    </p:spTree>
  </p:cSld>
  <p:clrMapOvr>
    <a:masterClrMapping/>
  </p:clrMapOvr>
  <p:hf hdr="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1048764"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1048765" name="文本占位符 2"/>
          <p:cNvSpPr>
            <a:spLocks noGrp="1"/>
          </p:cNvSpPr>
          <p:nvPr>
            <p:ph type="body" idx="1"/>
          </p:nvPr>
        </p:nvSpPr>
        <p:spPr>
          <a:xfrm>
            <a:off x="839788" y="1744961"/>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1048766" name="内容占位符 3"/>
          <p:cNvSpPr>
            <a:spLocks noGrp="1"/>
          </p:cNvSpPr>
          <p:nvPr>
            <p:ph sz="half" idx="2"/>
          </p:nvPr>
        </p:nvSpPr>
        <p:spPr>
          <a:xfrm>
            <a:off x="839788" y="2615609"/>
            <a:ext cx="5157787" cy="357405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48767" name="文本占位符 4"/>
          <p:cNvSpPr>
            <a:spLocks noGrp="1"/>
          </p:cNvSpPr>
          <p:nvPr>
            <p:ph type="body" sz="quarter" idx="3"/>
          </p:nvPr>
        </p:nvSpPr>
        <p:spPr>
          <a:xfrm>
            <a:off x="6172200" y="1744961"/>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1048768" name="内容占位符 5"/>
          <p:cNvSpPr>
            <a:spLocks noGrp="1"/>
          </p:cNvSpPr>
          <p:nvPr>
            <p:ph sz="quarter" idx="4"/>
          </p:nvPr>
        </p:nvSpPr>
        <p:spPr>
          <a:xfrm>
            <a:off x="6172200" y="2615609"/>
            <a:ext cx="5183188" cy="357405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48769" name="日期占位符 6"/>
          <p:cNvSpPr>
            <a:spLocks noGrp="1"/>
          </p:cNvSpPr>
          <p:nvPr>
            <p:ph type="dt" sz="half" idx="10"/>
          </p:nvPr>
        </p:nvSpPr>
        <p:spPr/>
        <p:txBody>
          <a:bodyPr/>
          <a:lstStyle/>
          <a:p>
            <a:fld id="{760FBDFE-C587-4B4C-A407-44438C67B59E}" type="datetime1">
              <a:rPr lang="zh-CN" altLang="en-US" smtClean="0"/>
              <a:t>2024/4/11</a:t>
            </a:fld>
            <a:endParaRPr lang="zh-CN" altLang="en-US"/>
          </a:p>
        </p:txBody>
      </p:sp>
      <p:sp>
        <p:nvSpPr>
          <p:cNvPr id="1048770" name="页脚占位符 7"/>
          <p:cNvSpPr>
            <a:spLocks noGrp="1"/>
          </p:cNvSpPr>
          <p:nvPr>
            <p:ph type="ftr" sz="quarter" idx="11"/>
          </p:nvPr>
        </p:nvSpPr>
        <p:spPr/>
        <p:txBody>
          <a:bodyPr/>
          <a:lstStyle/>
          <a:p>
            <a:r>
              <a:rPr lang="zh-CN" altLang="en-US"/>
              <a:t>赵诗涵</a:t>
            </a:r>
          </a:p>
        </p:txBody>
      </p:sp>
      <p:sp>
        <p:nvSpPr>
          <p:cNvPr id="1048771" name="灯片编号占位符 8"/>
          <p:cNvSpPr>
            <a:spLocks noGrp="1"/>
          </p:cNvSpPr>
          <p:nvPr>
            <p:ph type="sldNum" sz="quarter" idx="12"/>
          </p:nvPr>
        </p:nvSpPr>
        <p:spPr/>
        <p:txBody>
          <a:bodyPr/>
          <a:lstStyle/>
          <a:p>
            <a:fld id="{49AE70B2-8BF9-45C0-BB95-33D1B9D3A854}" type="slidenum">
              <a:rPr lang="zh-CN" altLang="en-US" smtClean="0"/>
              <a:t>‹#›</a:t>
            </a:fld>
            <a:endParaRPr lang="zh-CN" altLang="en-US"/>
          </a:p>
        </p:txBody>
      </p:sp>
    </p:spTree>
  </p:cSld>
  <p:clrMapOvr>
    <a:masterClrMapping/>
  </p:clrMapOvr>
  <p:hf hdr="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1048745" name="标题 1"/>
          <p:cNvSpPr>
            <a:spLocks noGrp="1"/>
          </p:cNvSpPr>
          <p:nvPr>
            <p:ph type="title"/>
          </p:nvPr>
        </p:nvSpPr>
        <p:spPr>
          <a:xfrm>
            <a:off x="838200" y="2766219"/>
            <a:ext cx="10515600" cy="1325563"/>
          </a:xfrm>
        </p:spPr>
        <p:txBody>
          <a:bodyPr>
            <a:normAutofit/>
          </a:bodyPr>
          <a:lstStyle>
            <a:lvl1pPr algn="ctr">
              <a:defRPr sz="4800" b="0">
                <a:effectLst>
                  <a:outerShdw blurRad="38100" dist="38100" dir="2700000" algn="tl">
                    <a:srgbClr val="000000">
                      <a:alpha val="43137"/>
                    </a:srgbClr>
                  </a:outerShdw>
                </a:effectLst>
              </a:defRPr>
            </a:lvl1pPr>
          </a:lstStyle>
          <a:p>
            <a:r>
              <a:rPr lang="zh-CN" altLang="en-US"/>
              <a:t>单击此处编辑母版标题样式</a:t>
            </a:r>
          </a:p>
        </p:txBody>
      </p:sp>
      <p:sp>
        <p:nvSpPr>
          <p:cNvPr id="1048746" name="日期占位符 2"/>
          <p:cNvSpPr>
            <a:spLocks noGrp="1"/>
          </p:cNvSpPr>
          <p:nvPr>
            <p:ph type="dt" sz="half" idx="10"/>
          </p:nvPr>
        </p:nvSpPr>
        <p:spPr/>
        <p:txBody>
          <a:bodyPr/>
          <a:lstStyle/>
          <a:p>
            <a:fld id="{760FBDFE-C587-4B4C-A407-44438C67B59E}" type="datetime1">
              <a:rPr lang="zh-CN" altLang="en-US" smtClean="0"/>
              <a:t>2024/4/11</a:t>
            </a:fld>
            <a:endParaRPr lang="zh-CN" altLang="en-US"/>
          </a:p>
        </p:txBody>
      </p:sp>
      <p:sp>
        <p:nvSpPr>
          <p:cNvPr id="1048747" name="页脚占位符 3"/>
          <p:cNvSpPr>
            <a:spLocks noGrp="1"/>
          </p:cNvSpPr>
          <p:nvPr>
            <p:ph type="ftr" sz="quarter" idx="11"/>
          </p:nvPr>
        </p:nvSpPr>
        <p:spPr/>
        <p:txBody>
          <a:bodyPr/>
          <a:lstStyle/>
          <a:p>
            <a:r>
              <a:rPr lang="zh-CN" altLang="en-US"/>
              <a:t>赵诗涵</a:t>
            </a:r>
          </a:p>
        </p:txBody>
      </p:sp>
      <p:sp>
        <p:nvSpPr>
          <p:cNvPr id="1048748" name="灯片编号占位符 4"/>
          <p:cNvSpPr>
            <a:spLocks noGrp="1"/>
          </p:cNvSpPr>
          <p:nvPr>
            <p:ph type="sldNum" sz="quarter" idx="12"/>
          </p:nvPr>
        </p:nvSpPr>
        <p:spPr/>
        <p:txBody>
          <a:bodyPr/>
          <a:lstStyle/>
          <a:p>
            <a:fld id="{49AE70B2-8BF9-45C0-BB95-33D1B9D3A854}" type="slidenum">
              <a:rPr lang="zh-CN" altLang="en-US" smtClean="0"/>
              <a:t>‹#›</a:t>
            </a:fld>
            <a:endParaRPr lang="zh-CN" altLang="en-US"/>
          </a:p>
        </p:txBody>
      </p:sp>
    </p:spTree>
  </p:cSld>
  <p:clrMapOvr>
    <a:masterClrMapping/>
  </p:clrMapOvr>
  <p:hf hdr="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1048772" name="日期占位符 1"/>
          <p:cNvSpPr>
            <a:spLocks noGrp="1"/>
          </p:cNvSpPr>
          <p:nvPr>
            <p:ph type="dt" sz="half" idx="10"/>
          </p:nvPr>
        </p:nvSpPr>
        <p:spPr/>
        <p:txBody>
          <a:bodyPr/>
          <a:lstStyle/>
          <a:p>
            <a:fld id="{760FBDFE-C587-4B4C-A407-44438C67B59E}" type="datetime1">
              <a:rPr lang="zh-CN" altLang="en-US" smtClean="0"/>
              <a:t>2024/4/11</a:t>
            </a:fld>
            <a:endParaRPr lang="zh-CN" altLang="en-US"/>
          </a:p>
        </p:txBody>
      </p:sp>
      <p:sp>
        <p:nvSpPr>
          <p:cNvPr id="1048773" name="页脚占位符 2"/>
          <p:cNvSpPr>
            <a:spLocks noGrp="1"/>
          </p:cNvSpPr>
          <p:nvPr>
            <p:ph type="ftr" sz="quarter" idx="11"/>
          </p:nvPr>
        </p:nvSpPr>
        <p:spPr/>
        <p:txBody>
          <a:bodyPr/>
          <a:lstStyle/>
          <a:p>
            <a:r>
              <a:rPr lang="zh-CN" altLang="en-US"/>
              <a:t>赵诗涵</a:t>
            </a:r>
          </a:p>
        </p:txBody>
      </p:sp>
      <p:sp>
        <p:nvSpPr>
          <p:cNvPr id="1048774" name="灯片编号占位符 3"/>
          <p:cNvSpPr>
            <a:spLocks noGrp="1"/>
          </p:cNvSpPr>
          <p:nvPr>
            <p:ph type="sldNum" sz="quarter" idx="12"/>
          </p:nvPr>
        </p:nvSpPr>
        <p:spPr/>
        <p:txBody>
          <a:bodyPr/>
          <a:lstStyle/>
          <a:p>
            <a:fld id="{49AE70B2-8BF9-45C0-BB95-33D1B9D3A854}" type="slidenum">
              <a:rPr lang="zh-CN" altLang="en-US" smtClean="0"/>
              <a:t>‹#›</a:t>
            </a:fld>
            <a:endParaRPr lang="zh-CN" altLang="en-US"/>
          </a:p>
        </p:txBody>
      </p:sp>
    </p:spTree>
  </p:cSld>
  <p:clrMapOvr>
    <a:masterClrMapping/>
  </p:clrMapOvr>
  <p:hf hdr="0"/>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1048775" name="标题 1"/>
          <p:cNvSpPr>
            <a:spLocks noGrp="1"/>
          </p:cNvSpPr>
          <p:nvPr>
            <p:ph type="title" hasCustomPrompt="1"/>
          </p:nvPr>
        </p:nvSpPr>
        <p:spPr>
          <a:xfrm>
            <a:off x="646747" y="127000"/>
            <a:ext cx="4165200" cy="1600200"/>
          </a:xfrm>
        </p:spPr>
        <p:txBody>
          <a:bodyPr anchor="ctr" anchorCtr="0">
            <a:normAutofit/>
          </a:bodyPr>
          <a:lstStyle>
            <a:lvl1pPr>
              <a:defRPr sz="2400" b="1">
                <a:effectLst>
                  <a:outerShdw blurRad="38100" dist="38100" dir="2700000" algn="tl">
                    <a:srgbClr val="000000">
                      <a:alpha val="43137"/>
                    </a:srgbClr>
                  </a:outerShdw>
                </a:effectLst>
              </a:defRPr>
            </a:lvl1pPr>
          </a:lstStyle>
          <a:p>
            <a:r>
              <a:rPr lang="zh-CN" altLang="en-US"/>
              <a:t>单击此处编辑标题</a:t>
            </a:r>
          </a:p>
        </p:txBody>
      </p:sp>
      <p:sp>
        <p:nvSpPr>
          <p:cNvPr id="1048776" name="图片占位符 2"/>
          <p:cNvSpPr>
            <a:spLocks noGrp="1" noChangeAspect="1"/>
          </p:cNvSpPr>
          <p:nvPr>
            <p:ph type="pic" idx="1"/>
          </p:nvPr>
        </p:nvSpPr>
        <p:spPr>
          <a:xfrm>
            <a:off x="5184000" y="766354"/>
            <a:ext cx="5817375" cy="509444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1048777" name="文本占位符 3"/>
          <p:cNvSpPr>
            <a:spLocks noGrp="1"/>
          </p:cNvSpPr>
          <p:nvPr>
            <p:ph type="body" sz="half" idx="2"/>
          </p:nvPr>
        </p:nvSpPr>
        <p:spPr>
          <a:xfrm>
            <a:off x="651827" y="2057400"/>
            <a:ext cx="4165200" cy="3811588"/>
          </a:xfrm>
        </p:spPr>
        <p:txBody>
          <a:bodyPr>
            <a:normAutofit/>
          </a:bodyPr>
          <a:lstStyle>
            <a:lvl1pPr marL="0" indent="0">
              <a:lnSpc>
                <a:spcPct val="150000"/>
              </a:lnSpc>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1048778" name="日期占位符 4"/>
          <p:cNvSpPr>
            <a:spLocks noGrp="1"/>
          </p:cNvSpPr>
          <p:nvPr>
            <p:ph type="dt" sz="half" idx="10"/>
          </p:nvPr>
        </p:nvSpPr>
        <p:spPr/>
        <p:txBody>
          <a:bodyPr/>
          <a:lstStyle/>
          <a:p>
            <a:fld id="{9EFD9D74-47D9-4702-A33C-335B63B48DBF}" type="datetime1">
              <a:rPr lang="zh-CN" altLang="en-US" smtClean="0"/>
              <a:t>2024/4/11</a:t>
            </a:fld>
            <a:endParaRPr lang="zh-CN" altLang="en-US"/>
          </a:p>
        </p:txBody>
      </p:sp>
      <p:sp>
        <p:nvSpPr>
          <p:cNvPr id="1048779" name="页脚占位符 5"/>
          <p:cNvSpPr>
            <a:spLocks noGrp="1"/>
          </p:cNvSpPr>
          <p:nvPr>
            <p:ph type="ftr" sz="quarter" idx="11"/>
          </p:nvPr>
        </p:nvSpPr>
        <p:spPr/>
        <p:txBody>
          <a:bodyPr/>
          <a:lstStyle/>
          <a:p>
            <a:r>
              <a:rPr lang="zh-CN" altLang="en-US"/>
              <a:t>赵诗涵</a:t>
            </a:r>
          </a:p>
        </p:txBody>
      </p:sp>
      <p:sp>
        <p:nvSpPr>
          <p:cNvPr id="1048780" name="灯片编号占位符 6"/>
          <p:cNvSpPr>
            <a:spLocks noGrp="1"/>
          </p:cNvSpPr>
          <p:nvPr>
            <p:ph type="sldNum" sz="quarter" idx="12"/>
          </p:nvPr>
        </p:nvSpPr>
        <p:spPr/>
        <p:txBody>
          <a:bodyPr/>
          <a:lstStyle/>
          <a:p>
            <a:fld id="{FABC47A4-756D-490B-A52F-7D9E2C9FC05F}" type="slidenum">
              <a:rPr lang="zh-CN" altLang="en-US" smtClean="0"/>
              <a:t>‹#›</a:t>
            </a:fld>
            <a:endParaRPr lang="zh-CN" altLang="en-US"/>
          </a:p>
        </p:txBody>
      </p:sp>
    </p:spTree>
  </p:cSld>
  <p:clrMapOvr>
    <a:masterClrMapping/>
  </p:clrMapOvr>
  <p:hf hdr="0"/>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1048749" name="竖排标题 1"/>
          <p:cNvSpPr>
            <a:spLocks noGrp="1"/>
          </p:cNvSpPr>
          <p:nvPr>
            <p:ph type="title" orient="vert"/>
          </p:nvPr>
        </p:nvSpPr>
        <p:spPr>
          <a:xfrm>
            <a:off x="9824484" y="365125"/>
            <a:ext cx="1529316" cy="5811838"/>
          </a:xfrm>
        </p:spPr>
        <p:txBody>
          <a:bodyPr vert="eaVert">
            <a:normAutofit/>
          </a:bodyPr>
          <a:lstStyle>
            <a:lvl1pPr>
              <a:defRPr sz="3600"/>
            </a:lvl1pPr>
          </a:lstStyle>
          <a:p>
            <a:r>
              <a:rPr lang="zh-CN" altLang="en-US"/>
              <a:t>单击此处编辑母版标题样式</a:t>
            </a:r>
          </a:p>
        </p:txBody>
      </p:sp>
      <p:sp>
        <p:nvSpPr>
          <p:cNvPr id="1048750" name="竖排文字占位符 2"/>
          <p:cNvSpPr>
            <a:spLocks noGrp="1"/>
          </p:cNvSpPr>
          <p:nvPr>
            <p:ph type="body" orient="vert" idx="1"/>
          </p:nvPr>
        </p:nvSpPr>
        <p:spPr>
          <a:xfrm>
            <a:off x="838200" y="365125"/>
            <a:ext cx="8879958"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48751" name="日期占位符 3"/>
          <p:cNvSpPr>
            <a:spLocks noGrp="1"/>
          </p:cNvSpPr>
          <p:nvPr>
            <p:ph type="dt" sz="half" idx="10"/>
          </p:nvPr>
        </p:nvSpPr>
        <p:spPr/>
        <p:txBody>
          <a:bodyPr/>
          <a:lstStyle/>
          <a:p>
            <a:fld id="{760FBDFE-C587-4B4C-A407-44438C67B59E}" type="datetime1">
              <a:rPr lang="zh-CN" altLang="en-US" smtClean="0"/>
              <a:t>2024/4/11</a:t>
            </a:fld>
            <a:endParaRPr lang="zh-CN" altLang="en-US"/>
          </a:p>
        </p:txBody>
      </p:sp>
      <p:sp>
        <p:nvSpPr>
          <p:cNvPr id="1048752" name="页脚占位符 4"/>
          <p:cNvSpPr>
            <a:spLocks noGrp="1"/>
          </p:cNvSpPr>
          <p:nvPr>
            <p:ph type="ftr" sz="quarter" idx="11"/>
          </p:nvPr>
        </p:nvSpPr>
        <p:spPr/>
        <p:txBody>
          <a:bodyPr/>
          <a:lstStyle/>
          <a:p>
            <a:r>
              <a:rPr lang="zh-CN" altLang="en-US"/>
              <a:t>赵诗涵</a:t>
            </a:r>
          </a:p>
        </p:txBody>
      </p:sp>
      <p:sp>
        <p:nvSpPr>
          <p:cNvPr id="1048753" name="灯片编号占位符 5"/>
          <p:cNvSpPr>
            <a:spLocks noGrp="1"/>
          </p:cNvSpPr>
          <p:nvPr>
            <p:ph type="sldNum" sz="quarter" idx="12"/>
          </p:nvPr>
        </p:nvSpPr>
        <p:spPr/>
        <p:txBody>
          <a:bodyPr/>
          <a:lstStyle/>
          <a:p>
            <a:fld id="{49AE70B2-8BF9-45C0-BB95-33D1B9D3A854}" type="slidenum">
              <a:rPr lang="zh-CN" altLang="en-US" smtClean="0"/>
              <a:t>‹#›</a:t>
            </a:fld>
            <a:endParaRPr lang="zh-CN" altLang="en-US"/>
          </a:p>
        </p:txBody>
      </p:sp>
    </p:spTree>
  </p:cSld>
  <p:clrMapOvr>
    <a:masterClrMapping/>
  </p:clrMapOvr>
  <p:hf hdr="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8576"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1048577"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48578"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normAutofit/>
          </a:bodyPr>
          <a:lstStyle>
            <a:lvl1pPr algn="l">
              <a:defRPr sz="1200">
                <a:solidFill>
                  <a:schemeClr val="tx1">
                    <a:tint val="75000"/>
                  </a:schemeClr>
                </a:solidFill>
              </a:defRPr>
            </a:lvl1pPr>
          </a:lstStyle>
          <a:p>
            <a:fld id="{760FBDFE-C587-4B4C-A407-44438C67B59E}" type="datetime1">
              <a:rPr lang="zh-CN" altLang="en-US" smtClean="0"/>
              <a:t>2024/4/11</a:t>
            </a:fld>
            <a:endParaRPr lang="zh-CN" altLang="en-US"/>
          </a:p>
        </p:txBody>
      </p:sp>
      <p:sp>
        <p:nvSpPr>
          <p:cNvPr id="1048579"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normAutofit/>
          </a:bodyPr>
          <a:lstStyle>
            <a:lvl1pPr algn="ctr">
              <a:defRPr sz="1200">
                <a:solidFill>
                  <a:schemeClr val="tx1">
                    <a:tint val="75000"/>
                  </a:schemeClr>
                </a:solidFill>
              </a:defRPr>
            </a:lvl1pPr>
          </a:lstStyle>
          <a:p>
            <a:r>
              <a:rPr lang="zh-CN" altLang="en-US"/>
              <a:t>赵诗涵</a:t>
            </a:r>
          </a:p>
        </p:txBody>
      </p:sp>
      <p:sp>
        <p:nvSpPr>
          <p:cNvPr id="1048580"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normAutofit/>
          </a:bodyPr>
          <a:lstStyle>
            <a:lvl1pPr algn="r">
              <a:defRPr sz="1200">
                <a:solidFill>
                  <a:schemeClr val="tx1">
                    <a:tint val="75000"/>
                  </a:schemeClr>
                </a:solidFill>
              </a:defRPr>
            </a:lvl1pPr>
          </a:lstStyle>
          <a:p>
            <a:fld id="{49AE70B2-8BF9-45C0-BB95-33D1B9D3A854}"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Lst>
  <p:hf hdr="0"/>
  <p:txStyles>
    <p:titleStyle>
      <a:lvl1pPr algn="l" defTabSz="914400" rtl="0" eaLnBrk="1" latinLnBrk="0" hangingPunct="1">
        <a:lnSpc>
          <a:spcPct val="90000"/>
        </a:lnSpc>
        <a:spcBef>
          <a:spcPct val="0"/>
        </a:spcBef>
        <a:buNone/>
        <a:defRPr sz="40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3" Type="http://schemas.openxmlformats.org/officeDocument/2006/relationships/image" Target="../media/image14.png"/><Relationship Id="rId3" Type="http://schemas.openxmlformats.org/officeDocument/2006/relationships/image" Target="../media/image50.png"/><Relationship Id="rId12" Type="http://schemas.openxmlformats.org/officeDocument/2006/relationships/image" Target="../media/image110.png"/><Relationship Id="rId2" Type="http://schemas.openxmlformats.org/officeDocument/2006/relationships/image" Target="../media/image40.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60.pn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D3C38438-8607-2B2C-C462-CB1AAE25F819}"/>
              </a:ext>
            </a:extLst>
          </p:cNvPr>
          <p:cNvPicPr>
            <a:picLocks noChangeAspect="1"/>
          </p:cNvPicPr>
          <p:nvPr/>
        </p:nvPicPr>
        <p:blipFill>
          <a:blip r:embed="rId2"/>
          <a:stretch>
            <a:fillRect/>
          </a:stretch>
        </p:blipFill>
        <p:spPr>
          <a:xfrm>
            <a:off x="6673296" y="2247972"/>
            <a:ext cx="5432694" cy="4007796"/>
          </a:xfrm>
          <a:prstGeom prst="rect">
            <a:avLst/>
          </a:prstGeom>
        </p:spPr>
      </p:pic>
      <p:pic>
        <p:nvPicPr>
          <p:cNvPr id="6" name="图片 5">
            <a:extLst>
              <a:ext uri="{FF2B5EF4-FFF2-40B4-BE49-F238E27FC236}">
                <a16:creationId xmlns:a16="http://schemas.microsoft.com/office/drawing/2014/main" id="{30F09A93-DEE9-031D-DAA7-B38E199048F3}"/>
              </a:ext>
            </a:extLst>
          </p:cNvPr>
          <p:cNvPicPr>
            <a:picLocks noChangeAspect="1"/>
          </p:cNvPicPr>
          <p:nvPr/>
        </p:nvPicPr>
        <p:blipFill rotWithShape="1">
          <a:blip r:embed="rId3"/>
          <a:srcRect l="2638" t="10326" r="9452" b="7073"/>
          <a:stretch/>
        </p:blipFill>
        <p:spPr>
          <a:xfrm>
            <a:off x="2460817" y="136525"/>
            <a:ext cx="5214602" cy="3614592"/>
          </a:xfrm>
          <a:prstGeom prst="rect">
            <a:avLst/>
          </a:prstGeom>
        </p:spPr>
      </p:pic>
      <p:sp>
        <p:nvSpPr>
          <p:cNvPr id="1048586" name="标题 2"/>
          <p:cNvSpPr>
            <a:spLocks noGrp="1"/>
          </p:cNvSpPr>
          <p:nvPr>
            <p:ph type="title"/>
          </p:nvPr>
        </p:nvSpPr>
        <p:spPr>
          <a:xfrm>
            <a:off x="831850" y="3751117"/>
            <a:ext cx="7321550" cy="1098767"/>
          </a:xfrm>
        </p:spPr>
        <p:txBody>
          <a:bodyPr>
            <a:normAutofit fontScale="90000"/>
          </a:bodyPr>
          <a:lstStyle/>
          <a:p>
            <a:r>
              <a:rPr lang="en-US" altLang="zh-CN" dirty="0"/>
              <a:t>MACE</a:t>
            </a:r>
            <a:r>
              <a:rPr lang="zh-CN" altLang="en-US" dirty="0"/>
              <a:t>电磁场</a:t>
            </a:r>
            <a:br>
              <a:rPr lang="en-US" altLang="zh-CN" dirty="0"/>
            </a:br>
            <a:r>
              <a:rPr lang="en-US" altLang="zh-CN" dirty="0"/>
              <a:t>——4.11</a:t>
            </a:r>
            <a:r>
              <a:rPr lang="zh-CN" altLang="en-US" dirty="0"/>
              <a:t>汇报</a:t>
            </a:r>
          </a:p>
        </p:txBody>
      </p:sp>
      <p:sp>
        <p:nvSpPr>
          <p:cNvPr id="1048587" name="文本占位符 3"/>
          <p:cNvSpPr>
            <a:spLocks noGrp="1"/>
          </p:cNvSpPr>
          <p:nvPr>
            <p:ph type="body" idx="1"/>
          </p:nvPr>
        </p:nvSpPr>
        <p:spPr>
          <a:xfrm>
            <a:off x="831850" y="4955561"/>
            <a:ext cx="7321550" cy="647555"/>
          </a:xfrm>
        </p:spPr>
        <p:txBody>
          <a:bodyPr/>
          <a:lstStyle/>
          <a:p>
            <a:r>
              <a:rPr lang="zh-CN" altLang="en-US"/>
              <a:t>鲁桂昊，赵诗涵</a:t>
            </a:r>
          </a:p>
        </p:txBody>
      </p:sp>
      <p:sp>
        <p:nvSpPr>
          <p:cNvPr id="1048588" name="日期占位符 5"/>
          <p:cNvSpPr>
            <a:spLocks noGrp="1"/>
          </p:cNvSpPr>
          <p:nvPr>
            <p:ph type="dt" sz="half" idx="10"/>
          </p:nvPr>
        </p:nvSpPr>
        <p:spPr/>
        <p:txBody>
          <a:bodyPr/>
          <a:lstStyle/>
          <a:p>
            <a:fld id="{760FBDFE-C587-4B4C-A407-44438C67B59E}" type="datetime1">
              <a:rPr lang="zh-CN" altLang="en-US" smtClean="0"/>
              <a:t>2024/4/11</a:t>
            </a:fld>
            <a:endParaRPr lang="zh-CN" altLang="en-US"/>
          </a:p>
        </p:txBody>
      </p:sp>
      <p:sp>
        <p:nvSpPr>
          <p:cNvPr id="1048589" name="灯片编号占位符 6"/>
          <p:cNvSpPr>
            <a:spLocks noGrp="1"/>
          </p:cNvSpPr>
          <p:nvPr>
            <p:ph type="sldNum" sz="quarter" idx="12"/>
          </p:nvPr>
        </p:nvSpPr>
        <p:spPr/>
        <p:txBody>
          <a:bodyPr/>
          <a:lstStyle/>
          <a:p>
            <a:fld id="{49AE70B2-8BF9-45C0-BB95-33D1B9D3A854}" type="slidenum">
              <a:rPr lang="zh-CN" altLang="en-US" smtClean="0"/>
              <a:t>1</a:t>
            </a:fld>
            <a:endParaRPr lang="zh-CN" altLang="en-US"/>
          </a:p>
        </p:txBody>
      </p:sp>
      <p:sp>
        <p:nvSpPr>
          <p:cNvPr id="1048590" name="页脚占位符 7"/>
          <p:cNvSpPr>
            <a:spLocks noGrp="1"/>
          </p:cNvSpPr>
          <p:nvPr>
            <p:ph type="ftr" sz="quarter" idx="11"/>
          </p:nvPr>
        </p:nvSpPr>
        <p:spPr/>
        <p:txBody>
          <a:bodyPr/>
          <a:lstStyle/>
          <a:p>
            <a:r>
              <a:rPr lang="zh-CN" altLang="en-US"/>
              <a:t>鲁桂昊，赵诗涵</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15" name="日期占位符 3"/>
          <p:cNvSpPr>
            <a:spLocks noGrp="1"/>
          </p:cNvSpPr>
          <p:nvPr>
            <p:ph type="dt" sz="half" idx="10"/>
          </p:nvPr>
        </p:nvSpPr>
        <p:spPr/>
        <p:txBody>
          <a:bodyPr/>
          <a:lstStyle/>
          <a:p>
            <a:fld id="{760FBDFE-C587-4B4C-A407-44438C67B59E}" type="datetime1">
              <a:rPr lang="zh-CN" altLang="en-US" smtClean="0"/>
              <a:t>2024/4/11</a:t>
            </a:fld>
            <a:endParaRPr lang="zh-CN" altLang="en-US"/>
          </a:p>
        </p:txBody>
      </p:sp>
      <p:sp>
        <p:nvSpPr>
          <p:cNvPr id="1048617" name="灯片编号占位符 5"/>
          <p:cNvSpPr>
            <a:spLocks noGrp="1"/>
          </p:cNvSpPr>
          <p:nvPr>
            <p:ph type="sldNum" sz="quarter" idx="12"/>
          </p:nvPr>
        </p:nvSpPr>
        <p:spPr/>
        <p:txBody>
          <a:bodyPr/>
          <a:lstStyle/>
          <a:p>
            <a:fld id="{49AE70B2-8BF9-45C0-BB95-33D1B9D3A854}" type="slidenum">
              <a:rPr lang="zh-CN" altLang="en-US" smtClean="0"/>
              <a:t>10</a:t>
            </a:fld>
            <a:endParaRPr lang="zh-CN" altLang="en-US"/>
          </a:p>
        </p:txBody>
      </p:sp>
      <p:sp>
        <p:nvSpPr>
          <p:cNvPr id="2" name="页脚占位符 7">
            <a:extLst>
              <a:ext uri="{FF2B5EF4-FFF2-40B4-BE49-F238E27FC236}">
                <a16:creationId xmlns:a16="http://schemas.microsoft.com/office/drawing/2014/main" id="{0885A528-2C4F-7A6F-03DA-A9BEF6795CF9}"/>
              </a:ext>
            </a:extLst>
          </p:cNvPr>
          <p:cNvSpPr>
            <a:spLocks noGrp="1"/>
          </p:cNvSpPr>
          <p:nvPr>
            <p:ph type="ftr" sz="quarter" idx="11"/>
          </p:nvPr>
        </p:nvSpPr>
        <p:spPr>
          <a:xfrm>
            <a:off x="4038600" y="6356350"/>
            <a:ext cx="4114800" cy="365125"/>
          </a:xfrm>
        </p:spPr>
        <p:txBody>
          <a:bodyPr/>
          <a:lstStyle/>
          <a:p>
            <a:r>
              <a:rPr lang="zh-CN" altLang="en-US"/>
              <a:t>鲁桂昊，赵诗涵</a:t>
            </a:r>
          </a:p>
        </p:txBody>
      </p:sp>
      <p:sp>
        <p:nvSpPr>
          <p:cNvPr id="12" name="标题 1">
            <a:extLst>
              <a:ext uri="{FF2B5EF4-FFF2-40B4-BE49-F238E27FC236}">
                <a16:creationId xmlns:a16="http://schemas.microsoft.com/office/drawing/2014/main" id="{BB0BE926-2994-9BA1-A0BE-9FB11D384C1F}"/>
              </a:ext>
            </a:extLst>
          </p:cNvPr>
          <p:cNvSpPr>
            <a:spLocks noGrp="1"/>
          </p:cNvSpPr>
          <p:nvPr>
            <p:ph type="title"/>
          </p:nvPr>
        </p:nvSpPr>
        <p:spPr>
          <a:xfrm>
            <a:off x="669925" y="293343"/>
            <a:ext cx="10515600" cy="1325563"/>
          </a:xfrm>
        </p:spPr>
        <p:txBody>
          <a:bodyPr/>
          <a:lstStyle/>
          <a:p>
            <a:r>
              <a:rPr lang="zh-CN" altLang="en-US">
                <a:sym typeface="+mn-ea"/>
              </a:rPr>
              <a:t>电场效果</a:t>
            </a:r>
            <a:endParaRPr lang="zh-CN" altLang="en-US"/>
          </a:p>
        </p:txBody>
      </p:sp>
      <p:pic>
        <p:nvPicPr>
          <p:cNvPr id="3" name="图片 2">
            <a:extLst>
              <a:ext uri="{FF2B5EF4-FFF2-40B4-BE49-F238E27FC236}">
                <a16:creationId xmlns:a16="http://schemas.microsoft.com/office/drawing/2014/main" id="{5DE4822B-E3EC-6CA7-5B0F-22D656C58E39}"/>
              </a:ext>
            </a:extLst>
          </p:cNvPr>
          <p:cNvPicPr>
            <a:picLocks noChangeAspect="1"/>
          </p:cNvPicPr>
          <p:nvPr/>
        </p:nvPicPr>
        <p:blipFill>
          <a:blip r:embed="rId2"/>
          <a:stretch>
            <a:fillRect/>
          </a:stretch>
        </p:blipFill>
        <p:spPr>
          <a:xfrm>
            <a:off x="5586409" y="1369470"/>
            <a:ext cx="6048381" cy="4461999"/>
          </a:xfrm>
          <a:prstGeom prst="rect">
            <a:avLst/>
          </a:prstGeom>
        </p:spPr>
      </p:pic>
      <p:sp>
        <p:nvSpPr>
          <p:cNvPr id="5" name="椭圆 4">
            <a:extLst>
              <a:ext uri="{FF2B5EF4-FFF2-40B4-BE49-F238E27FC236}">
                <a16:creationId xmlns:a16="http://schemas.microsoft.com/office/drawing/2014/main" id="{EE4FC978-9B37-165C-2429-79528621CA8E}"/>
              </a:ext>
            </a:extLst>
          </p:cNvPr>
          <p:cNvSpPr/>
          <p:nvPr/>
        </p:nvSpPr>
        <p:spPr>
          <a:xfrm>
            <a:off x="8610600" y="1739348"/>
            <a:ext cx="424070" cy="308113"/>
          </a:xfrm>
          <a:prstGeom prst="ellipse">
            <a:avLst/>
          </a:pr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zh-CN" altLang="en-US"/>
          </a:p>
        </p:txBody>
      </p:sp>
      <p:cxnSp>
        <p:nvCxnSpPr>
          <p:cNvPr id="7" name="直接箭头连接符 6">
            <a:extLst>
              <a:ext uri="{FF2B5EF4-FFF2-40B4-BE49-F238E27FC236}">
                <a16:creationId xmlns:a16="http://schemas.microsoft.com/office/drawing/2014/main" id="{59ED6B82-83AE-62A7-7EE0-86AFC664BE91}"/>
              </a:ext>
            </a:extLst>
          </p:cNvPr>
          <p:cNvCxnSpPr>
            <a:cxnSpLocks/>
            <a:endCxn id="5" idx="0"/>
          </p:cNvCxnSpPr>
          <p:nvPr/>
        </p:nvCxnSpPr>
        <p:spPr>
          <a:xfrm>
            <a:off x="7914243" y="1026531"/>
            <a:ext cx="908392" cy="71281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9" name="文本框 8">
            <a:extLst>
              <a:ext uri="{FF2B5EF4-FFF2-40B4-BE49-F238E27FC236}">
                <a16:creationId xmlns:a16="http://schemas.microsoft.com/office/drawing/2014/main" id="{A39F9E26-EF03-E702-12C9-CE247EDC1F81}"/>
              </a:ext>
            </a:extLst>
          </p:cNvPr>
          <p:cNvSpPr txBox="1"/>
          <p:nvPr/>
        </p:nvSpPr>
        <p:spPr>
          <a:xfrm>
            <a:off x="7153158" y="718418"/>
            <a:ext cx="1669477" cy="369332"/>
          </a:xfrm>
          <a:prstGeom prst="rect">
            <a:avLst/>
          </a:prstGeom>
          <a:noFill/>
        </p:spPr>
        <p:txBody>
          <a:bodyPr wrap="square" rtlCol="0">
            <a:spAutoFit/>
          </a:bodyPr>
          <a:lstStyle/>
          <a:p>
            <a:r>
              <a:rPr lang="zh-CN" altLang="en-US"/>
              <a:t>损失电子信息</a:t>
            </a:r>
          </a:p>
        </p:txBody>
      </p:sp>
      <p:sp>
        <p:nvSpPr>
          <p:cNvPr id="10" name="内容占位符 2">
            <a:extLst>
              <a:ext uri="{FF2B5EF4-FFF2-40B4-BE49-F238E27FC236}">
                <a16:creationId xmlns:a16="http://schemas.microsoft.com/office/drawing/2014/main" id="{27425882-C6BE-6D06-FEC5-B91DCB20E78E}"/>
              </a:ext>
            </a:extLst>
          </p:cNvPr>
          <p:cNvSpPr txBox="1">
            <a:spLocks/>
          </p:cNvSpPr>
          <p:nvPr/>
        </p:nvSpPr>
        <p:spPr>
          <a:xfrm>
            <a:off x="449109" y="1739348"/>
            <a:ext cx="4949741" cy="461700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pPr>
            <a:r>
              <a:rPr lang="en-US" altLang="zh-CN" dirty="0"/>
              <a:t>1</a:t>
            </a:r>
            <a:r>
              <a:rPr lang="zh-CN" altLang="en-US" dirty="0"/>
              <a:t>、可将电子看作在靶内全空间产出，</a:t>
            </a:r>
            <a:endParaRPr lang="en-US" altLang="zh-CN" dirty="0"/>
          </a:p>
          <a:p>
            <a:pPr marL="0" indent="0">
              <a:lnSpc>
                <a:spcPct val="150000"/>
              </a:lnSpc>
              <a:buNone/>
            </a:pPr>
            <a:r>
              <a:rPr lang="en-US" altLang="zh-CN" dirty="0"/>
              <a:t>2</a:t>
            </a:r>
            <a:r>
              <a:rPr lang="zh-CN" altLang="en-US" dirty="0"/>
              <a:t>、一旦存在稳定平衡点则会导致部分在该位置产生的正电子无法穿出。</a:t>
            </a:r>
            <a:endParaRPr lang="en-US" altLang="zh-CN" dirty="0"/>
          </a:p>
          <a:p>
            <a:pPr marL="0" indent="0">
              <a:lnSpc>
                <a:spcPct val="150000"/>
              </a:lnSpc>
              <a:buNone/>
            </a:pPr>
            <a:r>
              <a:rPr lang="en-US" altLang="zh-CN" dirty="0"/>
              <a:t>3</a:t>
            </a:r>
            <a:r>
              <a:rPr lang="zh-CN" altLang="en-US" dirty="0"/>
              <a:t>、后续计划采用栅极加速片进行匀强电场加速</a:t>
            </a:r>
            <a:endParaRPr lang="en-US" altLang="zh-CN" dirty="0"/>
          </a:p>
        </p:txBody>
      </p:sp>
    </p:spTree>
    <p:extLst>
      <p:ext uri="{BB962C8B-B14F-4D97-AF65-F5344CB8AC3E}">
        <p14:creationId xmlns:p14="http://schemas.microsoft.com/office/powerpoint/2010/main" val="35580528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15" name="日期占位符 3"/>
          <p:cNvSpPr>
            <a:spLocks noGrp="1"/>
          </p:cNvSpPr>
          <p:nvPr>
            <p:ph type="dt" sz="half" idx="10"/>
          </p:nvPr>
        </p:nvSpPr>
        <p:spPr/>
        <p:txBody>
          <a:bodyPr/>
          <a:lstStyle/>
          <a:p>
            <a:fld id="{760FBDFE-C587-4B4C-A407-44438C67B59E}" type="datetime1">
              <a:rPr lang="zh-CN" altLang="en-US" smtClean="0"/>
              <a:t>2024/4/11</a:t>
            </a:fld>
            <a:endParaRPr lang="zh-CN" altLang="en-US"/>
          </a:p>
        </p:txBody>
      </p:sp>
      <p:sp>
        <p:nvSpPr>
          <p:cNvPr id="1048617" name="灯片编号占位符 5"/>
          <p:cNvSpPr>
            <a:spLocks noGrp="1"/>
          </p:cNvSpPr>
          <p:nvPr>
            <p:ph type="sldNum" sz="quarter" idx="12"/>
          </p:nvPr>
        </p:nvSpPr>
        <p:spPr/>
        <p:txBody>
          <a:bodyPr/>
          <a:lstStyle/>
          <a:p>
            <a:fld id="{49AE70B2-8BF9-45C0-BB95-33D1B9D3A854}" type="slidenum">
              <a:rPr lang="zh-CN" altLang="en-US" smtClean="0"/>
              <a:t>11</a:t>
            </a:fld>
            <a:endParaRPr lang="zh-CN" altLang="en-US"/>
          </a:p>
        </p:txBody>
      </p:sp>
      <p:sp>
        <p:nvSpPr>
          <p:cNvPr id="2" name="页脚占位符 7">
            <a:extLst>
              <a:ext uri="{FF2B5EF4-FFF2-40B4-BE49-F238E27FC236}">
                <a16:creationId xmlns:a16="http://schemas.microsoft.com/office/drawing/2014/main" id="{0885A528-2C4F-7A6F-03DA-A9BEF6795CF9}"/>
              </a:ext>
            </a:extLst>
          </p:cNvPr>
          <p:cNvSpPr>
            <a:spLocks noGrp="1"/>
          </p:cNvSpPr>
          <p:nvPr>
            <p:ph type="ftr" sz="quarter" idx="11"/>
          </p:nvPr>
        </p:nvSpPr>
        <p:spPr>
          <a:xfrm>
            <a:off x="4038600" y="6356350"/>
            <a:ext cx="4114800" cy="365125"/>
          </a:xfrm>
        </p:spPr>
        <p:txBody>
          <a:bodyPr/>
          <a:lstStyle/>
          <a:p>
            <a:r>
              <a:rPr lang="zh-CN" altLang="en-US"/>
              <a:t>鲁桂昊，赵诗涵</a:t>
            </a:r>
          </a:p>
        </p:txBody>
      </p:sp>
      <p:sp>
        <p:nvSpPr>
          <p:cNvPr id="12" name="标题 1">
            <a:extLst>
              <a:ext uri="{FF2B5EF4-FFF2-40B4-BE49-F238E27FC236}">
                <a16:creationId xmlns:a16="http://schemas.microsoft.com/office/drawing/2014/main" id="{BB0BE926-2994-9BA1-A0BE-9FB11D384C1F}"/>
              </a:ext>
            </a:extLst>
          </p:cNvPr>
          <p:cNvSpPr>
            <a:spLocks noGrp="1"/>
          </p:cNvSpPr>
          <p:nvPr>
            <p:ph type="title"/>
          </p:nvPr>
        </p:nvSpPr>
        <p:spPr>
          <a:xfrm>
            <a:off x="647700" y="253501"/>
            <a:ext cx="10515600" cy="1325563"/>
          </a:xfrm>
        </p:spPr>
        <p:txBody>
          <a:bodyPr/>
          <a:lstStyle/>
          <a:p>
            <a:r>
              <a:rPr lang="zh-CN" altLang="en-US" dirty="0">
                <a:sym typeface="+mn-ea"/>
              </a:rPr>
              <a:t>运行结果</a:t>
            </a:r>
            <a:endParaRPr lang="zh-CN" altLang="en-US" dirty="0"/>
          </a:p>
        </p:txBody>
      </p:sp>
      <p:pic>
        <p:nvPicPr>
          <p:cNvPr id="10" name="图片 9">
            <a:extLst>
              <a:ext uri="{FF2B5EF4-FFF2-40B4-BE49-F238E27FC236}">
                <a16:creationId xmlns:a16="http://schemas.microsoft.com/office/drawing/2014/main" id="{C2B6EE2E-29EA-FAA0-3B89-7F1E18AA0472}"/>
              </a:ext>
            </a:extLst>
          </p:cNvPr>
          <p:cNvPicPr>
            <a:picLocks noChangeAspect="1"/>
          </p:cNvPicPr>
          <p:nvPr/>
        </p:nvPicPr>
        <p:blipFill>
          <a:blip r:embed="rId2"/>
          <a:stretch>
            <a:fillRect/>
          </a:stretch>
        </p:blipFill>
        <p:spPr>
          <a:xfrm>
            <a:off x="6427845" y="2823391"/>
            <a:ext cx="5625731" cy="3532959"/>
          </a:xfrm>
          <a:prstGeom prst="rect">
            <a:avLst/>
          </a:prstGeom>
        </p:spPr>
      </p:pic>
      <p:sp>
        <p:nvSpPr>
          <p:cNvPr id="11" name="文本框 10">
            <a:extLst>
              <a:ext uri="{FF2B5EF4-FFF2-40B4-BE49-F238E27FC236}">
                <a16:creationId xmlns:a16="http://schemas.microsoft.com/office/drawing/2014/main" id="{4E90D8A9-B19D-0B12-2096-E73C288C38B2}"/>
              </a:ext>
            </a:extLst>
          </p:cNvPr>
          <p:cNvSpPr txBox="1"/>
          <p:nvPr/>
        </p:nvSpPr>
        <p:spPr>
          <a:xfrm>
            <a:off x="6794940" y="3312788"/>
            <a:ext cx="1194687" cy="276999"/>
          </a:xfrm>
          <a:prstGeom prst="rect">
            <a:avLst/>
          </a:prstGeom>
          <a:noFill/>
        </p:spPr>
        <p:txBody>
          <a:bodyPr wrap="square" rtlCol="0">
            <a:spAutoFit/>
          </a:bodyPr>
          <a:lstStyle/>
          <a:p>
            <a:r>
              <a:rPr lang="en-US" altLang="zh-CN" sz="1200" dirty="0"/>
              <a:t>t=100ns</a:t>
            </a:r>
            <a:endParaRPr lang="zh-CN" altLang="en-US" sz="1200" dirty="0"/>
          </a:p>
        </p:txBody>
      </p:sp>
      <p:sp>
        <p:nvSpPr>
          <p:cNvPr id="5" name="内容占位符 2">
            <a:extLst>
              <a:ext uri="{FF2B5EF4-FFF2-40B4-BE49-F238E27FC236}">
                <a16:creationId xmlns:a16="http://schemas.microsoft.com/office/drawing/2014/main" id="{2606164C-38FD-02AD-64DE-1515AB5332E8}"/>
              </a:ext>
            </a:extLst>
          </p:cNvPr>
          <p:cNvSpPr>
            <a:spLocks noGrp="1"/>
          </p:cNvSpPr>
          <p:nvPr>
            <p:ph sz="half" idx="1"/>
          </p:nvPr>
        </p:nvSpPr>
        <p:spPr>
          <a:xfrm>
            <a:off x="496647" y="1749228"/>
            <a:ext cx="5804035" cy="1600066"/>
          </a:xfrm>
        </p:spPr>
        <p:txBody>
          <a:bodyPr>
            <a:noAutofit/>
          </a:bodyPr>
          <a:lstStyle/>
          <a:p>
            <a:pPr>
              <a:lnSpc>
                <a:spcPct val="150000"/>
              </a:lnSpc>
            </a:pPr>
            <a:r>
              <a:rPr lang="zh-CN" altLang="en-US" dirty="0"/>
              <a:t>磁场效果：可以始终保持在中心轴线的方向上运动，磁场均匀度较高，没有出现类似透镜的效果，当然更进一步的研究需要定量的分析</a:t>
            </a:r>
            <a:endParaRPr lang="en-US" altLang="zh-CN" dirty="0"/>
          </a:p>
        </p:txBody>
      </p:sp>
      <p:sp>
        <p:nvSpPr>
          <p:cNvPr id="6" name="内容占位符 2">
            <a:extLst>
              <a:ext uri="{FF2B5EF4-FFF2-40B4-BE49-F238E27FC236}">
                <a16:creationId xmlns:a16="http://schemas.microsoft.com/office/drawing/2014/main" id="{545F1F63-1501-5427-F04B-358A39B0E23A}"/>
              </a:ext>
            </a:extLst>
          </p:cNvPr>
          <p:cNvSpPr txBox="1">
            <a:spLocks/>
          </p:cNvSpPr>
          <p:nvPr/>
        </p:nvSpPr>
        <p:spPr>
          <a:xfrm>
            <a:off x="496647" y="3932541"/>
            <a:ext cx="5804035" cy="160006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zh-CN" altLang="en-US" dirty="0"/>
              <a:t>电场效果：传输时间和理论计算出的时间相似，说明此时的电场能够正常的加速粒子且有效屏蔽了外部电场，电场的更进一步设计如下。</a:t>
            </a:r>
            <a:endParaRPr lang="en-US" altLang="zh-CN" dirty="0"/>
          </a:p>
        </p:txBody>
      </p:sp>
    </p:spTree>
    <p:extLst>
      <p:ext uri="{BB962C8B-B14F-4D97-AF65-F5344CB8AC3E}">
        <p14:creationId xmlns:p14="http://schemas.microsoft.com/office/powerpoint/2010/main" val="26807135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a:extLst>
              <a:ext uri="{FF2B5EF4-FFF2-40B4-BE49-F238E27FC236}">
                <a16:creationId xmlns:a16="http://schemas.microsoft.com/office/drawing/2014/main" id="{3B9B575B-2D78-E4C8-C668-5C14CF7ACAF4}"/>
              </a:ext>
            </a:extLst>
          </p:cNvPr>
          <p:cNvSpPr/>
          <p:nvPr/>
        </p:nvSpPr>
        <p:spPr>
          <a:xfrm>
            <a:off x="5754521" y="1887394"/>
            <a:ext cx="73975" cy="1741224"/>
          </a:xfrm>
          <a:prstGeom prst="rect">
            <a:avLst/>
          </a:prstGeom>
          <a:noFill/>
          <a:ln w="19050" cap="flat" cmpd="sng" algn="ctr">
            <a:solidFill>
              <a:schemeClr val="accent4"/>
            </a:solidFill>
            <a:prstDash val="dash"/>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endParaRPr lang="zh-CN" altLang="en-US"/>
          </a:p>
        </p:txBody>
      </p:sp>
      <p:sp>
        <p:nvSpPr>
          <p:cNvPr id="1048664" name="矩形 1048663">
            <a:extLst>
              <a:ext uri="{FF2B5EF4-FFF2-40B4-BE49-F238E27FC236}">
                <a16:creationId xmlns:a16="http://schemas.microsoft.com/office/drawing/2014/main" id="{00FF36D1-0AED-0F4C-7BCF-93CF80EEB9A5}"/>
              </a:ext>
            </a:extLst>
          </p:cNvPr>
          <p:cNvSpPr/>
          <p:nvPr/>
        </p:nvSpPr>
        <p:spPr>
          <a:xfrm>
            <a:off x="6013942" y="1887394"/>
            <a:ext cx="73975" cy="1741224"/>
          </a:xfrm>
          <a:prstGeom prst="rect">
            <a:avLst/>
          </a:prstGeom>
          <a:noFill/>
          <a:ln w="19050" cap="flat" cmpd="sng" algn="ctr">
            <a:solidFill>
              <a:schemeClr val="accent4"/>
            </a:solidFill>
            <a:prstDash val="sysDash"/>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endParaRPr lang="zh-CN" altLang="en-US"/>
          </a:p>
        </p:txBody>
      </p:sp>
      <p:sp>
        <p:nvSpPr>
          <p:cNvPr id="1048665" name="矩形 1048664">
            <a:extLst>
              <a:ext uri="{FF2B5EF4-FFF2-40B4-BE49-F238E27FC236}">
                <a16:creationId xmlns:a16="http://schemas.microsoft.com/office/drawing/2014/main" id="{6EC7FA61-A286-3B82-183B-41DDF56ACFE8}"/>
              </a:ext>
            </a:extLst>
          </p:cNvPr>
          <p:cNvSpPr/>
          <p:nvPr/>
        </p:nvSpPr>
        <p:spPr>
          <a:xfrm>
            <a:off x="6294032" y="1894659"/>
            <a:ext cx="73975" cy="1741224"/>
          </a:xfrm>
          <a:prstGeom prst="rect">
            <a:avLst/>
          </a:prstGeom>
          <a:noFill/>
          <a:ln w="19050" cap="flat" cmpd="sng" algn="ctr">
            <a:solidFill>
              <a:schemeClr val="accent4"/>
            </a:solidFill>
            <a:prstDash val="sysDash"/>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endParaRPr lang="zh-CN" altLang="en-US"/>
          </a:p>
        </p:txBody>
      </p:sp>
      <p:sp>
        <p:nvSpPr>
          <p:cNvPr id="1048666" name="矩形 1048665">
            <a:extLst>
              <a:ext uri="{FF2B5EF4-FFF2-40B4-BE49-F238E27FC236}">
                <a16:creationId xmlns:a16="http://schemas.microsoft.com/office/drawing/2014/main" id="{385A75A7-EEA4-AD03-6257-E96D2E719DD9}"/>
              </a:ext>
            </a:extLst>
          </p:cNvPr>
          <p:cNvSpPr/>
          <p:nvPr/>
        </p:nvSpPr>
        <p:spPr>
          <a:xfrm>
            <a:off x="6539894" y="1894659"/>
            <a:ext cx="73975" cy="1741224"/>
          </a:xfrm>
          <a:prstGeom prst="rect">
            <a:avLst/>
          </a:prstGeom>
          <a:noFill/>
          <a:ln w="19050" cap="flat" cmpd="sng" algn="ctr">
            <a:solidFill>
              <a:schemeClr val="accent4"/>
            </a:solidFill>
            <a:prstDash val="sysDash"/>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endParaRPr lang="zh-CN" altLang="en-US"/>
          </a:p>
        </p:txBody>
      </p:sp>
      <p:sp>
        <p:nvSpPr>
          <p:cNvPr id="1048667" name="矩形 1048666">
            <a:extLst>
              <a:ext uri="{FF2B5EF4-FFF2-40B4-BE49-F238E27FC236}">
                <a16:creationId xmlns:a16="http://schemas.microsoft.com/office/drawing/2014/main" id="{E2FAE7EA-8EDB-B3E2-9872-00EA8260EF16}"/>
              </a:ext>
            </a:extLst>
          </p:cNvPr>
          <p:cNvSpPr/>
          <p:nvPr/>
        </p:nvSpPr>
        <p:spPr>
          <a:xfrm>
            <a:off x="6805571" y="1894659"/>
            <a:ext cx="73975" cy="1741224"/>
          </a:xfrm>
          <a:prstGeom prst="rect">
            <a:avLst/>
          </a:prstGeom>
          <a:noFill/>
          <a:ln w="19050" cap="flat" cmpd="sng" algn="ctr">
            <a:solidFill>
              <a:schemeClr val="accent4"/>
            </a:solidFill>
            <a:prstDash val="sysDash"/>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endParaRPr lang="zh-CN" altLang="en-US"/>
          </a:p>
        </p:txBody>
      </p:sp>
      <p:sp>
        <p:nvSpPr>
          <p:cNvPr id="1048668" name="矩形 1048667">
            <a:extLst>
              <a:ext uri="{FF2B5EF4-FFF2-40B4-BE49-F238E27FC236}">
                <a16:creationId xmlns:a16="http://schemas.microsoft.com/office/drawing/2014/main" id="{A263DAC4-CAC0-607B-A3A1-EC4C9607800C}"/>
              </a:ext>
            </a:extLst>
          </p:cNvPr>
          <p:cNvSpPr/>
          <p:nvPr/>
        </p:nvSpPr>
        <p:spPr>
          <a:xfrm>
            <a:off x="7069761" y="1894659"/>
            <a:ext cx="73975" cy="1741224"/>
          </a:xfrm>
          <a:prstGeom prst="rect">
            <a:avLst/>
          </a:prstGeom>
          <a:noFill/>
          <a:ln w="19050" cap="flat" cmpd="sng" algn="ctr">
            <a:solidFill>
              <a:schemeClr val="accent4"/>
            </a:solidFill>
            <a:prstDash val="sysDash"/>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endParaRPr lang="zh-CN" altLang="en-US"/>
          </a:p>
        </p:txBody>
      </p:sp>
      <p:sp>
        <p:nvSpPr>
          <p:cNvPr id="1048615" name="日期占位符 3"/>
          <p:cNvSpPr>
            <a:spLocks noGrp="1"/>
          </p:cNvSpPr>
          <p:nvPr>
            <p:ph type="dt" sz="half" idx="10"/>
          </p:nvPr>
        </p:nvSpPr>
        <p:spPr/>
        <p:txBody>
          <a:bodyPr/>
          <a:lstStyle/>
          <a:p>
            <a:fld id="{760FBDFE-C587-4B4C-A407-44438C67B59E}" type="datetime1">
              <a:rPr lang="zh-CN" altLang="en-US" smtClean="0"/>
              <a:t>2024/4/11</a:t>
            </a:fld>
            <a:endParaRPr lang="zh-CN" altLang="en-US" dirty="0"/>
          </a:p>
        </p:txBody>
      </p:sp>
      <p:sp>
        <p:nvSpPr>
          <p:cNvPr id="1048617" name="灯片编号占位符 5"/>
          <p:cNvSpPr>
            <a:spLocks noGrp="1"/>
          </p:cNvSpPr>
          <p:nvPr>
            <p:ph type="sldNum" sz="quarter" idx="12"/>
          </p:nvPr>
        </p:nvSpPr>
        <p:spPr/>
        <p:txBody>
          <a:bodyPr/>
          <a:lstStyle/>
          <a:p>
            <a:fld id="{49AE70B2-8BF9-45C0-BB95-33D1B9D3A854}" type="slidenum">
              <a:rPr lang="zh-CN" altLang="en-US" smtClean="0"/>
              <a:t>12</a:t>
            </a:fld>
            <a:endParaRPr lang="zh-CN" altLang="en-US"/>
          </a:p>
        </p:txBody>
      </p:sp>
      <p:sp>
        <p:nvSpPr>
          <p:cNvPr id="2" name="页脚占位符 7">
            <a:extLst>
              <a:ext uri="{FF2B5EF4-FFF2-40B4-BE49-F238E27FC236}">
                <a16:creationId xmlns:a16="http://schemas.microsoft.com/office/drawing/2014/main" id="{0885A528-2C4F-7A6F-03DA-A9BEF6795CF9}"/>
              </a:ext>
            </a:extLst>
          </p:cNvPr>
          <p:cNvSpPr>
            <a:spLocks noGrp="1"/>
          </p:cNvSpPr>
          <p:nvPr>
            <p:ph type="ftr" sz="quarter" idx="11"/>
          </p:nvPr>
        </p:nvSpPr>
        <p:spPr>
          <a:xfrm>
            <a:off x="3045444" y="6335992"/>
            <a:ext cx="4114800" cy="365125"/>
          </a:xfrm>
        </p:spPr>
        <p:txBody>
          <a:bodyPr/>
          <a:lstStyle/>
          <a:p>
            <a:r>
              <a:rPr lang="zh-CN" altLang="en-US" dirty="0"/>
              <a:t>鲁桂昊，赵诗涵</a:t>
            </a:r>
          </a:p>
        </p:txBody>
      </p:sp>
      <p:sp>
        <p:nvSpPr>
          <p:cNvPr id="12" name="标题 1">
            <a:extLst>
              <a:ext uri="{FF2B5EF4-FFF2-40B4-BE49-F238E27FC236}">
                <a16:creationId xmlns:a16="http://schemas.microsoft.com/office/drawing/2014/main" id="{BB0BE926-2994-9BA1-A0BE-9FB11D384C1F}"/>
              </a:ext>
            </a:extLst>
          </p:cNvPr>
          <p:cNvSpPr>
            <a:spLocks noGrp="1"/>
          </p:cNvSpPr>
          <p:nvPr>
            <p:ph type="title"/>
          </p:nvPr>
        </p:nvSpPr>
        <p:spPr>
          <a:xfrm>
            <a:off x="454754" y="-55393"/>
            <a:ext cx="4292600" cy="1325563"/>
          </a:xfrm>
        </p:spPr>
        <p:txBody>
          <a:bodyPr/>
          <a:lstStyle/>
          <a:p>
            <a:r>
              <a:rPr lang="zh-CN" altLang="en-US" dirty="0">
                <a:sym typeface="+mn-ea"/>
              </a:rPr>
              <a:t>对</a:t>
            </a:r>
            <a:r>
              <a:rPr lang="en-US" altLang="zh-CN" dirty="0">
                <a:sym typeface="+mn-ea"/>
              </a:rPr>
              <a:t>MACE</a:t>
            </a:r>
            <a:r>
              <a:rPr lang="zh-CN" altLang="en-US" dirty="0">
                <a:sym typeface="+mn-ea"/>
              </a:rPr>
              <a:t>加速电场的设计需求和后续设计思路</a:t>
            </a:r>
          </a:p>
        </p:txBody>
      </p:sp>
      <p:sp>
        <p:nvSpPr>
          <p:cNvPr id="5" name="文本框 4">
            <a:extLst>
              <a:ext uri="{FF2B5EF4-FFF2-40B4-BE49-F238E27FC236}">
                <a16:creationId xmlns:a16="http://schemas.microsoft.com/office/drawing/2014/main" id="{FAA32792-800C-36AE-5E75-0FCDC16D7C60}"/>
              </a:ext>
            </a:extLst>
          </p:cNvPr>
          <p:cNvSpPr txBox="1"/>
          <p:nvPr/>
        </p:nvSpPr>
        <p:spPr>
          <a:xfrm>
            <a:off x="558076" y="4922293"/>
            <a:ext cx="4574022" cy="1273875"/>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zh-CN" altLang="en-US" dirty="0">
                <a:latin typeface="宋体" panose="02010600030101010101" pitchFamily="2" charset="-122"/>
                <a:ea typeface="宋体" panose="02010600030101010101" pitchFamily="2" charset="-122"/>
              </a:rPr>
              <a:t>电势在靶内部需要相对平滑用于保证产生的正电子加速能量差较小</a:t>
            </a:r>
            <a:endParaRPr lang="en-US" altLang="zh-CN" dirty="0">
              <a:latin typeface="宋体" panose="02010600030101010101" pitchFamily="2" charset="-122"/>
              <a:ea typeface="宋体" panose="02010600030101010101" pitchFamily="2" charset="-122"/>
            </a:endParaRPr>
          </a:p>
          <a:p>
            <a:pPr marL="285750" indent="-285750">
              <a:lnSpc>
                <a:spcPct val="150000"/>
              </a:lnSpc>
              <a:buFont typeface="Arial" panose="020B0604020202020204" pitchFamily="34" charset="0"/>
              <a:buChar char="•"/>
            </a:pPr>
            <a:endParaRPr lang="zh-CN" altLang="en-US" dirty="0">
              <a:latin typeface="宋体" panose="02010600030101010101" pitchFamily="2" charset="-122"/>
              <a:ea typeface="宋体" panose="02010600030101010101" pitchFamily="2" charset="-122"/>
            </a:endParaRPr>
          </a:p>
        </p:txBody>
      </p:sp>
      <p:grpSp>
        <p:nvGrpSpPr>
          <p:cNvPr id="6" name="组合 5">
            <a:extLst>
              <a:ext uri="{FF2B5EF4-FFF2-40B4-BE49-F238E27FC236}">
                <a16:creationId xmlns:a16="http://schemas.microsoft.com/office/drawing/2014/main" id="{EAD31983-9330-9170-D265-8FDBFC1CA7C6}"/>
              </a:ext>
            </a:extLst>
          </p:cNvPr>
          <p:cNvGrpSpPr/>
          <p:nvPr/>
        </p:nvGrpSpPr>
        <p:grpSpPr>
          <a:xfrm>
            <a:off x="558076" y="967834"/>
            <a:ext cx="11597750" cy="5711569"/>
            <a:chOff x="554454" y="966256"/>
            <a:chExt cx="11597750" cy="5711569"/>
          </a:xfrm>
        </p:grpSpPr>
        <p:sp>
          <p:nvSpPr>
            <p:cNvPr id="1048616" name="矩形 1048615">
              <a:extLst>
                <a:ext uri="{FF2B5EF4-FFF2-40B4-BE49-F238E27FC236}">
                  <a16:creationId xmlns:a16="http://schemas.microsoft.com/office/drawing/2014/main" id="{76C59E72-923C-4492-28AD-2E1352068C65}"/>
                </a:ext>
              </a:extLst>
            </p:cNvPr>
            <p:cNvSpPr/>
            <p:nvPr/>
          </p:nvSpPr>
          <p:spPr>
            <a:xfrm>
              <a:off x="7298310" y="1875686"/>
              <a:ext cx="73975" cy="1741224"/>
            </a:xfrm>
            <a:prstGeom prst="rect">
              <a:avLst/>
            </a:prstGeom>
            <a:noFill/>
            <a:ln w="19050" cap="flat" cmpd="sng" algn="ctr">
              <a:solidFill>
                <a:schemeClr val="accent4"/>
              </a:solidFill>
              <a:prstDash val="dash"/>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endParaRPr lang="zh-CN" altLang="en-US"/>
            </a:p>
          </p:txBody>
        </p:sp>
        <p:sp>
          <p:nvSpPr>
            <p:cNvPr id="7" name="矩形 6">
              <a:extLst>
                <a:ext uri="{FF2B5EF4-FFF2-40B4-BE49-F238E27FC236}">
                  <a16:creationId xmlns:a16="http://schemas.microsoft.com/office/drawing/2014/main" id="{BA23DAF7-B7E4-0518-C448-37ED833A26BC}"/>
                </a:ext>
              </a:extLst>
            </p:cNvPr>
            <p:cNvSpPr/>
            <p:nvPr/>
          </p:nvSpPr>
          <p:spPr>
            <a:xfrm>
              <a:off x="554454" y="1881397"/>
              <a:ext cx="11597750" cy="1755221"/>
            </a:xfrm>
            <a:prstGeom prst="rect">
              <a:avLst/>
            </a:prstGeom>
            <a:noFill/>
            <a:ln w="19050" cap="flat" cmpd="sng" algn="ctr">
              <a:solidFill>
                <a:schemeClr val="dk1"/>
              </a:solidFill>
              <a:prstDash val="solid"/>
              <a:round/>
              <a:headEnd type="none" w="med" len="med"/>
              <a:tailEnd type="none" w="med" len="med"/>
              <a:extLst>
                <a:ext uri="{C807C97D-BFC1-408E-A445-0C87EB9F89A2}">
                  <ask:lineSketchStyleProps xmlns:ask="http://schemas.microsoft.com/office/drawing/2018/sketchyshapes">
                    <ask:type>
                      <ask:lineSketchNone/>
                    </ask:type>
                  </ask:lineSketchStyleProps>
                </a:ext>
              </a:extLst>
            </a:ln>
          </p:spPr>
          <p:style>
            <a:lnRef idx="0">
              <a:scrgbClr r="0" g="0" b="0"/>
            </a:lnRef>
            <a:fillRef idx="0">
              <a:scrgbClr r="0" g="0" b="0"/>
            </a:fillRef>
            <a:effectRef idx="0">
              <a:scrgbClr r="0" g="0" b="0"/>
            </a:effectRef>
            <a:fontRef idx="minor">
              <a:schemeClr val="dk1"/>
            </a:fontRef>
          </p:style>
          <p:txBody>
            <a:bodyPr rtlCol="0" anchor="ctr"/>
            <a:lstStyle/>
            <a:p>
              <a:pPr algn="ctr"/>
              <a:endParaRPr lang="zh-CN" altLang="en-US"/>
            </a:p>
          </p:txBody>
        </p:sp>
        <p:cxnSp>
          <p:nvCxnSpPr>
            <p:cNvPr id="8" name="直接连接符 7">
              <a:extLst>
                <a:ext uri="{FF2B5EF4-FFF2-40B4-BE49-F238E27FC236}">
                  <a16:creationId xmlns:a16="http://schemas.microsoft.com/office/drawing/2014/main" id="{20DD8A2F-8726-142C-415D-94AE0CFA823C}"/>
                </a:ext>
              </a:extLst>
            </p:cNvPr>
            <p:cNvCxnSpPr/>
            <p:nvPr/>
          </p:nvCxnSpPr>
          <p:spPr>
            <a:xfrm>
              <a:off x="5844353" y="4047341"/>
              <a:ext cx="0" cy="2552805"/>
            </a:xfrm>
            <a:prstGeom prst="line">
              <a:avLst/>
            </a:prstGeom>
            <a:ln>
              <a:prstDash val="sysDash"/>
            </a:ln>
          </p:spPr>
          <p:style>
            <a:lnRef idx="2">
              <a:schemeClr val="accent1"/>
            </a:lnRef>
            <a:fillRef idx="0">
              <a:schemeClr val="accent1"/>
            </a:fillRef>
            <a:effectRef idx="1">
              <a:schemeClr val="accent1"/>
            </a:effectRef>
            <a:fontRef idx="minor">
              <a:schemeClr val="tx1"/>
            </a:fontRef>
          </p:style>
        </p:cxnSp>
        <p:grpSp>
          <p:nvGrpSpPr>
            <p:cNvPr id="9" name="组合 8">
              <a:extLst>
                <a:ext uri="{FF2B5EF4-FFF2-40B4-BE49-F238E27FC236}">
                  <a16:creationId xmlns:a16="http://schemas.microsoft.com/office/drawing/2014/main" id="{C610813A-4F75-0A4A-98AF-3BD97EA551DB}"/>
                </a:ext>
              </a:extLst>
            </p:cNvPr>
            <p:cNvGrpSpPr/>
            <p:nvPr/>
          </p:nvGrpSpPr>
          <p:grpSpPr>
            <a:xfrm>
              <a:off x="5838672" y="5079061"/>
              <a:ext cx="5960671" cy="1570801"/>
              <a:chOff x="2473569" y="1096108"/>
              <a:chExt cx="7069016" cy="3030414"/>
            </a:xfrm>
          </p:grpSpPr>
          <p:cxnSp>
            <p:nvCxnSpPr>
              <p:cNvPr id="1048625" name="直接箭头连接符 1048624">
                <a:extLst>
                  <a:ext uri="{FF2B5EF4-FFF2-40B4-BE49-F238E27FC236}">
                    <a16:creationId xmlns:a16="http://schemas.microsoft.com/office/drawing/2014/main" id="{B5E13E7A-AB2C-F15C-5540-F54E748BDAFF}"/>
                  </a:ext>
                </a:extLst>
              </p:cNvPr>
              <p:cNvCxnSpPr/>
              <p:nvPr/>
            </p:nvCxnSpPr>
            <p:spPr>
              <a:xfrm>
                <a:off x="2473569" y="4126522"/>
                <a:ext cx="7069016"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048626" name="直接箭头连接符 1048625">
                <a:extLst>
                  <a:ext uri="{FF2B5EF4-FFF2-40B4-BE49-F238E27FC236}">
                    <a16:creationId xmlns:a16="http://schemas.microsoft.com/office/drawing/2014/main" id="{13FC10FC-E318-CCD1-5EAE-D30FE0AA6B9D}"/>
                  </a:ext>
                </a:extLst>
              </p:cNvPr>
              <p:cNvCxnSpPr>
                <a:cxnSpLocks/>
              </p:cNvCxnSpPr>
              <p:nvPr/>
            </p:nvCxnSpPr>
            <p:spPr>
              <a:xfrm flipV="1">
                <a:off x="2473569" y="1096108"/>
                <a:ext cx="0" cy="3030414"/>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grpSp>
        <p:cxnSp>
          <p:nvCxnSpPr>
            <p:cNvPr id="10" name="直接连接符 9">
              <a:extLst>
                <a:ext uri="{FF2B5EF4-FFF2-40B4-BE49-F238E27FC236}">
                  <a16:creationId xmlns:a16="http://schemas.microsoft.com/office/drawing/2014/main" id="{CFE76E86-26F7-1C0C-E294-7484B46828A8}"/>
                </a:ext>
              </a:extLst>
            </p:cNvPr>
            <p:cNvCxnSpPr>
              <a:cxnSpLocks/>
            </p:cNvCxnSpPr>
            <p:nvPr/>
          </p:nvCxnSpPr>
          <p:spPr>
            <a:xfrm>
              <a:off x="5838672" y="1539319"/>
              <a:ext cx="0" cy="2557738"/>
            </a:xfrm>
            <a:prstGeom prst="line">
              <a:avLst/>
            </a:prstGeom>
          </p:spPr>
          <p:style>
            <a:lnRef idx="2">
              <a:schemeClr val="dk1"/>
            </a:lnRef>
            <a:fillRef idx="0">
              <a:schemeClr val="dk1"/>
            </a:fillRef>
            <a:effectRef idx="1">
              <a:schemeClr val="dk1"/>
            </a:effectRef>
            <a:fontRef idx="minor">
              <a:schemeClr val="tx1"/>
            </a:fontRef>
          </p:style>
        </p:cxnSp>
        <p:cxnSp>
          <p:nvCxnSpPr>
            <p:cNvPr id="11" name="直接箭头连接符 10">
              <a:extLst>
                <a:ext uri="{FF2B5EF4-FFF2-40B4-BE49-F238E27FC236}">
                  <a16:creationId xmlns:a16="http://schemas.microsoft.com/office/drawing/2014/main" id="{1AA564F5-FB1B-5157-851D-41A819EFCA61}"/>
                </a:ext>
              </a:extLst>
            </p:cNvPr>
            <p:cNvCxnSpPr>
              <a:cxnSpLocks/>
            </p:cNvCxnSpPr>
            <p:nvPr/>
          </p:nvCxnSpPr>
          <p:spPr>
            <a:xfrm>
              <a:off x="1328198" y="2739318"/>
              <a:ext cx="3158283"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mc:AlternateContent xmlns:mc="http://schemas.openxmlformats.org/markup-compatibility/2006" xmlns:a14="http://schemas.microsoft.com/office/drawing/2010/main">
          <mc:Choice Requires="a14">
            <p:sp>
              <p:nvSpPr>
                <p:cNvPr id="14" name="文本框 13">
                  <a:extLst>
                    <a:ext uri="{FF2B5EF4-FFF2-40B4-BE49-F238E27FC236}">
                      <a16:creationId xmlns:a16="http://schemas.microsoft.com/office/drawing/2014/main" id="{BA16216C-1DCE-66D8-946D-B044911FC376}"/>
                    </a:ext>
                  </a:extLst>
                </p:cNvPr>
                <p:cNvSpPr txBox="1"/>
                <p:nvPr/>
              </p:nvSpPr>
              <p:spPr>
                <a:xfrm>
                  <a:off x="2824988" y="2429780"/>
                  <a:ext cx="326306" cy="27699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𝜇</m:t>
                            </m:r>
                          </m:e>
                          <m:sup>
                            <m:r>
                              <a:rPr lang="en-US" altLang="zh-CN" b="0" i="1" smtClean="0">
                                <a:latin typeface="Cambria Math" panose="02040503050406030204" pitchFamily="18" charset="0"/>
                              </a:rPr>
                              <m:t>+</m:t>
                            </m:r>
                          </m:sup>
                        </m:sSup>
                      </m:oMath>
                    </m:oMathPara>
                  </a14:m>
                  <a:endParaRPr lang="zh-CN" altLang="en-US"/>
                </a:p>
              </p:txBody>
            </p:sp>
          </mc:Choice>
          <mc:Fallback xmlns="">
            <p:sp>
              <p:nvSpPr>
                <p:cNvPr id="14" name="文本框 13">
                  <a:extLst>
                    <a:ext uri="{FF2B5EF4-FFF2-40B4-BE49-F238E27FC236}">
                      <a16:creationId xmlns:a16="http://schemas.microsoft.com/office/drawing/2014/main" id="{BA16216C-1DCE-66D8-946D-B044911FC376}"/>
                    </a:ext>
                  </a:extLst>
                </p:cNvPr>
                <p:cNvSpPr txBox="1">
                  <a:spLocks noRot="1" noChangeAspect="1" noMove="1" noResize="1" noEditPoints="1" noAdjustHandles="1" noChangeArrowheads="1" noChangeShapeType="1" noTextEdit="1"/>
                </p:cNvSpPr>
                <p:nvPr/>
              </p:nvSpPr>
              <p:spPr>
                <a:xfrm>
                  <a:off x="2824988" y="2429780"/>
                  <a:ext cx="326306" cy="276999"/>
                </a:xfrm>
                <a:prstGeom prst="rect">
                  <a:avLst/>
                </a:prstGeom>
                <a:blipFill>
                  <a:blip r:embed="rId2"/>
                  <a:stretch>
                    <a:fillRect l="-14815" r="-3704" b="-24444"/>
                  </a:stretch>
                </a:blipFill>
              </p:spPr>
              <p:txBody>
                <a:bodyPr/>
                <a:lstStyle/>
                <a:p>
                  <a:r>
                    <a:rPr lang="zh-CN" altLang="en-US">
                      <a:noFill/>
                    </a:rPr>
                    <a:t> </a:t>
                  </a:r>
                </a:p>
              </p:txBody>
            </p:sp>
          </mc:Fallback>
        </mc:AlternateContent>
        <p:sp>
          <p:nvSpPr>
            <p:cNvPr id="15" name="文本框 14">
              <a:extLst>
                <a:ext uri="{FF2B5EF4-FFF2-40B4-BE49-F238E27FC236}">
                  <a16:creationId xmlns:a16="http://schemas.microsoft.com/office/drawing/2014/main" id="{917482C8-2C17-34D7-02F4-01FE4CA192FB}"/>
                </a:ext>
              </a:extLst>
            </p:cNvPr>
            <p:cNvSpPr txBox="1"/>
            <p:nvPr/>
          </p:nvSpPr>
          <p:spPr>
            <a:xfrm>
              <a:off x="2417311" y="2748576"/>
              <a:ext cx="1141660" cy="276999"/>
            </a:xfrm>
            <a:prstGeom prst="rect">
              <a:avLst/>
            </a:prstGeom>
            <a:noFill/>
          </p:spPr>
          <p:txBody>
            <a:bodyPr wrap="square" rtlCol="0">
              <a:spAutoFit/>
            </a:bodyPr>
            <a:lstStyle/>
            <a:p>
              <a:r>
                <a:rPr lang="zh-CN" altLang="en-US" sz="1200"/>
                <a:t>缪子束流方向</a:t>
              </a:r>
            </a:p>
          </p:txBody>
        </p:sp>
        <p:sp>
          <p:nvSpPr>
            <p:cNvPr id="16" name="矩形 15">
              <a:extLst>
                <a:ext uri="{FF2B5EF4-FFF2-40B4-BE49-F238E27FC236}">
                  <a16:creationId xmlns:a16="http://schemas.microsoft.com/office/drawing/2014/main" id="{804BFC8A-B59A-64AB-244B-5E77CA12BA3C}"/>
                </a:ext>
              </a:extLst>
            </p:cNvPr>
            <p:cNvSpPr/>
            <p:nvPr/>
          </p:nvSpPr>
          <p:spPr>
            <a:xfrm>
              <a:off x="1107897" y="966256"/>
              <a:ext cx="10691446" cy="3475890"/>
            </a:xfrm>
            <a:prstGeom prst="rect">
              <a:avLst/>
            </a:prstGeom>
            <a:noFill/>
            <a:ln w="19050" cap="flat" cmpd="sng" algn="ctr">
              <a:solidFill>
                <a:schemeClr val="dk1"/>
              </a:solidFill>
              <a:prstDash val="sysDash"/>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zh-CN" altLang="en-US"/>
            </a:p>
          </p:txBody>
        </p:sp>
        <p:sp>
          <p:nvSpPr>
            <p:cNvPr id="17" name="文本框 16">
              <a:extLst>
                <a:ext uri="{FF2B5EF4-FFF2-40B4-BE49-F238E27FC236}">
                  <a16:creationId xmlns:a16="http://schemas.microsoft.com/office/drawing/2014/main" id="{FC52EFFC-0975-5232-2667-A2F6BDB44C0F}"/>
                </a:ext>
              </a:extLst>
            </p:cNvPr>
            <p:cNvSpPr txBox="1"/>
            <p:nvPr/>
          </p:nvSpPr>
          <p:spPr>
            <a:xfrm>
              <a:off x="1354511" y="1143957"/>
              <a:ext cx="1316326" cy="276999"/>
            </a:xfrm>
            <a:prstGeom prst="rect">
              <a:avLst/>
            </a:prstGeom>
            <a:noFill/>
          </p:spPr>
          <p:txBody>
            <a:bodyPr wrap="square" rtlCol="0">
              <a:spAutoFit/>
            </a:bodyPr>
            <a:lstStyle/>
            <a:p>
              <a:r>
                <a:rPr lang="zh-CN" altLang="en-US" sz="1200"/>
                <a:t>磁谱仪内部</a:t>
              </a:r>
            </a:p>
          </p:txBody>
        </p:sp>
        <p:sp>
          <p:nvSpPr>
            <p:cNvPr id="18" name="文本框 17">
              <a:extLst>
                <a:ext uri="{FF2B5EF4-FFF2-40B4-BE49-F238E27FC236}">
                  <a16:creationId xmlns:a16="http://schemas.microsoft.com/office/drawing/2014/main" id="{E765DD7B-8303-55A4-1CEF-4542613ED8B7}"/>
                </a:ext>
              </a:extLst>
            </p:cNvPr>
            <p:cNvSpPr txBox="1"/>
            <p:nvPr/>
          </p:nvSpPr>
          <p:spPr>
            <a:xfrm>
              <a:off x="1066800" y="1941735"/>
              <a:ext cx="804509" cy="276999"/>
            </a:xfrm>
            <a:prstGeom prst="rect">
              <a:avLst/>
            </a:prstGeom>
            <a:noFill/>
          </p:spPr>
          <p:txBody>
            <a:bodyPr wrap="square" rtlCol="0">
              <a:spAutoFit/>
            </a:bodyPr>
            <a:lstStyle/>
            <a:p>
              <a:r>
                <a:rPr lang="zh-CN" altLang="en-US" sz="1200"/>
                <a:t>束流管</a:t>
              </a:r>
            </a:p>
          </p:txBody>
        </p:sp>
        <p:sp>
          <p:nvSpPr>
            <p:cNvPr id="19" name="椭圆 18">
              <a:extLst>
                <a:ext uri="{FF2B5EF4-FFF2-40B4-BE49-F238E27FC236}">
                  <a16:creationId xmlns:a16="http://schemas.microsoft.com/office/drawing/2014/main" id="{FD4C613D-35F4-DAB8-29C1-2C1F5F4F4C36}"/>
                </a:ext>
              </a:extLst>
            </p:cNvPr>
            <p:cNvSpPr/>
            <p:nvPr/>
          </p:nvSpPr>
          <p:spPr>
            <a:xfrm>
              <a:off x="2475080" y="2270105"/>
              <a:ext cx="85517" cy="70234"/>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zh-CN" altLang="en-US"/>
            </a:p>
          </p:txBody>
        </p:sp>
        <p:sp>
          <p:nvSpPr>
            <p:cNvPr id="20" name="椭圆 19">
              <a:extLst>
                <a:ext uri="{FF2B5EF4-FFF2-40B4-BE49-F238E27FC236}">
                  <a16:creationId xmlns:a16="http://schemas.microsoft.com/office/drawing/2014/main" id="{76190195-9451-D5F5-76D8-B42B21261D75}"/>
                </a:ext>
              </a:extLst>
            </p:cNvPr>
            <p:cNvSpPr/>
            <p:nvPr/>
          </p:nvSpPr>
          <p:spPr>
            <a:xfrm>
              <a:off x="2314331" y="2058051"/>
              <a:ext cx="69324" cy="72812"/>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zh-CN" altLang="en-US"/>
            </a:p>
          </p:txBody>
        </p:sp>
        <p:sp>
          <p:nvSpPr>
            <p:cNvPr id="21" name="椭圆 20">
              <a:extLst>
                <a:ext uri="{FF2B5EF4-FFF2-40B4-BE49-F238E27FC236}">
                  <a16:creationId xmlns:a16="http://schemas.microsoft.com/office/drawing/2014/main" id="{D08ECC4A-6D72-896A-49C1-2F921E87E07E}"/>
                </a:ext>
              </a:extLst>
            </p:cNvPr>
            <p:cNvSpPr/>
            <p:nvPr/>
          </p:nvSpPr>
          <p:spPr>
            <a:xfrm>
              <a:off x="3748540" y="2130863"/>
              <a:ext cx="85517" cy="70234"/>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zh-CN" altLang="en-US"/>
            </a:p>
          </p:txBody>
        </p:sp>
        <p:sp>
          <p:nvSpPr>
            <p:cNvPr id="22" name="椭圆 21">
              <a:extLst>
                <a:ext uri="{FF2B5EF4-FFF2-40B4-BE49-F238E27FC236}">
                  <a16:creationId xmlns:a16="http://schemas.microsoft.com/office/drawing/2014/main" id="{B48DBB4B-4540-7715-0CDB-0E9B5B19DE7B}"/>
                </a:ext>
              </a:extLst>
            </p:cNvPr>
            <p:cNvSpPr/>
            <p:nvPr/>
          </p:nvSpPr>
          <p:spPr>
            <a:xfrm>
              <a:off x="3143962" y="2134719"/>
              <a:ext cx="85517" cy="70234"/>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zh-CN" altLang="en-US"/>
            </a:p>
          </p:txBody>
        </p:sp>
        <p:sp>
          <p:nvSpPr>
            <p:cNvPr id="23" name="椭圆 22">
              <a:extLst>
                <a:ext uri="{FF2B5EF4-FFF2-40B4-BE49-F238E27FC236}">
                  <a16:creationId xmlns:a16="http://schemas.microsoft.com/office/drawing/2014/main" id="{4198ABB2-F6E2-9604-B444-B8999B25E4D7}"/>
                </a:ext>
              </a:extLst>
            </p:cNvPr>
            <p:cNvSpPr/>
            <p:nvPr/>
          </p:nvSpPr>
          <p:spPr>
            <a:xfrm>
              <a:off x="2096122" y="3072386"/>
              <a:ext cx="85517" cy="70234"/>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zh-CN" altLang="en-US"/>
            </a:p>
          </p:txBody>
        </p:sp>
        <p:sp>
          <p:nvSpPr>
            <p:cNvPr id="24" name="椭圆 23">
              <a:extLst>
                <a:ext uri="{FF2B5EF4-FFF2-40B4-BE49-F238E27FC236}">
                  <a16:creationId xmlns:a16="http://schemas.microsoft.com/office/drawing/2014/main" id="{688FAA20-0858-6DC6-62B2-FF40E1330C0C}"/>
                </a:ext>
              </a:extLst>
            </p:cNvPr>
            <p:cNvSpPr/>
            <p:nvPr/>
          </p:nvSpPr>
          <p:spPr>
            <a:xfrm>
              <a:off x="1538393" y="2922844"/>
              <a:ext cx="69324" cy="72812"/>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zh-CN" altLang="en-US"/>
            </a:p>
          </p:txBody>
        </p:sp>
        <p:sp>
          <p:nvSpPr>
            <p:cNvPr id="25" name="椭圆 24">
              <a:extLst>
                <a:ext uri="{FF2B5EF4-FFF2-40B4-BE49-F238E27FC236}">
                  <a16:creationId xmlns:a16="http://schemas.microsoft.com/office/drawing/2014/main" id="{82B9B6B2-8A92-9DFF-8F65-EE29A4424B37}"/>
                </a:ext>
              </a:extLst>
            </p:cNvPr>
            <p:cNvSpPr/>
            <p:nvPr/>
          </p:nvSpPr>
          <p:spPr>
            <a:xfrm>
              <a:off x="2824988" y="3192246"/>
              <a:ext cx="85517" cy="70234"/>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zh-CN" altLang="en-US"/>
            </a:p>
          </p:txBody>
        </p:sp>
        <p:sp>
          <p:nvSpPr>
            <p:cNvPr id="26" name="椭圆 25">
              <a:extLst>
                <a:ext uri="{FF2B5EF4-FFF2-40B4-BE49-F238E27FC236}">
                  <a16:creationId xmlns:a16="http://schemas.microsoft.com/office/drawing/2014/main" id="{173493BB-4901-E4CF-6967-25D3445259A1}"/>
                </a:ext>
              </a:extLst>
            </p:cNvPr>
            <p:cNvSpPr/>
            <p:nvPr/>
          </p:nvSpPr>
          <p:spPr>
            <a:xfrm>
              <a:off x="1743926" y="3270677"/>
              <a:ext cx="85517" cy="70234"/>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zh-CN" altLang="en-US"/>
            </a:p>
          </p:txBody>
        </p:sp>
        <p:sp>
          <p:nvSpPr>
            <p:cNvPr id="27" name="椭圆 26">
              <a:extLst>
                <a:ext uri="{FF2B5EF4-FFF2-40B4-BE49-F238E27FC236}">
                  <a16:creationId xmlns:a16="http://schemas.microsoft.com/office/drawing/2014/main" id="{13462F20-A407-F573-7A75-FE643F91013E}"/>
                </a:ext>
              </a:extLst>
            </p:cNvPr>
            <p:cNvSpPr/>
            <p:nvPr/>
          </p:nvSpPr>
          <p:spPr>
            <a:xfrm>
              <a:off x="3748540" y="2421782"/>
              <a:ext cx="85517" cy="70234"/>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zh-CN" altLang="en-US"/>
            </a:p>
          </p:txBody>
        </p:sp>
        <p:sp>
          <p:nvSpPr>
            <p:cNvPr id="28" name="椭圆 27">
              <a:extLst>
                <a:ext uri="{FF2B5EF4-FFF2-40B4-BE49-F238E27FC236}">
                  <a16:creationId xmlns:a16="http://schemas.microsoft.com/office/drawing/2014/main" id="{F0AE8A61-198B-1B65-3D4F-2D2A64F841AB}"/>
                </a:ext>
              </a:extLst>
            </p:cNvPr>
            <p:cNvSpPr/>
            <p:nvPr/>
          </p:nvSpPr>
          <p:spPr>
            <a:xfrm>
              <a:off x="4745578" y="2183617"/>
              <a:ext cx="85517" cy="70234"/>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zh-CN" altLang="en-US"/>
            </a:p>
          </p:txBody>
        </p:sp>
        <p:sp>
          <p:nvSpPr>
            <p:cNvPr id="29" name="椭圆 28">
              <a:extLst>
                <a:ext uri="{FF2B5EF4-FFF2-40B4-BE49-F238E27FC236}">
                  <a16:creationId xmlns:a16="http://schemas.microsoft.com/office/drawing/2014/main" id="{8EF34CCF-FBDE-36D1-6E3F-8A90559353A9}"/>
                </a:ext>
              </a:extLst>
            </p:cNvPr>
            <p:cNvSpPr/>
            <p:nvPr/>
          </p:nvSpPr>
          <p:spPr>
            <a:xfrm>
              <a:off x="3296362" y="2287119"/>
              <a:ext cx="85517" cy="70234"/>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zh-CN" altLang="en-US"/>
            </a:p>
          </p:txBody>
        </p:sp>
        <p:sp>
          <p:nvSpPr>
            <p:cNvPr id="30" name="椭圆 29">
              <a:extLst>
                <a:ext uri="{FF2B5EF4-FFF2-40B4-BE49-F238E27FC236}">
                  <a16:creationId xmlns:a16="http://schemas.microsoft.com/office/drawing/2014/main" id="{30634EFF-334C-8E42-3D23-8A7A76842BB3}"/>
                </a:ext>
              </a:extLst>
            </p:cNvPr>
            <p:cNvSpPr/>
            <p:nvPr/>
          </p:nvSpPr>
          <p:spPr>
            <a:xfrm>
              <a:off x="3900940" y="2574182"/>
              <a:ext cx="85517" cy="70234"/>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zh-CN" altLang="en-US"/>
            </a:p>
          </p:txBody>
        </p:sp>
        <p:sp>
          <p:nvSpPr>
            <p:cNvPr id="31" name="椭圆 30">
              <a:extLst>
                <a:ext uri="{FF2B5EF4-FFF2-40B4-BE49-F238E27FC236}">
                  <a16:creationId xmlns:a16="http://schemas.microsoft.com/office/drawing/2014/main" id="{DBF04EFF-2A97-30B3-04DC-E14294CC1487}"/>
                </a:ext>
              </a:extLst>
            </p:cNvPr>
            <p:cNvSpPr/>
            <p:nvPr/>
          </p:nvSpPr>
          <p:spPr>
            <a:xfrm>
              <a:off x="4131393" y="2900114"/>
              <a:ext cx="85517" cy="70234"/>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zh-CN" altLang="en-US"/>
            </a:p>
          </p:txBody>
        </p:sp>
        <p:sp>
          <p:nvSpPr>
            <p:cNvPr id="32" name="椭圆 31">
              <a:extLst>
                <a:ext uri="{FF2B5EF4-FFF2-40B4-BE49-F238E27FC236}">
                  <a16:creationId xmlns:a16="http://schemas.microsoft.com/office/drawing/2014/main" id="{92F164CE-1E59-E547-F35B-DD927A98F1E5}"/>
                </a:ext>
              </a:extLst>
            </p:cNvPr>
            <p:cNvSpPr/>
            <p:nvPr/>
          </p:nvSpPr>
          <p:spPr>
            <a:xfrm>
              <a:off x="3692259" y="3051230"/>
              <a:ext cx="85517" cy="70234"/>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zh-CN" altLang="en-US"/>
            </a:p>
          </p:txBody>
        </p:sp>
        <p:sp>
          <p:nvSpPr>
            <p:cNvPr id="33" name="椭圆 32">
              <a:extLst>
                <a:ext uri="{FF2B5EF4-FFF2-40B4-BE49-F238E27FC236}">
                  <a16:creationId xmlns:a16="http://schemas.microsoft.com/office/drawing/2014/main" id="{E6C4E0E1-8345-C94C-2124-32BDDD751E57}"/>
                </a:ext>
              </a:extLst>
            </p:cNvPr>
            <p:cNvSpPr/>
            <p:nvPr/>
          </p:nvSpPr>
          <p:spPr>
            <a:xfrm>
              <a:off x="4296837" y="3338293"/>
              <a:ext cx="85517" cy="70234"/>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zh-CN" altLang="en-US"/>
            </a:p>
          </p:txBody>
        </p:sp>
        <p:sp>
          <p:nvSpPr>
            <p:cNvPr id="34" name="椭圆 33">
              <a:extLst>
                <a:ext uri="{FF2B5EF4-FFF2-40B4-BE49-F238E27FC236}">
                  <a16:creationId xmlns:a16="http://schemas.microsoft.com/office/drawing/2014/main" id="{25C0FE31-6B53-9E2B-84B3-DF5608565E84}"/>
                </a:ext>
              </a:extLst>
            </p:cNvPr>
            <p:cNvSpPr/>
            <p:nvPr/>
          </p:nvSpPr>
          <p:spPr>
            <a:xfrm>
              <a:off x="4631889" y="2525695"/>
              <a:ext cx="85517" cy="70234"/>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zh-CN" altLang="en-US"/>
            </a:p>
          </p:txBody>
        </p:sp>
        <p:sp>
          <p:nvSpPr>
            <p:cNvPr id="35" name="椭圆 34">
              <a:extLst>
                <a:ext uri="{FF2B5EF4-FFF2-40B4-BE49-F238E27FC236}">
                  <a16:creationId xmlns:a16="http://schemas.microsoft.com/office/drawing/2014/main" id="{759274EB-F879-A541-502D-8840F04FC4CB}"/>
                </a:ext>
              </a:extLst>
            </p:cNvPr>
            <p:cNvSpPr/>
            <p:nvPr/>
          </p:nvSpPr>
          <p:spPr>
            <a:xfrm>
              <a:off x="4784289" y="2678095"/>
              <a:ext cx="85517" cy="70234"/>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zh-CN" altLang="en-US"/>
            </a:p>
          </p:txBody>
        </p:sp>
        <p:sp>
          <p:nvSpPr>
            <p:cNvPr id="36" name="椭圆 35">
              <a:extLst>
                <a:ext uri="{FF2B5EF4-FFF2-40B4-BE49-F238E27FC236}">
                  <a16:creationId xmlns:a16="http://schemas.microsoft.com/office/drawing/2014/main" id="{06496E74-F268-C3E3-9455-59A9D708B697}"/>
                </a:ext>
              </a:extLst>
            </p:cNvPr>
            <p:cNvSpPr/>
            <p:nvPr/>
          </p:nvSpPr>
          <p:spPr>
            <a:xfrm>
              <a:off x="5016144" y="2704201"/>
              <a:ext cx="85517" cy="70234"/>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zh-CN" altLang="en-US"/>
            </a:p>
          </p:txBody>
        </p:sp>
        <p:sp>
          <p:nvSpPr>
            <p:cNvPr id="37" name="椭圆 36">
              <a:extLst>
                <a:ext uri="{FF2B5EF4-FFF2-40B4-BE49-F238E27FC236}">
                  <a16:creationId xmlns:a16="http://schemas.microsoft.com/office/drawing/2014/main" id="{59238227-8A43-205B-09C5-A0D7199F6DB9}"/>
                </a:ext>
              </a:extLst>
            </p:cNvPr>
            <p:cNvSpPr/>
            <p:nvPr/>
          </p:nvSpPr>
          <p:spPr>
            <a:xfrm>
              <a:off x="4902455" y="3046279"/>
              <a:ext cx="85517" cy="70234"/>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zh-CN" altLang="en-US"/>
            </a:p>
          </p:txBody>
        </p:sp>
        <p:sp>
          <p:nvSpPr>
            <p:cNvPr id="38" name="椭圆 37">
              <a:extLst>
                <a:ext uri="{FF2B5EF4-FFF2-40B4-BE49-F238E27FC236}">
                  <a16:creationId xmlns:a16="http://schemas.microsoft.com/office/drawing/2014/main" id="{6D8A373B-EC1F-DC05-08ED-6BCEDF37812C}"/>
                </a:ext>
              </a:extLst>
            </p:cNvPr>
            <p:cNvSpPr/>
            <p:nvPr/>
          </p:nvSpPr>
          <p:spPr>
            <a:xfrm>
              <a:off x="5054855" y="3198679"/>
              <a:ext cx="85517" cy="70234"/>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zh-CN" altLang="en-US"/>
            </a:p>
          </p:txBody>
        </p:sp>
        <p:sp>
          <p:nvSpPr>
            <p:cNvPr id="39" name="椭圆 38">
              <a:extLst>
                <a:ext uri="{FF2B5EF4-FFF2-40B4-BE49-F238E27FC236}">
                  <a16:creationId xmlns:a16="http://schemas.microsoft.com/office/drawing/2014/main" id="{D0E9EF09-0641-DF50-3531-85E4BF9B4651}"/>
                </a:ext>
              </a:extLst>
            </p:cNvPr>
            <p:cNvSpPr/>
            <p:nvPr/>
          </p:nvSpPr>
          <p:spPr>
            <a:xfrm>
              <a:off x="5398002" y="2095746"/>
              <a:ext cx="85517" cy="70234"/>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zh-CN" altLang="en-US"/>
            </a:p>
          </p:txBody>
        </p:sp>
        <p:sp>
          <p:nvSpPr>
            <p:cNvPr id="40" name="椭圆 39">
              <a:extLst>
                <a:ext uri="{FF2B5EF4-FFF2-40B4-BE49-F238E27FC236}">
                  <a16:creationId xmlns:a16="http://schemas.microsoft.com/office/drawing/2014/main" id="{6F2EEBC7-F97B-A611-7B10-7A29F0F7B6BA}"/>
                </a:ext>
              </a:extLst>
            </p:cNvPr>
            <p:cNvSpPr/>
            <p:nvPr/>
          </p:nvSpPr>
          <p:spPr>
            <a:xfrm>
              <a:off x="5284313" y="2437824"/>
              <a:ext cx="85517" cy="70234"/>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zh-CN" altLang="en-US"/>
            </a:p>
          </p:txBody>
        </p:sp>
        <p:sp>
          <p:nvSpPr>
            <p:cNvPr id="41" name="椭圆 40">
              <a:extLst>
                <a:ext uri="{FF2B5EF4-FFF2-40B4-BE49-F238E27FC236}">
                  <a16:creationId xmlns:a16="http://schemas.microsoft.com/office/drawing/2014/main" id="{FB0CE1E3-CB8B-FF37-1D9E-C5D648EEB8CA}"/>
                </a:ext>
              </a:extLst>
            </p:cNvPr>
            <p:cNvSpPr/>
            <p:nvPr/>
          </p:nvSpPr>
          <p:spPr>
            <a:xfrm>
              <a:off x="5436713" y="2590224"/>
              <a:ext cx="85517" cy="70234"/>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zh-CN" altLang="en-US"/>
            </a:p>
          </p:txBody>
        </p:sp>
        <p:sp>
          <p:nvSpPr>
            <p:cNvPr id="42" name="椭圆 41">
              <a:extLst>
                <a:ext uri="{FF2B5EF4-FFF2-40B4-BE49-F238E27FC236}">
                  <a16:creationId xmlns:a16="http://schemas.microsoft.com/office/drawing/2014/main" id="{2F35BD24-80F0-43DB-813A-C98E4D4BE9F6}"/>
                </a:ext>
              </a:extLst>
            </p:cNvPr>
            <p:cNvSpPr/>
            <p:nvPr/>
          </p:nvSpPr>
          <p:spPr>
            <a:xfrm>
              <a:off x="5668568" y="2616330"/>
              <a:ext cx="85517" cy="70234"/>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zh-CN" altLang="en-US"/>
            </a:p>
          </p:txBody>
        </p:sp>
        <p:sp>
          <p:nvSpPr>
            <p:cNvPr id="43" name="椭圆 42">
              <a:extLst>
                <a:ext uri="{FF2B5EF4-FFF2-40B4-BE49-F238E27FC236}">
                  <a16:creationId xmlns:a16="http://schemas.microsoft.com/office/drawing/2014/main" id="{CCA6DA9E-5969-873B-C1A7-24445FFE1389}"/>
                </a:ext>
              </a:extLst>
            </p:cNvPr>
            <p:cNvSpPr/>
            <p:nvPr/>
          </p:nvSpPr>
          <p:spPr>
            <a:xfrm>
              <a:off x="5554879" y="2958408"/>
              <a:ext cx="85517" cy="70234"/>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zh-CN" altLang="en-US"/>
            </a:p>
          </p:txBody>
        </p:sp>
        <p:sp>
          <p:nvSpPr>
            <p:cNvPr id="44" name="椭圆 43">
              <a:extLst>
                <a:ext uri="{FF2B5EF4-FFF2-40B4-BE49-F238E27FC236}">
                  <a16:creationId xmlns:a16="http://schemas.microsoft.com/office/drawing/2014/main" id="{0E0A35C9-CE77-3917-1587-6B057BDCCFAF}"/>
                </a:ext>
              </a:extLst>
            </p:cNvPr>
            <p:cNvSpPr/>
            <p:nvPr/>
          </p:nvSpPr>
          <p:spPr>
            <a:xfrm>
              <a:off x="5707279" y="3110808"/>
              <a:ext cx="85517" cy="70234"/>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zh-CN" altLang="en-US"/>
            </a:p>
          </p:txBody>
        </p:sp>
        <p:cxnSp>
          <p:nvCxnSpPr>
            <p:cNvPr id="45" name="直接连接符 44">
              <a:extLst>
                <a:ext uri="{FF2B5EF4-FFF2-40B4-BE49-F238E27FC236}">
                  <a16:creationId xmlns:a16="http://schemas.microsoft.com/office/drawing/2014/main" id="{C7945E95-F71F-0641-2FAB-2AE5A734CE46}"/>
                </a:ext>
              </a:extLst>
            </p:cNvPr>
            <p:cNvCxnSpPr>
              <a:cxnSpLocks/>
            </p:cNvCxnSpPr>
            <p:nvPr/>
          </p:nvCxnSpPr>
          <p:spPr>
            <a:xfrm>
              <a:off x="7302159" y="1539319"/>
              <a:ext cx="0" cy="2557738"/>
            </a:xfrm>
            <a:prstGeom prst="line">
              <a:avLst/>
            </a:prstGeom>
          </p:spPr>
          <p:style>
            <a:lnRef idx="2">
              <a:schemeClr val="dk1"/>
            </a:lnRef>
            <a:fillRef idx="0">
              <a:schemeClr val="dk1"/>
            </a:fillRef>
            <a:effectRef idx="1">
              <a:schemeClr val="dk1"/>
            </a:effectRef>
            <a:fontRef idx="minor">
              <a:schemeClr val="tx1"/>
            </a:fontRef>
          </p:style>
        </p:cxnSp>
        <p:cxnSp>
          <p:nvCxnSpPr>
            <p:cNvPr id="46" name="连接符: 曲线 45">
              <a:extLst>
                <a:ext uri="{FF2B5EF4-FFF2-40B4-BE49-F238E27FC236}">
                  <a16:creationId xmlns:a16="http://schemas.microsoft.com/office/drawing/2014/main" id="{6D11726E-FB42-38CA-AAB7-080CB4BB75AE}"/>
                </a:ext>
              </a:extLst>
            </p:cNvPr>
            <p:cNvCxnSpPr>
              <a:cxnSpLocks/>
              <a:endCxn id="20" idx="0"/>
            </p:cNvCxnSpPr>
            <p:nvPr/>
          </p:nvCxnSpPr>
          <p:spPr>
            <a:xfrm rot="10800000" flipV="1">
              <a:off x="2348993" y="1809035"/>
              <a:ext cx="321844" cy="249016"/>
            </a:xfrm>
            <a:prstGeom prst="curvedConnector2">
              <a:avLst/>
            </a:prstGeom>
            <a:ln>
              <a:tailEnd type="triangle"/>
            </a:ln>
          </p:spPr>
          <p:style>
            <a:lnRef idx="2">
              <a:schemeClr val="dk1"/>
            </a:lnRef>
            <a:fillRef idx="0">
              <a:schemeClr val="dk1"/>
            </a:fillRef>
            <a:effectRef idx="1">
              <a:schemeClr val="dk1"/>
            </a:effectRef>
            <a:fontRef idx="minor">
              <a:schemeClr val="tx1"/>
            </a:fontRef>
          </p:style>
        </p:cxnSp>
        <mc:AlternateContent xmlns:mc="http://schemas.openxmlformats.org/markup-compatibility/2006" xmlns:a14="http://schemas.microsoft.com/office/drawing/2010/main">
          <mc:Choice Requires="a14">
            <p:sp>
              <p:nvSpPr>
                <p:cNvPr id="47" name="文本框 46">
                  <a:extLst>
                    <a:ext uri="{FF2B5EF4-FFF2-40B4-BE49-F238E27FC236}">
                      <a16:creationId xmlns:a16="http://schemas.microsoft.com/office/drawing/2014/main" id="{443F23BD-AE8F-8F1B-66ED-DECFAAD4A7EF}"/>
                    </a:ext>
                  </a:extLst>
                </p:cNvPr>
                <p:cNvSpPr txBox="1"/>
                <p:nvPr/>
              </p:nvSpPr>
              <p:spPr>
                <a:xfrm>
                  <a:off x="2669583" y="1594812"/>
                  <a:ext cx="326306" cy="27699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𝜇</m:t>
                            </m:r>
                          </m:e>
                          <m:sup>
                            <m:r>
                              <a:rPr lang="en-US" altLang="zh-CN" b="0" i="1" smtClean="0">
                                <a:latin typeface="Cambria Math" panose="02040503050406030204" pitchFamily="18" charset="0"/>
                              </a:rPr>
                              <m:t>+</m:t>
                            </m:r>
                          </m:sup>
                        </m:sSup>
                      </m:oMath>
                    </m:oMathPara>
                  </a14:m>
                  <a:endParaRPr lang="zh-CN" altLang="en-US"/>
                </a:p>
              </p:txBody>
            </p:sp>
          </mc:Choice>
          <mc:Fallback xmlns="">
            <p:sp>
              <p:nvSpPr>
                <p:cNvPr id="47" name="文本框 46">
                  <a:extLst>
                    <a:ext uri="{FF2B5EF4-FFF2-40B4-BE49-F238E27FC236}">
                      <a16:creationId xmlns:a16="http://schemas.microsoft.com/office/drawing/2014/main" id="{443F23BD-AE8F-8F1B-66ED-DECFAAD4A7EF}"/>
                    </a:ext>
                  </a:extLst>
                </p:cNvPr>
                <p:cNvSpPr txBox="1">
                  <a:spLocks noRot="1" noChangeAspect="1" noMove="1" noResize="1" noEditPoints="1" noAdjustHandles="1" noChangeArrowheads="1" noChangeShapeType="1" noTextEdit="1"/>
                </p:cNvSpPr>
                <p:nvPr/>
              </p:nvSpPr>
              <p:spPr>
                <a:xfrm>
                  <a:off x="2669583" y="1594812"/>
                  <a:ext cx="326306" cy="276999"/>
                </a:xfrm>
                <a:prstGeom prst="rect">
                  <a:avLst/>
                </a:prstGeom>
                <a:blipFill>
                  <a:blip r:embed="rId3"/>
                  <a:stretch>
                    <a:fillRect l="-16981" r="-3774" b="-24444"/>
                  </a:stretch>
                </a:blipFill>
              </p:spPr>
              <p:txBody>
                <a:bodyPr/>
                <a:lstStyle/>
                <a:p>
                  <a:r>
                    <a:rPr lang="zh-CN" altLang="en-US">
                      <a:noFill/>
                    </a:rPr>
                    <a:t> </a:t>
                  </a:r>
                </a:p>
              </p:txBody>
            </p:sp>
          </mc:Fallback>
        </mc:AlternateContent>
        <p:cxnSp>
          <p:nvCxnSpPr>
            <p:cNvPr id="48" name="直接连接符 47">
              <a:extLst>
                <a:ext uri="{FF2B5EF4-FFF2-40B4-BE49-F238E27FC236}">
                  <a16:creationId xmlns:a16="http://schemas.microsoft.com/office/drawing/2014/main" id="{FE445085-66D7-54DF-1FEB-F8B6A6E07B49}"/>
                </a:ext>
              </a:extLst>
            </p:cNvPr>
            <p:cNvCxnSpPr/>
            <p:nvPr/>
          </p:nvCxnSpPr>
          <p:spPr>
            <a:xfrm>
              <a:off x="7302159" y="4097057"/>
              <a:ext cx="0" cy="2552805"/>
            </a:xfrm>
            <a:prstGeom prst="line">
              <a:avLst/>
            </a:prstGeom>
            <a:ln>
              <a:prstDash val="sysDash"/>
            </a:ln>
          </p:spPr>
          <p:style>
            <a:lnRef idx="2">
              <a:schemeClr val="accent1"/>
            </a:lnRef>
            <a:fillRef idx="0">
              <a:schemeClr val="accent1"/>
            </a:fillRef>
            <a:effectRef idx="1">
              <a:schemeClr val="accent1"/>
            </a:effectRef>
            <a:fontRef idx="minor">
              <a:schemeClr val="tx1"/>
            </a:fontRef>
          </p:style>
        </p:cxnSp>
        <p:cxnSp>
          <p:nvCxnSpPr>
            <p:cNvPr id="49" name="直接箭头连接符 48">
              <a:extLst>
                <a:ext uri="{FF2B5EF4-FFF2-40B4-BE49-F238E27FC236}">
                  <a16:creationId xmlns:a16="http://schemas.microsoft.com/office/drawing/2014/main" id="{8A09EB35-D71E-5FAD-71D8-FBC96DD92DD9}"/>
                </a:ext>
              </a:extLst>
            </p:cNvPr>
            <p:cNvCxnSpPr/>
            <p:nvPr/>
          </p:nvCxnSpPr>
          <p:spPr>
            <a:xfrm>
              <a:off x="5838672" y="4097057"/>
              <a:ext cx="1463487" cy="0"/>
            </a:xfrm>
            <a:prstGeom prst="straightConnector1">
              <a:avLst/>
            </a:prstGeom>
            <a:ln>
              <a:solidFill>
                <a:schemeClr val="tx1"/>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50" name="文本框 49">
              <a:extLst>
                <a:ext uri="{FF2B5EF4-FFF2-40B4-BE49-F238E27FC236}">
                  <a16:creationId xmlns:a16="http://schemas.microsoft.com/office/drawing/2014/main" id="{70554E4C-E559-84A5-C26B-2C005A8B1774}"/>
                </a:ext>
              </a:extLst>
            </p:cNvPr>
            <p:cNvSpPr txBox="1"/>
            <p:nvPr/>
          </p:nvSpPr>
          <p:spPr>
            <a:xfrm>
              <a:off x="6201303" y="4097084"/>
              <a:ext cx="1316326" cy="276999"/>
            </a:xfrm>
            <a:prstGeom prst="rect">
              <a:avLst/>
            </a:prstGeom>
            <a:noFill/>
          </p:spPr>
          <p:txBody>
            <a:bodyPr wrap="square" rtlCol="0">
              <a:spAutoFit/>
            </a:bodyPr>
            <a:lstStyle/>
            <a:p>
              <a:r>
                <a:rPr lang="en-US" altLang="zh-CN" sz="1200"/>
                <a:t>D = 5cm</a:t>
              </a:r>
              <a:endParaRPr lang="zh-CN" altLang="en-US" sz="1200"/>
            </a:p>
          </p:txBody>
        </p:sp>
        <p:cxnSp>
          <p:nvCxnSpPr>
            <p:cNvPr id="51" name="直接箭头连接符 50">
              <a:extLst>
                <a:ext uri="{FF2B5EF4-FFF2-40B4-BE49-F238E27FC236}">
                  <a16:creationId xmlns:a16="http://schemas.microsoft.com/office/drawing/2014/main" id="{84004906-7D08-6C55-19DE-0FE87635F5F0}"/>
                </a:ext>
              </a:extLst>
            </p:cNvPr>
            <p:cNvCxnSpPr/>
            <p:nvPr/>
          </p:nvCxnSpPr>
          <p:spPr>
            <a:xfrm>
              <a:off x="5838672" y="5282416"/>
              <a:ext cx="1463487" cy="0"/>
            </a:xfrm>
            <a:prstGeom prst="straightConnector1">
              <a:avLst/>
            </a:prstGeom>
            <a:ln>
              <a:solidFill>
                <a:schemeClr val="tx1"/>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52" name="文本框 51">
              <a:extLst>
                <a:ext uri="{FF2B5EF4-FFF2-40B4-BE49-F238E27FC236}">
                  <a16:creationId xmlns:a16="http://schemas.microsoft.com/office/drawing/2014/main" id="{6B0FA0ED-BE2A-2C75-F572-E2A733C551D5}"/>
                </a:ext>
              </a:extLst>
            </p:cNvPr>
            <p:cNvSpPr txBox="1"/>
            <p:nvPr/>
          </p:nvSpPr>
          <p:spPr>
            <a:xfrm>
              <a:off x="6107462" y="5280905"/>
              <a:ext cx="1316326" cy="276999"/>
            </a:xfrm>
            <a:prstGeom prst="rect">
              <a:avLst/>
            </a:prstGeom>
            <a:noFill/>
          </p:spPr>
          <p:txBody>
            <a:bodyPr wrap="square" rtlCol="0">
              <a:spAutoFit/>
            </a:bodyPr>
            <a:lstStyle/>
            <a:p>
              <a:r>
                <a:rPr lang="zh-CN" altLang="en-US" sz="1200" dirty="0"/>
                <a:t>匀强电场</a:t>
              </a:r>
              <a:endParaRPr lang="zh-CN" altLang="en-US" sz="1200" dirty="0">
                <a:latin typeface="+mn-ea"/>
              </a:endParaRPr>
            </a:p>
          </p:txBody>
        </p:sp>
        <p:sp>
          <p:nvSpPr>
            <p:cNvPr id="54" name="椭圆 53">
              <a:extLst>
                <a:ext uri="{FF2B5EF4-FFF2-40B4-BE49-F238E27FC236}">
                  <a16:creationId xmlns:a16="http://schemas.microsoft.com/office/drawing/2014/main" id="{A401EA76-34B7-C9FE-3A9D-017E0B9309AA}"/>
                </a:ext>
              </a:extLst>
            </p:cNvPr>
            <p:cNvSpPr/>
            <p:nvPr/>
          </p:nvSpPr>
          <p:spPr>
            <a:xfrm>
              <a:off x="7601720" y="2220199"/>
              <a:ext cx="85517" cy="70234"/>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zh-CN" altLang="en-US"/>
            </a:p>
          </p:txBody>
        </p:sp>
        <p:sp>
          <p:nvSpPr>
            <p:cNvPr id="55" name="椭圆 54">
              <a:extLst>
                <a:ext uri="{FF2B5EF4-FFF2-40B4-BE49-F238E27FC236}">
                  <a16:creationId xmlns:a16="http://schemas.microsoft.com/office/drawing/2014/main" id="{E3E4695F-C9B8-4B39-6856-AF070FF05AA9}"/>
                </a:ext>
              </a:extLst>
            </p:cNvPr>
            <p:cNvSpPr/>
            <p:nvPr/>
          </p:nvSpPr>
          <p:spPr>
            <a:xfrm>
              <a:off x="7488031" y="2562277"/>
              <a:ext cx="85517" cy="70234"/>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zh-CN" altLang="en-US"/>
            </a:p>
          </p:txBody>
        </p:sp>
        <p:sp>
          <p:nvSpPr>
            <p:cNvPr id="56" name="椭圆 55">
              <a:extLst>
                <a:ext uri="{FF2B5EF4-FFF2-40B4-BE49-F238E27FC236}">
                  <a16:creationId xmlns:a16="http://schemas.microsoft.com/office/drawing/2014/main" id="{1302D266-4E8E-B652-5528-9B99C84DAC05}"/>
                </a:ext>
              </a:extLst>
            </p:cNvPr>
            <p:cNvSpPr/>
            <p:nvPr/>
          </p:nvSpPr>
          <p:spPr>
            <a:xfrm>
              <a:off x="7640431" y="2714677"/>
              <a:ext cx="85517" cy="70234"/>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zh-CN" altLang="en-US"/>
            </a:p>
          </p:txBody>
        </p:sp>
        <p:sp>
          <p:nvSpPr>
            <p:cNvPr id="57" name="椭圆 56">
              <a:extLst>
                <a:ext uri="{FF2B5EF4-FFF2-40B4-BE49-F238E27FC236}">
                  <a16:creationId xmlns:a16="http://schemas.microsoft.com/office/drawing/2014/main" id="{090B9834-799F-F967-FA50-2743F79135BC}"/>
                </a:ext>
              </a:extLst>
            </p:cNvPr>
            <p:cNvSpPr/>
            <p:nvPr/>
          </p:nvSpPr>
          <p:spPr>
            <a:xfrm>
              <a:off x="7872286" y="2740783"/>
              <a:ext cx="85517" cy="70234"/>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zh-CN" altLang="en-US"/>
            </a:p>
          </p:txBody>
        </p:sp>
        <p:sp>
          <p:nvSpPr>
            <p:cNvPr id="58" name="椭圆 57">
              <a:extLst>
                <a:ext uri="{FF2B5EF4-FFF2-40B4-BE49-F238E27FC236}">
                  <a16:creationId xmlns:a16="http://schemas.microsoft.com/office/drawing/2014/main" id="{E977FD47-AA9E-013C-6F33-4961DFDC77DD}"/>
                </a:ext>
              </a:extLst>
            </p:cNvPr>
            <p:cNvSpPr/>
            <p:nvPr/>
          </p:nvSpPr>
          <p:spPr>
            <a:xfrm>
              <a:off x="7758597" y="3082861"/>
              <a:ext cx="85517" cy="70234"/>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zh-CN" altLang="en-US"/>
            </a:p>
          </p:txBody>
        </p:sp>
        <p:sp>
          <p:nvSpPr>
            <p:cNvPr id="59" name="椭圆 58">
              <a:extLst>
                <a:ext uri="{FF2B5EF4-FFF2-40B4-BE49-F238E27FC236}">
                  <a16:creationId xmlns:a16="http://schemas.microsoft.com/office/drawing/2014/main" id="{90B2D87F-3A83-51FA-5DB0-2A43D2489DFD}"/>
                </a:ext>
              </a:extLst>
            </p:cNvPr>
            <p:cNvSpPr/>
            <p:nvPr/>
          </p:nvSpPr>
          <p:spPr>
            <a:xfrm>
              <a:off x="7910997" y="3235261"/>
              <a:ext cx="85517" cy="70234"/>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zh-CN" altLang="en-US"/>
            </a:p>
          </p:txBody>
        </p:sp>
        <p:sp>
          <p:nvSpPr>
            <p:cNvPr id="60" name="椭圆 59">
              <a:extLst>
                <a:ext uri="{FF2B5EF4-FFF2-40B4-BE49-F238E27FC236}">
                  <a16:creationId xmlns:a16="http://schemas.microsoft.com/office/drawing/2014/main" id="{3A8878A8-0BFB-5461-FC84-D2C63BD0179B}"/>
                </a:ext>
              </a:extLst>
            </p:cNvPr>
            <p:cNvSpPr/>
            <p:nvPr/>
          </p:nvSpPr>
          <p:spPr>
            <a:xfrm>
              <a:off x="8254144" y="2132328"/>
              <a:ext cx="85517" cy="70234"/>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zh-CN" altLang="en-US"/>
            </a:p>
          </p:txBody>
        </p:sp>
        <p:sp>
          <p:nvSpPr>
            <p:cNvPr id="61" name="椭圆 60">
              <a:extLst>
                <a:ext uri="{FF2B5EF4-FFF2-40B4-BE49-F238E27FC236}">
                  <a16:creationId xmlns:a16="http://schemas.microsoft.com/office/drawing/2014/main" id="{AA7DF6DC-C27F-DF23-8E5B-7013B0EDD003}"/>
                </a:ext>
              </a:extLst>
            </p:cNvPr>
            <p:cNvSpPr/>
            <p:nvPr/>
          </p:nvSpPr>
          <p:spPr>
            <a:xfrm>
              <a:off x="8140455" y="2474406"/>
              <a:ext cx="85517" cy="70234"/>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zh-CN" altLang="en-US"/>
            </a:p>
          </p:txBody>
        </p:sp>
        <p:sp>
          <p:nvSpPr>
            <p:cNvPr id="62" name="椭圆 61">
              <a:extLst>
                <a:ext uri="{FF2B5EF4-FFF2-40B4-BE49-F238E27FC236}">
                  <a16:creationId xmlns:a16="http://schemas.microsoft.com/office/drawing/2014/main" id="{367CD39F-468E-436C-5223-9F7F0562C3FD}"/>
                </a:ext>
              </a:extLst>
            </p:cNvPr>
            <p:cNvSpPr/>
            <p:nvPr/>
          </p:nvSpPr>
          <p:spPr>
            <a:xfrm>
              <a:off x="8292855" y="2626806"/>
              <a:ext cx="85517" cy="70234"/>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zh-CN" altLang="en-US"/>
            </a:p>
          </p:txBody>
        </p:sp>
        <p:sp>
          <p:nvSpPr>
            <p:cNvPr id="63" name="椭圆 62">
              <a:extLst>
                <a:ext uri="{FF2B5EF4-FFF2-40B4-BE49-F238E27FC236}">
                  <a16:creationId xmlns:a16="http://schemas.microsoft.com/office/drawing/2014/main" id="{F69407C9-024B-DFA8-952C-E8B6336C4115}"/>
                </a:ext>
              </a:extLst>
            </p:cNvPr>
            <p:cNvSpPr/>
            <p:nvPr/>
          </p:nvSpPr>
          <p:spPr>
            <a:xfrm>
              <a:off x="8705656" y="2066985"/>
              <a:ext cx="85517" cy="70234"/>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zh-CN" altLang="en-US"/>
            </a:p>
          </p:txBody>
        </p:sp>
        <p:sp>
          <p:nvSpPr>
            <p:cNvPr id="1048576" name="椭圆 1048575">
              <a:extLst>
                <a:ext uri="{FF2B5EF4-FFF2-40B4-BE49-F238E27FC236}">
                  <a16:creationId xmlns:a16="http://schemas.microsoft.com/office/drawing/2014/main" id="{4CE01339-7CBE-12F0-70FD-070C3B1260F3}"/>
                </a:ext>
              </a:extLst>
            </p:cNvPr>
            <p:cNvSpPr/>
            <p:nvPr/>
          </p:nvSpPr>
          <p:spPr>
            <a:xfrm>
              <a:off x="8591967" y="2409063"/>
              <a:ext cx="85517" cy="70234"/>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zh-CN" altLang="en-US"/>
            </a:p>
          </p:txBody>
        </p:sp>
        <p:sp>
          <p:nvSpPr>
            <p:cNvPr id="1048577" name="椭圆 1048576">
              <a:extLst>
                <a:ext uri="{FF2B5EF4-FFF2-40B4-BE49-F238E27FC236}">
                  <a16:creationId xmlns:a16="http://schemas.microsoft.com/office/drawing/2014/main" id="{FB49A6BB-B20E-0AD5-4348-415EFFE0CFAB}"/>
                </a:ext>
              </a:extLst>
            </p:cNvPr>
            <p:cNvSpPr/>
            <p:nvPr/>
          </p:nvSpPr>
          <p:spPr>
            <a:xfrm>
              <a:off x="8744367" y="2561463"/>
              <a:ext cx="85517" cy="70234"/>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zh-CN" altLang="en-US"/>
            </a:p>
          </p:txBody>
        </p:sp>
        <p:sp>
          <p:nvSpPr>
            <p:cNvPr id="1048578" name="椭圆 1048577">
              <a:extLst>
                <a:ext uri="{FF2B5EF4-FFF2-40B4-BE49-F238E27FC236}">
                  <a16:creationId xmlns:a16="http://schemas.microsoft.com/office/drawing/2014/main" id="{57050202-DB2F-57C7-4AC1-90F49962605B}"/>
                </a:ext>
              </a:extLst>
            </p:cNvPr>
            <p:cNvSpPr/>
            <p:nvPr/>
          </p:nvSpPr>
          <p:spPr>
            <a:xfrm>
              <a:off x="8976222" y="2587569"/>
              <a:ext cx="85517" cy="70234"/>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zh-CN" altLang="en-US"/>
            </a:p>
          </p:txBody>
        </p:sp>
        <p:sp>
          <p:nvSpPr>
            <p:cNvPr id="1048579" name="椭圆 1048578">
              <a:extLst>
                <a:ext uri="{FF2B5EF4-FFF2-40B4-BE49-F238E27FC236}">
                  <a16:creationId xmlns:a16="http://schemas.microsoft.com/office/drawing/2014/main" id="{6DA6D309-3605-DC97-8E41-01A38146FA5A}"/>
                </a:ext>
              </a:extLst>
            </p:cNvPr>
            <p:cNvSpPr/>
            <p:nvPr/>
          </p:nvSpPr>
          <p:spPr>
            <a:xfrm>
              <a:off x="8862533" y="2929647"/>
              <a:ext cx="85517" cy="70234"/>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zh-CN" altLang="en-US"/>
            </a:p>
          </p:txBody>
        </p:sp>
        <p:sp>
          <p:nvSpPr>
            <p:cNvPr id="1048580" name="椭圆 1048579">
              <a:extLst>
                <a:ext uri="{FF2B5EF4-FFF2-40B4-BE49-F238E27FC236}">
                  <a16:creationId xmlns:a16="http://schemas.microsoft.com/office/drawing/2014/main" id="{E11DA95A-97AE-2064-4CF7-D0161F23EA48}"/>
                </a:ext>
              </a:extLst>
            </p:cNvPr>
            <p:cNvSpPr/>
            <p:nvPr/>
          </p:nvSpPr>
          <p:spPr>
            <a:xfrm>
              <a:off x="9014933" y="3082047"/>
              <a:ext cx="85517" cy="70234"/>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zh-CN" altLang="en-US"/>
            </a:p>
          </p:txBody>
        </p:sp>
        <p:sp>
          <p:nvSpPr>
            <p:cNvPr id="1048581" name="椭圆 1048580">
              <a:extLst>
                <a:ext uri="{FF2B5EF4-FFF2-40B4-BE49-F238E27FC236}">
                  <a16:creationId xmlns:a16="http://schemas.microsoft.com/office/drawing/2014/main" id="{DFF5FEB1-7D3A-FA35-B8A2-77DF364918DE}"/>
                </a:ext>
              </a:extLst>
            </p:cNvPr>
            <p:cNvSpPr/>
            <p:nvPr/>
          </p:nvSpPr>
          <p:spPr>
            <a:xfrm>
              <a:off x="9358080" y="1979114"/>
              <a:ext cx="85517" cy="70234"/>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zh-CN" altLang="en-US"/>
            </a:p>
          </p:txBody>
        </p:sp>
        <p:sp>
          <p:nvSpPr>
            <p:cNvPr id="1048582" name="椭圆 1048581">
              <a:extLst>
                <a:ext uri="{FF2B5EF4-FFF2-40B4-BE49-F238E27FC236}">
                  <a16:creationId xmlns:a16="http://schemas.microsoft.com/office/drawing/2014/main" id="{DD0F0990-8EC9-C8CC-A5FE-88E5F75DC72E}"/>
                </a:ext>
              </a:extLst>
            </p:cNvPr>
            <p:cNvSpPr/>
            <p:nvPr/>
          </p:nvSpPr>
          <p:spPr>
            <a:xfrm>
              <a:off x="9244391" y="2321192"/>
              <a:ext cx="85517" cy="70234"/>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zh-CN" altLang="en-US"/>
            </a:p>
          </p:txBody>
        </p:sp>
        <p:sp>
          <p:nvSpPr>
            <p:cNvPr id="1048583" name="椭圆 1048582">
              <a:extLst>
                <a:ext uri="{FF2B5EF4-FFF2-40B4-BE49-F238E27FC236}">
                  <a16:creationId xmlns:a16="http://schemas.microsoft.com/office/drawing/2014/main" id="{F56BF8D4-8783-62FD-4D7A-EE97035D7DEE}"/>
                </a:ext>
              </a:extLst>
            </p:cNvPr>
            <p:cNvSpPr/>
            <p:nvPr/>
          </p:nvSpPr>
          <p:spPr>
            <a:xfrm>
              <a:off x="9396791" y="2473592"/>
              <a:ext cx="85517" cy="70234"/>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zh-CN" altLang="en-US"/>
            </a:p>
          </p:txBody>
        </p:sp>
        <p:sp>
          <p:nvSpPr>
            <p:cNvPr id="1048584" name="椭圆 1048583">
              <a:extLst>
                <a:ext uri="{FF2B5EF4-FFF2-40B4-BE49-F238E27FC236}">
                  <a16:creationId xmlns:a16="http://schemas.microsoft.com/office/drawing/2014/main" id="{575F916F-D064-75BF-A16D-AF2715EE18D6}"/>
                </a:ext>
              </a:extLst>
            </p:cNvPr>
            <p:cNvSpPr/>
            <p:nvPr/>
          </p:nvSpPr>
          <p:spPr>
            <a:xfrm>
              <a:off x="8075174" y="2884036"/>
              <a:ext cx="85517" cy="70234"/>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zh-CN" altLang="en-US"/>
            </a:p>
          </p:txBody>
        </p:sp>
        <p:sp>
          <p:nvSpPr>
            <p:cNvPr id="1048585" name="椭圆 1048584">
              <a:extLst>
                <a:ext uri="{FF2B5EF4-FFF2-40B4-BE49-F238E27FC236}">
                  <a16:creationId xmlns:a16="http://schemas.microsoft.com/office/drawing/2014/main" id="{8EFADB9E-0DA2-75BA-D95D-008BC08F5BB7}"/>
                </a:ext>
              </a:extLst>
            </p:cNvPr>
            <p:cNvSpPr/>
            <p:nvPr/>
          </p:nvSpPr>
          <p:spPr>
            <a:xfrm>
              <a:off x="8526686" y="2818693"/>
              <a:ext cx="85517" cy="70234"/>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zh-CN" altLang="en-US"/>
            </a:p>
          </p:txBody>
        </p:sp>
        <p:sp>
          <p:nvSpPr>
            <p:cNvPr id="1048586" name="椭圆 1048585">
              <a:extLst>
                <a:ext uri="{FF2B5EF4-FFF2-40B4-BE49-F238E27FC236}">
                  <a16:creationId xmlns:a16="http://schemas.microsoft.com/office/drawing/2014/main" id="{8B35F7C9-25ED-28A8-3022-702F3DA44535}"/>
                </a:ext>
              </a:extLst>
            </p:cNvPr>
            <p:cNvSpPr/>
            <p:nvPr/>
          </p:nvSpPr>
          <p:spPr>
            <a:xfrm>
              <a:off x="8758541" y="2844799"/>
              <a:ext cx="85517" cy="70234"/>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zh-CN" altLang="en-US"/>
            </a:p>
          </p:txBody>
        </p:sp>
        <p:sp>
          <p:nvSpPr>
            <p:cNvPr id="1048587" name="椭圆 1048586">
              <a:extLst>
                <a:ext uri="{FF2B5EF4-FFF2-40B4-BE49-F238E27FC236}">
                  <a16:creationId xmlns:a16="http://schemas.microsoft.com/office/drawing/2014/main" id="{0E1FFADA-870B-56EA-A6A6-E9828EBEC696}"/>
                </a:ext>
              </a:extLst>
            </p:cNvPr>
            <p:cNvSpPr/>
            <p:nvPr/>
          </p:nvSpPr>
          <p:spPr>
            <a:xfrm>
              <a:off x="8644852" y="3186877"/>
              <a:ext cx="85517" cy="70234"/>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zh-CN" altLang="en-US"/>
            </a:p>
          </p:txBody>
        </p:sp>
        <p:sp>
          <p:nvSpPr>
            <p:cNvPr id="1048588" name="椭圆 1048587">
              <a:extLst>
                <a:ext uri="{FF2B5EF4-FFF2-40B4-BE49-F238E27FC236}">
                  <a16:creationId xmlns:a16="http://schemas.microsoft.com/office/drawing/2014/main" id="{A6529B9B-24F3-DF74-FAA0-BECE7D64269A}"/>
                </a:ext>
              </a:extLst>
            </p:cNvPr>
            <p:cNvSpPr/>
            <p:nvPr/>
          </p:nvSpPr>
          <p:spPr>
            <a:xfrm>
              <a:off x="8797252" y="3339277"/>
              <a:ext cx="85517" cy="70234"/>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zh-CN" altLang="en-US"/>
            </a:p>
          </p:txBody>
        </p:sp>
        <p:sp>
          <p:nvSpPr>
            <p:cNvPr id="1048589" name="椭圆 1048588">
              <a:extLst>
                <a:ext uri="{FF2B5EF4-FFF2-40B4-BE49-F238E27FC236}">
                  <a16:creationId xmlns:a16="http://schemas.microsoft.com/office/drawing/2014/main" id="{B7120D35-FD9E-5273-E288-89931CDE7EA4}"/>
                </a:ext>
              </a:extLst>
            </p:cNvPr>
            <p:cNvSpPr/>
            <p:nvPr/>
          </p:nvSpPr>
          <p:spPr>
            <a:xfrm>
              <a:off x="9564108" y="2797243"/>
              <a:ext cx="85517" cy="70234"/>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zh-CN" altLang="en-US"/>
            </a:p>
          </p:txBody>
        </p:sp>
        <p:sp>
          <p:nvSpPr>
            <p:cNvPr id="1048590" name="椭圆 1048589">
              <a:extLst>
                <a:ext uri="{FF2B5EF4-FFF2-40B4-BE49-F238E27FC236}">
                  <a16:creationId xmlns:a16="http://schemas.microsoft.com/office/drawing/2014/main" id="{DCDBEFD6-5F80-A12E-697B-0BB37900E098}"/>
                </a:ext>
              </a:extLst>
            </p:cNvPr>
            <p:cNvSpPr/>
            <p:nvPr/>
          </p:nvSpPr>
          <p:spPr>
            <a:xfrm>
              <a:off x="10015620" y="2731900"/>
              <a:ext cx="85517" cy="70234"/>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zh-CN" altLang="en-US"/>
            </a:p>
          </p:txBody>
        </p:sp>
        <p:sp>
          <p:nvSpPr>
            <p:cNvPr id="1048591" name="椭圆 1048590">
              <a:extLst>
                <a:ext uri="{FF2B5EF4-FFF2-40B4-BE49-F238E27FC236}">
                  <a16:creationId xmlns:a16="http://schemas.microsoft.com/office/drawing/2014/main" id="{4DA7A60F-5F29-F9E9-F5F5-DDB3EB869A68}"/>
                </a:ext>
              </a:extLst>
            </p:cNvPr>
            <p:cNvSpPr/>
            <p:nvPr/>
          </p:nvSpPr>
          <p:spPr>
            <a:xfrm>
              <a:off x="10247475" y="2758006"/>
              <a:ext cx="85517" cy="70234"/>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zh-CN" altLang="en-US"/>
            </a:p>
          </p:txBody>
        </p:sp>
        <p:sp>
          <p:nvSpPr>
            <p:cNvPr id="1048592" name="椭圆 1048591">
              <a:extLst>
                <a:ext uri="{FF2B5EF4-FFF2-40B4-BE49-F238E27FC236}">
                  <a16:creationId xmlns:a16="http://schemas.microsoft.com/office/drawing/2014/main" id="{08934FE3-E572-E4E8-F7D8-C53CD4DAC133}"/>
                </a:ext>
              </a:extLst>
            </p:cNvPr>
            <p:cNvSpPr/>
            <p:nvPr/>
          </p:nvSpPr>
          <p:spPr>
            <a:xfrm>
              <a:off x="10133786" y="3100084"/>
              <a:ext cx="85517" cy="70234"/>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zh-CN" altLang="en-US"/>
            </a:p>
          </p:txBody>
        </p:sp>
        <p:sp>
          <p:nvSpPr>
            <p:cNvPr id="1048593" name="椭圆 1048592">
              <a:extLst>
                <a:ext uri="{FF2B5EF4-FFF2-40B4-BE49-F238E27FC236}">
                  <a16:creationId xmlns:a16="http://schemas.microsoft.com/office/drawing/2014/main" id="{09F0B43B-3898-7F54-B7B1-2CF15F540BDD}"/>
                </a:ext>
              </a:extLst>
            </p:cNvPr>
            <p:cNvSpPr/>
            <p:nvPr/>
          </p:nvSpPr>
          <p:spPr>
            <a:xfrm>
              <a:off x="10286186" y="3252484"/>
              <a:ext cx="85517" cy="70234"/>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zh-CN" altLang="en-US"/>
            </a:p>
          </p:txBody>
        </p:sp>
        <p:sp>
          <p:nvSpPr>
            <p:cNvPr id="1048594" name="椭圆 1048593">
              <a:extLst>
                <a:ext uri="{FF2B5EF4-FFF2-40B4-BE49-F238E27FC236}">
                  <a16:creationId xmlns:a16="http://schemas.microsoft.com/office/drawing/2014/main" id="{5FB98940-D3A6-CB35-A5F2-4AC95717433E}"/>
                </a:ext>
              </a:extLst>
            </p:cNvPr>
            <p:cNvSpPr/>
            <p:nvPr/>
          </p:nvSpPr>
          <p:spPr>
            <a:xfrm>
              <a:off x="7761667" y="2048257"/>
              <a:ext cx="85516" cy="99646"/>
            </a:xfrm>
            <a:prstGeom prst="ellipse">
              <a:avLst/>
            </a:prstGeom>
            <a:gradFill>
              <a:gsLst>
                <a:gs pos="0">
                  <a:schemeClr val="accent1">
                    <a:lumMod val="60000"/>
                    <a:lumOff val="40000"/>
                  </a:schemeClr>
                </a:gs>
                <a:gs pos="45000">
                  <a:srgbClr val="00B0F0"/>
                </a:gs>
                <a:gs pos="100000">
                  <a:srgbClr val="00B0F0"/>
                </a:gs>
              </a:gsLst>
            </a:gradFill>
          </p:spPr>
          <p:style>
            <a:lnRef idx="1">
              <a:schemeClr val="accent3"/>
            </a:lnRef>
            <a:fillRef idx="3">
              <a:schemeClr val="accent3"/>
            </a:fillRef>
            <a:effectRef idx="2">
              <a:schemeClr val="accent3"/>
            </a:effectRef>
            <a:fontRef idx="minor">
              <a:schemeClr val="lt1"/>
            </a:fontRef>
          </p:style>
          <p:txBody>
            <a:bodyPr rtlCol="0" anchor="ctr"/>
            <a:lstStyle/>
            <a:p>
              <a:pPr algn="ctr"/>
              <a:endParaRPr lang="zh-CN" altLang="en-US"/>
            </a:p>
          </p:txBody>
        </p:sp>
        <p:sp>
          <p:nvSpPr>
            <p:cNvPr id="1048595" name="椭圆 1048594">
              <a:extLst>
                <a:ext uri="{FF2B5EF4-FFF2-40B4-BE49-F238E27FC236}">
                  <a16:creationId xmlns:a16="http://schemas.microsoft.com/office/drawing/2014/main" id="{4222DC41-758E-D14B-9D53-CC3763C80AB9}"/>
                </a:ext>
              </a:extLst>
            </p:cNvPr>
            <p:cNvSpPr/>
            <p:nvPr/>
          </p:nvSpPr>
          <p:spPr>
            <a:xfrm>
              <a:off x="7750137" y="2544713"/>
              <a:ext cx="90411" cy="105441"/>
            </a:xfrm>
            <a:prstGeom prst="ellipse">
              <a:avLst/>
            </a:prstGeom>
            <a:gradFill>
              <a:gsLst>
                <a:gs pos="0">
                  <a:schemeClr val="accent1">
                    <a:lumMod val="60000"/>
                    <a:lumOff val="40000"/>
                  </a:schemeClr>
                </a:gs>
                <a:gs pos="45000">
                  <a:srgbClr val="00B0F0"/>
                </a:gs>
                <a:gs pos="100000">
                  <a:srgbClr val="00B0F0"/>
                </a:gs>
              </a:gsLst>
            </a:gradFill>
          </p:spPr>
          <p:style>
            <a:lnRef idx="1">
              <a:schemeClr val="accent3"/>
            </a:lnRef>
            <a:fillRef idx="3">
              <a:schemeClr val="accent3"/>
            </a:fillRef>
            <a:effectRef idx="2">
              <a:schemeClr val="accent3"/>
            </a:effectRef>
            <a:fontRef idx="minor">
              <a:schemeClr val="lt1"/>
            </a:fontRef>
          </p:style>
          <p:txBody>
            <a:bodyPr rtlCol="0" anchor="ctr"/>
            <a:lstStyle/>
            <a:p>
              <a:pPr algn="ctr"/>
              <a:endParaRPr lang="zh-CN" altLang="en-US"/>
            </a:p>
          </p:txBody>
        </p:sp>
        <p:sp>
          <p:nvSpPr>
            <p:cNvPr id="1048596" name="椭圆 1048595">
              <a:extLst>
                <a:ext uri="{FF2B5EF4-FFF2-40B4-BE49-F238E27FC236}">
                  <a16:creationId xmlns:a16="http://schemas.microsoft.com/office/drawing/2014/main" id="{4FDD5CEF-F64D-0D96-B13A-A776A1A8B1A1}"/>
                </a:ext>
              </a:extLst>
            </p:cNvPr>
            <p:cNvSpPr/>
            <p:nvPr/>
          </p:nvSpPr>
          <p:spPr>
            <a:xfrm>
              <a:off x="7758025" y="3301961"/>
              <a:ext cx="90411" cy="105441"/>
            </a:xfrm>
            <a:prstGeom prst="ellipse">
              <a:avLst/>
            </a:prstGeom>
            <a:gradFill>
              <a:gsLst>
                <a:gs pos="0">
                  <a:schemeClr val="accent1">
                    <a:lumMod val="60000"/>
                    <a:lumOff val="40000"/>
                  </a:schemeClr>
                </a:gs>
                <a:gs pos="45000">
                  <a:srgbClr val="00B0F0"/>
                </a:gs>
                <a:gs pos="100000">
                  <a:srgbClr val="00B0F0"/>
                </a:gs>
              </a:gsLst>
            </a:gradFill>
          </p:spPr>
          <p:style>
            <a:lnRef idx="1">
              <a:schemeClr val="accent3"/>
            </a:lnRef>
            <a:fillRef idx="3">
              <a:schemeClr val="accent3"/>
            </a:fillRef>
            <a:effectRef idx="2">
              <a:schemeClr val="accent3"/>
            </a:effectRef>
            <a:fontRef idx="minor">
              <a:schemeClr val="lt1"/>
            </a:fontRef>
          </p:style>
          <p:txBody>
            <a:bodyPr rtlCol="0" anchor="ctr"/>
            <a:lstStyle/>
            <a:p>
              <a:pPr algn="ctr"/>
              <a:endParaRPr lang="zh-CN" altLang="en-US"/>
            </a:p>
          </p:txBody>
        </p:sp>
        <p:sp>
          <p:nvSpPr>
            <p:cNvPr id="1048597" name="椭圆 1048596">
              <a:extLst>
                <a:ext uri="{FF2B5EF4-FFF2-40B4-BE49-F238E27FC236}">
                  <a16:creationId xmlns:a16="http://schemas.microsoft.com/office/drawing/2014/main" id="{C80E2D92-FDC5-EC7B-255E-0D0CE5B50956}"/>
                </a:ext>
              </a:extLst>
            </p:cNvPr>
            <p:cNvSpPr/>
            <p:nvPr/>
          </p:nvSpPr>
          <p:spPr>
            <a:xfrm>
              <a:off x="8073071" y="2290932"/>
              <a:ext cx="85516" cy="99646"/>
            </a:xfrm>
            <a:prstGeom prst="ellipse">
              <a:avLst/>
            </a:prstGeom>
            <a:gradFill>
              <a:gsLst>
                <a:gs pos="0">
                  <a:schemeClr val="accent1">
                    <a:lumMod val="60000"/>
                    <a:lumOff val="40000"/>
                  </a:schemeClr>
                </a:gs>
                <a:gs pos="45000">
                  <a:srgbClr val="00B0F0"/>
                </a:gs>
                <a:gs pos="100000">
                  <a:srgbClr val="00B0F0"/>
                </a:gs>
              </a:gsLst>
            </a:gradFill>
          </p:spPr>
          <p:style>
            <a:lnRef idx="1">
              <a:schemeClr val="accent3"/>
            </a:lnRef>
            <a:fillRef idx="3">
              <a:schemeClr val="accent3"/>
            </a:fillRef>
            <a:effectRef idx="2">
              <a:schemeClr val="accent3"/>
            </a:effectRef>
            <a:fontRef idx="minor">
              <a:schemeClr val="lt1"/>
            </a:fontRef>
          </p:style>
          <p:txBody>
            <a:bodyPr rtlCol="0" anchor="ctr"/>
            <a:lstStyle/>
            <a:p>
              <a:pPr algn="ctr"/>
              <a:endParaRPr lang="zh-CN" altLang="en-US"/>
            </a:p>
          </p:txBody>
        </p:sp>
        <p:sp>
          <p:nvSpPr>
            <p:cNvPr id="1048598" name="椭圆 1048597">
              <a:extLst>
                <a:ext uri="{FF2B5EF4-FFF2-40B4-BE49-F238E27FC236}">
                  <a16:creationId xmlns:a16="http://schemas.microsoft.com/office/drawing/2014/main" id="{018EB92D-04FC-6C3B-ABAC-20B3D36E05CA}"/>
                </a:ext>
              </a:extLst>
            </p:cNvPr>
            <p:cNvSpPr/>
            <p:nvPr/>
          </p:nvSpPr>
          <p:spPr>
            <a:xfrm>
              <a:off x="8455108" y="3155914"/>
              <a:ext cx="90411" cy="105441"/>
            </a:xfrm>
            <a:prstGeom prst="ellipse">
              <a:avLst/>
            </a:prstGeom>
            <a:gradFill>
              <a:gsLst>
                <a:gs pos="0">
                  <a:schemeClr val="accent1">
                    <a:lumMod val="60000"/>
                    <a:lumOff val="40000"/>
                  </a:schemeClr>
                </a:gs>
                <a:gs pos="45000">
                  <a:srgbClr val="00B0F0"/>
                </a:gs>
                <a:gs pos="100000">
                  <a:srgbClr val="00B0F0"/>
                </a:gs>
              </a:gsLst>
            </a:gradFill>
          </p:spPr>
          <p:style>
            <a:lnRef idx="1">
              <a:schemeClr val="accent3"/>
            </a:lnRef>
            <a:fillRef idx="3">
              <a:schemeClr val="accent3"/>
            </a:fillRef>
            <a:effectRef idx="2">
              <a:schemeClr val="accent3"/>
            </a:effectRef>
            <a:fontRef idx="minor">
              <a:schemeClr val="lt1"/>
            </a:fontRef>
          </p:style>
          <p:txBody>
            <a:bodyPr rtlCol="0" anchor="ctr"/>
            <a:lstStyle/>
            <a:p>
              <a:pPr algn="ctr"/>
              <a:endParaRPr lang="zh-CN" altLang="en-US"/>
            </a:p>
          </p:txBody>
        </p:sp>
        <p:sp>
          <p:nvSpPr>
            <p:cNvPr id="1048599" name="椭圆 1048598">
              <a:extLst>
                <a:ext uri="{FF2B5EF4-FFF2-40B4-BE49-F238E27FC236}">
                  <a16:creationId xmlns:a16="http://schemas.microsoft.com/office/drawing/2014/main" id="{9DC34252-C1AF-EBE6-3907-C0B0FC2FC695}"/>
                </a:ext>
              </a:extLst>
            </p:cNvPr>
            <p:cNvSpPr/>
            <p:nvPr/>
          </p:nvSpPr>
          <p:spPr>
            <a:xfrm>
              <a:off x="8340062" y="1958405"/>
              <a:ext cx="85516" cy="99646"/>
            </a:xfrm>
            <a:prstGeom prst="ellipse">
              <a:avLst/>
            </a:prstGeom>
            <a:gradFill>
              <a:gsLst>
                <a:gs pos="0">
                  <a:schemeClr val="accent1">
                    <a:lumMod val="60000"/>
                    <a:lumOff val="40000"/>
                  </a:schemeClr>
                </a:gs>
                <a:gs pos="45000">
                  <a:srgbClr val="00B0F0"/>
                </a:gs>
                <a:gs pos="100000">
                  <a:srgbClr val="00B0F0"/>
                </a:gs>
              </a:gsLst>
            </a:gradFill>
          </p:spPr>
          <p:style>
            <a:lnRef idx="1">
              <a:schemeClr val="accent3"/>
            </a:lnRef>
            <a:fillRef idx="3">
              <a:schemeClr val="accent3"/>
            </a:fillRef>
            <a:effectRef idx="2">
              <a:schemeClr val="accent3"/>
            </a:effectRef>
            <a:fontRef idx="minor">
              <a:schemeClr val="lt1"/>
            </a:fontRef>
          </p:style>
          <p:txBody>
            <a:bodyPr rtlCol="0" anchor="ctr"/>
            <a:lstStyle/>
            <a:p>
              <a:pPr algn="ctr"/>
              <a:endParaRPr lang="zh-CN" altLang="en-US"/>
            </a:p>
          </p:txBody>
        </p:sp>
        <p:sp>
          <p:nvSpPr>
            <p:cNvPr id="1048600" name="椭圆 1048599">
              <a:extLst>
                <a:ext uri="{FF2B5EF4-FFF2-40B4-BE49-F238E27FC236}">
                  <a16:creationId xmlns:a16="http://schemas.microsoft.com/office/drawing/2014/main" id="{EA9C1C3D-E32B-BC33-B1E6-EE4366775166}"/>
                </a:ext>
              </a:extLst>
            </p:cNvPr>
            <p:cNvSpPr/>
            <p:nvPr/>
          </p:nvSpPr>
          <p:spPr>
            <a:xfrm>
              <a:off x="8328532" y="2454861"/>
              <a:ext cx="90411" cy="105441"/>
            </a:xfrm>
            <a:prstGeom prst="ellipse">
              <a:avLst/>
            </a:prstGeom>
            <a:gradFill>
              <a:gsLst>
                <a:gs pos="0">
                  <a:schemeClr val="accent1">
                    <a:lumMod val="60000"/>
                    <a:lumOff val="40000"/>
                  </a:schemeClr>
                </a:gs>
                <a:gs pos="45000">
                  <a:srgbClr val="00B0F0"/>
                </a:gs>
                <a:gs pos="100000">
                  <a:srgbClr val="00B0F0"/>
                </a:gs>
              </a:gsLst>
            </a:gradFill>
          </p:spPr>
          <p:style>
            <a:lnRef idx="1">
              <a:schemeClr val="accent3"/>
            </a:lnRef>
            <a:fillRef idx="3">
              <a:schemeClr val="accent3"/>
            </a:fillRef>
            <a:effectRef idx="2">
              <a:schemeClr val="accent3"/>
            </a:effectRef>
            <a:fontRef idx="minor">
              <a:schemeClr val="lt1"/>
            </a:fontRef>
          </p:style>
          <p:txBody>
            <a:bodyPr rtlCol="0" anchor="ctr"/>
            <a:lstStyle/>
            <a:p>
              <a:pPr algn="ctr"/>
              <a:endParaRPr lang="zh-CN" altLang="en-US"/>
            </a:p>
          </p:txBody>
        </p:sp>
        <p:sp>
          <p:nvSpPr>
            <p:cNvPr id="1048601" name="椭圆 1048600">
              <a:extLst>
                <a:ext uri="{FF2B5EF4-FFF2-40B4-BE49-F238E27FC236}">
                  <a16:creationId xmlns:a16="http://schemas.microsoft.com/office/drawing/2014/main" id="{E3939436-8700-893D-8547-9FD494EBA06E}"/>
                </a:ext>
              </a:extLst>
            </p:cNvPr>
            <p:cNvSpPr/>
            <p:nvPr/>
          </p:nvSpPr>
          <p:spPr>
            <a:xfrm>
              <a:off x="8336420" y="3212109"/>
              <a:ext cx="90411" cy="105441"/>
            </a:xfrm>
            <a:prstGeom prst="ellipse">
              <a:avLst/>
            </a:prstGeom>
            <a:gradFill>
              <a:gsLst>
                <a:gs pos="0">
                  <a:schemeClr val="accent1">
                    <a:lumMod val="60000"/>
                    <a:lumOff val="40000"/>
                  </a:schemeClr>
                </a:gs>
                <a:gs pos="45000">
                  <a:srgbClr val="00B0F0"/>
                </a:gs>
                <a:gs pos="100000">
                  <a:srgbClr val="00B0F0"/>
                </a:gs>
              </a:gsLst>
            </a:gradFill>
          </p:spPr>
          <p:style>
            <a:lnRef idx="1">
              <a:schemeClr val="accent3"/>
            </a:lnRef>
            <a:fillRef idx="3">
              <a:schemeClr val="accent3"/>
            </a:fillRef>
            <a:effectRef idx="2">
              <a:schemeClr val="accent3"/>
            </a:effectRef>
            <a:fontRef idx="minor">
              <a:schemeClr val="lt1"/>
            </a:fontRef>
          </p:style>
          <p:txBody>
            <a:bodyPr rtlCol="0" anchor="ctr"/>
            <a:lstStyle/>
            <a:p>
              <a:pPr algn="ctr"/>
              <a:endParaRPr lang="zh-CN" altLang="en-US"/>
            </a:p>
          </p:txBody>
        </p:sp>
        <p:sp>
          <p:nvSpPr>
            <p:cNvPr id="1048602" name="椭圆 1048601">
              <a:extLst>
                <a:ext uri="{FF2B5EF4-FFF2-40B4-BE49-F238E27FC236}">
                  <a16:creationId xmlns:a16="http://schemas.microsoft.com/office/drawing/2014/main" id="{443F5DC1-D7B1-5BE7-92DA-3CC6EA075B21}"/>
                </a:ext>
              </a:extLst>
            </p:cNvPr>
            <p:cNvSpPr/>
            <p:nvPr/>
          </p:nvSpPr>
          <p:spPr>
            <a:xfrm>
              <a:off x="8651466" y="2201080"/>
              <a:ext cx="85516" cy="99646"/>
            </a:xfrm>
            <a:prstGeom prst="ellipse">
              <a:avLst/>
            </a:prstGeom>
            <a:gradFill>
              <a:gsLst>
                <a:gs pos="0">
                  <a:schemeClr val="accent1">
                    <a:lumMod val="60000"/>
                    <a:lumOff val="40000"/>
                  </a:schemeClr>
                </a:gs>
                <a:gs pos="45000">
                  <a:srgbClr val="00B0F0"/>
                </a:gs>
                <a:gs pos="100000">
                  <a:srgbClr val="00B0F0"/>
                </a:gs>
              </a:gsLst>
            </a:gradFill>
          </p:spPr>
          <p:style>
            <a:lnRef idx="1">
              <a:schemeClr val="accent3"/>
            </a:lnRef>
            <a:fillRef idx="3">
              <a:schemeClr val="accent3"/>
            </a:fillRef>
            <a:effectRef idx="2">
              <a:schemeClr val="accent3"/>
            </a:effectRef>
            <a:fontRef idx="minor">
              <a:schemeClr val="lt1"/>
            </a:fontRef>
          </p:style>
          <p:txBody>
            <a:bodyPr rtlCol="0" anchor="ctr"/>
            <a:lstStyle/>
            <a:p>
              <a:pPr algn="ctr"/>
              <a:endParaRPr lang="zh-CN" altLang="en-US"/>
            </a:p>
          </p:txBody>
        </p:sp>
        <p:sp>
          <p:nvSpPr>
            <p:cNvPr id="1048603" name="椭圆 1048602">
              <a:extLst>
                <a:ext uri="{FF2B5EF4-FFF2-40B4-BE49-F238E27FC236}">
                  <a16:creationId xmlns:a16="http://schemas.microsoft.com/office/drawing/2014/main" id="{3DBA3B5D-9350-7071-0A96-425CA1F7C753}"/>
                </a:ext>
              </a:extLst>
            </p:cNvPr>
            <p:cNvSpPr/>
            <p:nvPr/>
          </p:nvSpPr>
          <p:spPr>
            <a:xfrm>
              <a:off x="9033503" y="3066062"/>
              <a:ext cx="90411" cy="105441"/>
            </a:xfrm>
            <a:prstGeom prst="ellipse">
              <a:avLst/>
            </a:prstGeom>
            <a:gradFill>
              <a:gsLst>
                <a:gs pos="0">
                  <a:schemeClr val="accent1">
                    <a:lumMod val="60000"/>
                    <a:lumOff val="40000"/>
                  </a:schemeClr>
                </a:gs>
                <a:gs pos="45000">
                  <a:srgbClr val="00B0F0"/>
                </a:gs>
                <a:gs pos="100000">
                  <a:srgbClr val="00B0F0"/>
                </a:gs>
              </a:gsLst>
            </a:gradFill>
          </p:spPr>
          <p:style>
            <a:lnRef idx="1">
              <a:schemeClr val="accent3"/>
            </a:lnRef>
            <a:fillRef idx="3">
              <a:schemeClr val="accent3"/>
            </a:fillRef>
            <a:effectRef idx="2">
              <a:schemeClr val="accent3"/>
            </a:effectRef>
            <a:fontRef idx="minor">
              <a:schemeClr val="lt1"/>
            </a:fontRef>
          </p:style>
          <p:txBody>
            <a:bodyPr rtlCol="0" anchor="ctr"/>
            <a:lstStyle/>
            <a:p>
              <a:pPr algn="ctr"/>
              <a:endParaRPr lang="zh-CN" altLang="en-US"/>
            </a:p>
          </p:txBody>
        </p:sp>
        <p:sp>
          <p:nvSpPr>
            <p:cNvPr id="1048604" name="椭圆 1048603">
              <a:extLst>
                <a:ext uri="{FF2B5EF4-FFF2-40B4-BE49-F238E27FC236}">
                  <a16:creationId xmlns:a16="http://schemas.microsoft.com/office/drawing/2014/main" id="{FDDBCB42-D65D-1F0F-0825-E222F3CA6591}"/>
                </a:ext>
              </a:extLst>
            </p:cNvPr>
            <p:cNvSpPr/>
            <p:nvPr/>
          </p:nvSpPr>
          <p:spPr>
            <a:xfrm>
              <a:off x="9583968" y="1974601"/>
              <a:ext cx="85516" cy="99646"/>
            </a:xfrm>
            <a:prstGeom prst="ellipse">
              <a:avLst/>
            </a:prstGeom>
            <a:gradFill>
              <a:gsLst>
                <a:gs pos="0">
                  <a:schemeClr val="accent1">
                    <a:lumMod val="60000"/>
                    <a:lumOff val="40000"/>
                  </a:schemeClr>
                </a:gs>
                <a:gs pos="45000">
                  <a:srgbClr val="00B0F0"/>
                </a:gs>
                <a:gs pos="100000">
                  <a:srgbClr val="00B0F0"/>
                </a:gs>
              </a:gsLst>
            </a:gradFill>
          </p:spPr>
          <p:style>
            <a:lnRef idx="1">
              <a:schemeClr val="accent3"/>
            </a:lnRef>
            <a:fillRef idx="3">
              <a:schemeClr val="accent3"/>
            </a:fillRef>
            <a:effectRef idx="2">
              <a:schemeClr val="accent3"/>
            </a:effectRef>
            <a:fontRef idx="minor">
              <a:schemeClr val="lt1"/>
            </a:fontRef>
          </p:style>
          <p:txBody>
            <a:bodyPr rtlCol="0" anchor="ctr"/>
            <a:lstStyle/>
            <a:p>
              <a:pPr algn="ctr"/>
              <a:endParaRPr lang="zh-CN" altLang="en-US"/>
            </a:p>
          </p:txBody>
        </p:sp>
        <p:sp>
          <p:nvSpPr>
            <p:cNvPr id="1048605" name="椭圆 1048604">
              <a:extLst>
                <a:ext uri="{FF2B5EF4-FFF2-40B4-BE49-F238E27FC236}">
                  <a16:creationId xmlns:a16="http://schemas.microsoft.com/office/drawing/2014/main" id="{4A0B4BB4-2E38-83C1-C679-DD1E68B7F844}"/>
                </a:ext>
              </a:extLst>
            </p:cNvPr>
            <p:cNvSpPr/>
            <p:nvPr/>
          </p:nvSpPr>
          <p:spPr>
            <a:xfrm>
              <a:off x="9572438" y="2471057"/>
              <a:ext cx="90411" cy="105441"/>
            </a:xfrm>
            <a:prstGeom prst="ellipse">
              <a:avLst/>
            </a:prstGeom>
            <a:gradFill>
              <a:gsLst>
                <a:gs pos="0">
                  <a:schemeClr val="accent1">
                    <a:lumMod val="60000"/>
                    <a:lumOff val="40000"/>
                  </a:schemeClr>
                </a:gs>
                <a:gs pos="45000">
                  <a:srgbClr val="00B0F0"/>
                </a:gs>
                <a:gs pos="100000">
                  <a:srgbClr val="00B0F0"/>
                </a:gs>
              </a:gsLst>
            </a:gradFill>
          </p:spPr>
          <p:style>
            <a:lnRef idx="1">
              <a:schemeClr val="accent3"/>
            </a:lnRef>
            <a:fillRef idx="3">
              <a:schemeClr val="accent3"/>
            </a:fillRef>
            <a:effectRef idx="2">
              <a:schemeClr val="accent3"/>
            </a:effectRef>
            <a:fontRef idx="minor">
              <a:schemeClr val="lt1"/>
            </a:fontRef>
          </p:style>
          <p:txBody>
            <a:bodyPr rtlCol="0" anchor="ctr"/>
            <a:lstStyle/>
            <a:p>
              <a:pPr algn="ctr"/>
              <a:endParaRPr lang="zh-CN" altLang="en-US"/>
            </a:p>
          </p:txBody>
        </p:sp>
        <p:sp>
          <p:nvSpPr>
            <p:cNvPr id="1048606" name="椭圆 1048605">
              <a:extLst>
                <a:ext uri="{FF2B5EF4-FFF2-40B4-BE49-F238E27FC236}">
                  <a16:creationId xmlns:a16="http://schemas.microsoft.com/office/drawing/2014/main" id="{0EBD1D00-5B0B-DBC3-DBC5-8505DE051F04}"/>
                </a:ext>
              </a:extLst>
            </p:cNvPr>
            <p:cNvSpPr/>
            <p:nvPr/>
          </p:nvSpPr>
          <p:spPr>
            <a:xfrm>
              <a:off x="9580326" y="3228305"/>
              <a:ext cx="90411" cy="105441"/>
            </a:xfrm>
            <a:prstGeom prst="ellipse">
              <a:avLst/>
            </a:prstGeom>
            <a:gradFill>
              <a:gsLst>
                <a:gs pos="0">
                  <a:schemeClr val="accent1">
                    <a:lumMod val="60000"/>
                    <a:lumOff val="40000"/>
                  </a:schemeClr>
                </a:gs>
                <a:gs pos="45000">
                  <a:srgbClr val="00B0F0"/>
                </a:gs>
                <a:gs pos="100000">
                  <a:srgbClr val="00B0F0"/>
                </a:gs>
              </a:gsLst>
            </a:gradFill>
          </p:spPr>
          <p:style>
            <a:lnRef idx="1">
              <a:schemeClr val="accent3"/>
            </a:lnRef>
            <a:fillRef idx="3">
              <a:schemeClr val="accent3"/>
            </a:fillRef>
            <a:effectRef idx="2">
              <a:schemeClr val="accent3"/>
            </a:effectRef>
            <a:fontRef idx="minor">
              <a:schemeClr val="lt1"/>
            </a:fontRef>
          </p:style>
          <p:txBody>
            <a:bodyPr rtlCol="0" anchor="ctr"/>
            <a:lstStyle/>
            <a:p>
              <a:pPr algn="ctr"/>
              <a:endParaRPr lang="zh-CN" altLang="en-US"/>
            </a:p>
          </p:txBody>
        </p:sp>
        <p:sp>
          <p:nvSpPr>
            <p:cNvPr id="1048607" name="椭圆 1048606">
              <a:extLst>
                <a:ext uri="{FF2B5EF4-FFF2-40B4-BE49-F238E27FC236}">
                  <a16:creationId xmlns:a16="http://schemas.microsoft.com/office/drawing/2014/main" id="{55FF6032-1628-7E1A-313C-E99AD6C36C79}"/>
                </a:ext>
              </a:extLst>
            </p:cNvPr>
            <p:cNvSpPr/>
            <p:nvPr/>
          </p:nvSpPr>
          <p:spPr>
            <a:xfrm>
              <a:off x="9895372" y="2217276"/>
              <a:ext cx="85516" cy="99646"/>
            </a:xfrm>
            <a:prstGeom prst="ellipse">
              <a:avLst/>
            </a:prstGeom>
            <a:gradFill>
              <a:gsLst>
                <a:gs pos="0">
                  <a:schemeClr val="accent1">
                    <a:lumMod val="60000"/>
                    <a:lumOff val="40000"/>
                  </a:schemeClr>
                </a:gs>
                <a:gs pos="45000">
                  <a:srgbClr val="00B0F0"/>
                </a:gs>
                <a:gs pos="100000">
                  <a:srgbClr val="00B0F0"/>
                </a:gs>
              </a:gsLst>
            </a:gradFill>
          </p:spPr>
          <p:style>
            <a:lnRef idx="1">
              <a:schemeClr val="accent3"/>
            </a:lnRef>
            <a:fillRef idx="3">
              <a:schemeClr val="accent3"/>
            </a:fillRef>
            <a:effectRef idx="2">
              <a:schemeClr val="accent3"/>
            </a:effectRef>
            <a:fontRef idx="minor">
              <a:schemeClr val="lt1"/>
            </a:fontRef>
          </p:style>
          <p:txBody>
            <a:bodyPr rtlCol="0" anchor="ctr"/>
            <a:lstStyle/>
            <a:p>
              <a:pPr algn="ctr"/>
              <a:endParaRPr lang="zh-CN" altLang="en-US"/>
            </a:p>
          </p:txBody>
        </p:sp>
        <p:sp>
          <p:nvSpPr>
            <p:cNvPr id="1048608" name="椭圆 1048607">
              <a:extLst>
                <a:ext uri="{FF2B5EF4-FFF2-40B4-BE49-F238E27FC236}">
                  <a16:creationId xmlns:a16="http://schemas.microsoft.com/office/drawing/2014/main" id="{E9C2EC8D-4194-721D-DD75-56DCD1C5376D}"/>
                </a:ext>
              </a:extLst>
            </p:cNvPr>
            <p:cNvSpPr/>
            <p:nvPr/>
          </p:nvSpPr>
          <p:spPr>
            <a:xfrm>
              <a:off x="10277409" y="3082258"/>
              <a:ext cx="90411" cy="105441"/>
            </a:xfrm>
            <a:prstGeom prst="ellipse">
              <a:avLst/>
            </a:prstGeom>
            <a:gradFill>
              <a:gsLst>
                <a:gs pos="0">
                  <a:schemeClr val="accent1">
                    <a:lumMod val="60000"/>
                    <a:lumOff val="40000"/>
                  </a:schemeClr>
                </a:gs>
                <a:gs pos="45000">
                  <a:srgbClr val="00B0F0"/>
                </a:gs>
                <a:gs pos="100000">
                  <a:srgbClr val="00B0F0"/>
                </a:gs>
              </a:gsLst>
            </a:gradFill>
          </p:spPr>
          <p:style>
            <a:lnRef idx="1">
              <a:schemeClr val="accent3"/>
            </a:lnRef>
            <a:fillRef idx="3">
              <a:schemeClr val="accent3"/>
            </a:fillRef>
            <a:effectRef idx="2">
              <a:schemeClr val="accent3"/>
            </a:effectRef>
            <a:fontRef idx="minor">
              <a:schemeClr val="lt1"/>
            </a:fontRef>
          </p:style>
          <p:txBody>
            <a:bodyPr rtlCol="0" anchor="ctr"/>
            <a:lstStyle/>
            <a:p>
              <a:pPr algn="ctr"/>
              <a:endParaRPr lang="zh-CN" altLang="en-US"/>
            </a:p>
          </p:txBody>
        </p:sp>
        <p:sp>
          <p:nvSpPr>
            <p:cNvPr id="1048609" name="椭圆 1048608">
              <a:extLst>
                <a:ext uri="{FF2B5EF4-FFF2-40B4-BE49-F238E27FC236}">
                  <a16:creationId xmlns:a16="http://schemas.microsoft.com/office/drawing/2014/main" id="{E8B1D4C3-2D27-8A08-BC6B-1172F0A56BFC}"/>
                </a:ext>
              </a:extLst>
            </p:cNvPr>
            <p:cNvSpPr/>
            <p:nvPr/>
          </p:nvSpPr>
          <p:spPr>
            <a:xfrm>
              <a:off x="10103628" y="1994810"/>
              <a:ext cx="85516" cy="99646"/>
            </a:xfrm>
            <a:prstGeom prst="ellipse">
              <a:avLst/>
            </a:prstGeom>
            <a:gradFill>
              <a:gsLst>
                <a:gs pos="0">
                  <a:schemeClr val="accent1">
                    <a:lumMod val="60000"/>
                    <a:lumOff val="40000"/>
                  </a:schemeClr>
                </a:gs>
                <a:gs pos="45000">
                  <a:srgbClr val="00B0F0"/>
                </a:gs>
                <a:gs pos="100000">
                  <a:srgbClr val="00B0F0"/>
                </a:gs>
              </a:gsLst>
            </a:gradFill>
          </p:spPr>
          <p:style>
            <a:lnRef idx="1">
              <a:schemeClr val="accent3"/>
            </a:lnRef>
            <a:fillRef idx="3">
              <a:schemeClr val="accent3"/>
            </a:fillRef>
            <a:effectRef idx="2">
              <a:schemeClr val="accent3"/>
            </a:effectRef>
            <a:fontRef idx="minor">
              <a:schemeClr val="lt1"/>
            </a:fontRef>
          </p:style>
          <p:txBody>
            <a:bodyPr rtlCol="0" anchor="ctr"/>
            <a:lstStyle/>
            <a:p>
              <a:pPr algn="ctr"/>
              <a:endParaRPr lang="zh-CN" altLang="en-US"/>
            </a:p>
          </p:txBody>
        </p:sp>
        <p:sp>
          <p:nvSpPr>
            <p:cNvPr id="1048610" name="椭圆 1048609">
              <a:extLst>
                <a:ext uri="{FF2B5EF4-FFF2-40B4-BE49-F238E27FC236}">
                  <a16:creationId xmlns:a16="http://schemas.microsoft.com/office/drawing/2014/main" id="{84D3A717-CEAA-2187-7735-D957B4568C5D}"/>
                </a:ext>
              </a:extLst>
            </p:cNvPr>
            <p:cNvSpPr/>
            <p:nvPr/>
          </p:nvSpPr>
          <p:spPr>
            <a:xfrm>
              <a:off x="10092098" y="2491266"/>
              <a:ext cx="90411" cy="105441"/>
            </a:xfrm>
            <a:prstGeom prst="ellipse">
              <a:avLst/>
            </a:prstGeom>
            <a:gradFill>
              <a:gsLst>
                <a:gs pos="0">
                  <a:schemeClr val="accent1">
                    <a:lumMod val="60000"/>
                    <a:lumOff val="40000"/>
                  </a:schemeClr>
                </a:gs>
                <a:gs pos="45000">
                  <a:srgbClr val="00B0F0"/>
                </a:gs>
                <a:gs pos="100000">
                  <a:srgbClr val="00B0F0"/>
                </a:gs>
              </a:gsLst>
            </a:gradFill>
          </p:spPr>
          <p:style>
            <a:lnRef idx="1">
              <a:schemeClr val="accent3"/>
            </a:lnRef>
            <a:fillRef idx="3">
              <a:schemeClr val="accent3"/>
            </a:fillRef>
            <a:effectRef idx="2">
              <a:schemeClr val="accent3"/>
            </a:effectRef>
            <a:fontRef idx="minor">
              <a:schemeClr val="lt1"/>
            </a:fontRef>
          </p:style>
          <p:txBody>
            <a:bodyPr rtlCol="0" anchor="ctr"/>
            <a:lstStyle/>
            <a:p>
              <a:pPr algn="ctr"/>
              <a:endParaRPr lang="zh-CN" altLang="en-US"/>
            </a:p>
          </p:txBody>
        </p:sp>
        <p:sp>
          <p:nvSpPr>
            <p:cNvPr id="1048611" name="椭圆 1048610">
              <a:extLst>
                <a:ext uri="{FF2B5EF4-FFF2-40B4-BE49-F238E27FC236}">
                  <a16:creationId xmlns:a16="http://schemas.microsoft.com/office/drawing/2014/main" id="{DC925560-0A1B-9D29-A51A-B8C7E5932CCA}"/>
                </a:ext>
              </a:extLst>
            </p:cNvPr>
            <p:cNvSpPr/>
            <p:nvPr/>
          </p:nvSpPr>
          <p:spPr>
            <a:xfrm>
              <a:off x="10099986" y="3248514"/>
              <a:ext cx="90411" cy="105441"/>
            </a:xfrm>
            <a:prstGeom prst="ellipse">
              <a:avLst/>
            </a:prstGeom>
            <a:gradFill>
              <a:gsLst>
                <a:gs pos="0">
                  <a:schemeClr val="accent1">
                    <a:lumMod val="60000"/>
                    <a:lumOff val="40000"/>
                  </a:schemeClr>
                </a:gs>
                <a:gs pos="45000">
                  <a:srgbClr val="00B0F0"/>
                </a:gs>
                <a:gs pos="100000">
                  <a:srgbClr val="00B0F0"/>
                </a:gs>
              </a:gsLst>
            </a:gradFill>
          </p:spPr>
          <p:style>
            <a:lnRef idx="1">
              <a:schemeClr val="accent3"/>
            </a:lnRef>
            <a:fillRef idx="3">
              <a:schemeClr val="accent3"/>
            </a:fillRef>
            <a:effectRef idx="2">
              <a:schemeClr val="accent3"/>
            </a:effectRef>
            <a:fontRef idx="minor">
              <a:schemeClr val="lt1"/>
            </a:fontRef>
          </p:style>
          <p:txBody>
            <a:bodyPr rtlCol="0" anchor="ctr"/>
            <a:lstStyle/>
            <a:p>
              <a:pPr algn="ctr"/>
              <a:endParaRPr lang="zh-CN" altLang="en-US"/>
            </a:p>
          </p:txBody>
        </p:sp>
        <p:sp>
          <p:nvSpPr>
            <p:cNvPr id="1048612" name="椭圆 1048611">
              <a:extLst>
                <a:ext uri="{FF2B5EF4-FFF2-40B4-BE49-F238E27FC236}">
                  <a16:creationId xmlns:a16="http://schemas.microsoft.com/office/drawing/2014/main" id="{54003D27-9702-5110-7929-5F8124116971}"/>
                </a:ext>
              </a:extLst>
            </p:cNvPr>
            <p:cNvSpPr/>
            <p:nvPr/>
          </p:nvSpPr>
          <p:spPr>
            <a:xfrm>
              <a:off x="10415032" y="2237485"/>
              <a:ext cx="85516" cy="99646"/>
            </a:xfrm>
            <a:prstGeom prst="ellipse">
              <a:avLst/>
            </a:prstGeom>
            <a:gradFill>
              <a:gsLst>
                <a:gs pos="0">
                  <a:schemeClr val="accent1">
                    <a:lumMod val="60000"/>
                    <a:lumOff val="40000"/>
                  </a:schemeClr>
                </a:gs>
                <a:gs pos="45000">
                  <a:srgbClr val="00B0F0"/>
                </a:gs>
                <a:gs pos="100000">
                  <a:srgbClr val="00B0F0"/>
                </a:gs>
              </a:gsLst>
            </a:gradFill>
          </p:spPr>
          <p:style>
            <a:lnRef idx="1">
              <a:schemeClr val="accent3"/>
            </a:lnRef>
            <a:fillRef idx="3">
              <a:schemeClr val="accent3"/>
            </a:fillRef>
            <a:effectRef idx="2">
              <a:schemeClr val="accent3"/>
            </a:effectRef>
            <a:fontRef idx="minor">
              <a:schemeClr val="lt1"/>
            </a:fontRef>
          </p:style>
          <p:txBody>
            <a:bodyPr rtlCol="0" anchor="ctr"/>
            <a:lstStyle/>
            <a:p>
              <a:pPr algn="ctr"/>
              <a:endParaRPr lang="zh-CN" altLang="en-US"/>
            </a:p>
          </p:txBody>
        </p:sp>
        <p:sp>
          <p:nvSpPr>
            <p:cNvPr id="1048613" name="椭圆 1048612">
              <a:extLst>
                <a:ext uri="{FF2B5EF4-FFF2-40B4-BE49-F238E27FC236}">
                  <a16:creationId xmlns:a16="http://schemas.microsoft.com/office/drawing/2014/main" id="{28D20D20-4603-D7B5-1D88-56D33B19805D}"/>
                </a:ext>
              </a:extLst>
            </p:cNvPr>
            <p:cNvSpPr/>
            <p:nvPr/>
          </p:nvSpPr>
          <p:spPr>
            <a:xfrm>
              <a:off x="10797069" y="3102467"/>
              <a:ext cx="90411" cy="105441"/>
            </a:xfrm>
            <a:prstGeom prst="ellipse">
              <a:avLst/>
            </a:prstGeom>
            <a:gradFill>
              <a:gsLst>
                <a:gs pos="0">
                  <a:schemeClr val="accent1">
                    <a:lumMod val="60000"/>
                    <a:lumOff val="40000"/>
                  </a:schemeClr>
                </a:gs>
                <a:gs pos="45000">
                  <a:srgbClr val="00B0F0"/>
                </a:gs>
                <a:gs pos="100000">
                  <a:srgbClr val="00B0F0"/>
                </a:gs>
              </a:gsLst>
            </a:gradFill>
          </p:spPr>
          <p:style>
            <a:lnRef idx="1">
              <a:schemeClr val="accent3"/>
            </a:lnRef>
            <a:fillRef idx="3">
              <a:schemeClr val="accent3"/>
            </a:fillRef>
            <a:effectRef idx="2">
              <a:schemeClr val="accent3"/>
            </a:effectRef>
            <a:fontRef idx="minor">
              <a:schemeClr val="lt1"/>
            </a:fontRef>
          </p:style>
          <p:txBody>
            <a:bodyPr rtlCol="0" anchor="ctr"/>
            <a:lstStyle/>
            <a:p>
              <a:pPr algn="ctr"/>
              <a:endParaRPr lang="zh-CN" altLang="en-US"/>
            </a:p>
          </p:txBody>
        </p:sp>
        <p:sp>
          <p:nvSpPr>
            <p:cNvPr id="1048618" name="文本框 1048617">
              <a:extLst>
                <a:ext uri="{FF2B5EF4-FFF2-40B4-BE49-F238E27FC236}">
                  <a16:creationId xmlns:a16="http://schemas.microsoft.com/office/drawing/2014/main" id="{F9EB4592-7D17-135D-D156-541C8E426CFA}"/>
                </a:ext>
              </a:extLst>
            </p:cNvPr>
            <p:cNvSpPr txBox="1"/>
            <p:nvPr/>
          </p:nvSpPr>
          <p:spPr>
            <a:xfrm>
              <a:off x="4743732" y="3793733"/>
              <a:ext cx="872874" cy="276999"/>
            </a:xfrm>
            <a:prstGeom prst="rect">
              <a:avLst/>
            </a:prstGeom>
            <a:noFill/>
          </p:spPr>
          <p:txBody>
            <a:bodyPr wrap="square" rtlCol="0">
              <a:spAutoFit/>
            </a:bodyPr>
            <a:lstStyle/>
            <a:p>
              <a:r>
                <a:rPr lang="zh-CN" altLang="en-US" sz="1200" dirty="0"/>
                <a:t>加速电极</a:t>
              </a:r>
            </a:p>
          </p:txBody>
        </p:sp>
        <mc:AlternateContent xmlns:mc="http://schemas.openxmlformats.org/markup-compatibility/2006" xmlns:a14="http://schemas.microsoft.com/office/drawing/2010/main">
          <mc:Choice Requires="a14">
            <p:sp>
              <p:nvSpPr>
                <p:cNvPr id="1048620" name="文本框 1048619">
                  <a:extLst>
                    <a:ext uri="{FF2B5EF4-FFF2-40B4-BE49-F238E27FC236}">
                      <a16:creationId xmlns:a16="http://schemas.microsoft.com/office/drawing/2014/main" id="{4DB2153C-AF98-A3FC-2D54-13F3D6E26CF2}"/>
                    </a:ext>
                  </a:extLst>
                </p:cNvPr>
                <p:cNvSpPr txBox="1"/>
                <p:nvPr/>
              </p:nvSpPr>
              <p:spPr>
                <a:xfrm>
                  <a:off x="10582075" y="1594812"/>
                  <a:ext cx="968921" cy="276999"/>
                </a:xfrm>
                <a:prstGeom prst="rect">
                  <a:avLst/>
                </a:prstGeom>
                <a:noFill/>
              </p:spPr>
              <p:txBody>
                <a:bodyPr wrap="square" rtlCol="0">
                  <a:spAutoFit/>
                </a:bodyPr>
                <a:lstStyle/>
                <a:p>
                  <a:r>
                    <a:rPr lang="zh-CN" altLang="en-US" sz="1200"/>
                    <a:t>接地</a:t>
                  </a:r>
                  <a14:m>
                    <m:oMath xmlns:m="http://schemas.openxmlformats.org/officeDocument/2006/math">
                      <m:r>
                        <a:rPr lang="en-US" altLang="zh-CN" sz="1200" b="0" i="1" smtClean="0">
                          <a:latin typeface="Cambria Math" panose="02040503050406030204" pitchFamily="18" charset="0"/>
                        </a:rPr>
                        <m:t>𝜙</m:t>
                      </m:r>
                    </m:oMath>
                  </a14:m>
                  <a:r>
                    <a:rPr lang="en-US" altLang="zh-CN" sz="1200"/>
                    <a:t>=0</a:t>
                  </a:r>
                  <a:endParaRPr lang="zh-CN" altLang="en-US" sz="1200"/>
                </a:p>
              </p:txBody>
            </p:sp>
          </mc:Choice>
          <mc:Fallback xmlns="">
            <p:sp>
              <p:nvSpPr>
                <p:cNvPr id="1048620" name="文本框 1048619">
                  <a:extLst>
                    <a:ext uri="{FF2B5EF4-FFF2-40B4-BE49-F238E27FC236}">
                      <a16:creationId xmlns:a16="http://schemas.microsoft.com/office/drawing/2014/main" id="{4DB2153C-AF98-A3FC-2D54-13F3D6E26CF2}"/>
                    </a:ext>
                  </a:extLst>
                </p:cNvPr>
                <p:cNvSpPr txBox="1">
                  <a:spLocks noRot="1" noChangeAspect="1" noMove="1" noResize="1" noEditPoints="1" noAdjustHandles="1" noChangeArrowheads="1" noChangeShapeType="1" noTextEdit="1"/>
                </p:cNvSpPr>
                <p:nvPr/>
              </p:nvSpPr>
              <p:spPr>
                <a:xfrm>
                  <a:off x="10582075" y="1594812"/>
                  <a:ext cx="968921" cy="276999"/>
                </a:xfrm>
                <a:prstGeom prst="rect">
                  <a:avLst/>
                </a:prstGeom>
                <a:blipFill>
                  <a:blip r:embed="rId4"/>
                  <a:stretch>
                    <a:fillRect l="-629" t="-2222" b="-17778"/>
                  </a:stretch>
                </a:blipFill>
              </p:spPr>
              <p:txBody>
                <a:bodyPr/>
                <a:lstStyle/>
                <a:p>
                  <a:r>
                    <a:rPr lang="zh-CN" altLang="en-US">
                      <a:noFill/>
                    </a:rPr>
                    <a:t> </a:t>
                  </a:r>
                </a:p>
              </p:txBody>
            </p:sp>
          </mc:Fallback>
        </mc:AlternateContent>
        <p:cxnSp>
          <p:nvCxnSpPr>
            <p:cNvPr id="1048624" name="直接连接符 1048623">
              <a:extLst>
                <a:ext uri="{FF2B5EF4-FFF2-40B4-BE49-F238E27FC236}">
                  <a16:creationId xmlns:a16="http://schemas.microsoft.com/office/drawing/2014/main" id="{4E431A04-65C0-E51D-06A6-5D1CB9538211}"/>
                </a:ext>
              </a:extLst>
            </p:cNvPr>
            <p:cNvCxnSpPr/>
            <p:nvPr/>
          </p:nvCxnSpPr>
          <p:spPr>
            <a:xfrm>
              <a:off x="11799343" y="4125020"/>
              <a:ext cx="0" cy="2552805"/>
            </a:xfrm>
            <a:prstGeom prst="line">
              <a:avLst/>
            </a:prstGeom>
            <a:ln>
              <a:prstDash val="sysDash"/>
            </a:ln>
          </p:spPr>
          <p:style>
            <a:lnRef idx="2">
              <a:schemeClr val="accent1"/>
            </a:lnRef>
            <a:fillRef idx="0">
              <a:schemeClr val="accent1"/>
            </a:fillRef>
            <a:effectRef idx="1">
              <a:schemeClr val="accent1"/>
            </a:effectRef>
            <a:fontRef idx="minor">
              <a:schemeClr val="tx1"/>
            </a:fontRef>
          </p:style>
        </p:cxnSp>
      </p:grpSp>
      <mc:AlternateContent xmlns:mc="http://schemas.openxmlformats.org/markup-compatibility/2006">
        <mc:Choice xmlns:a14="http://schemas.microsoft.com/office/drawing/2010/main" Requires="a14">
          <p:sp>
            <p:nvSpPr>
              <p:cNvPr id="1048627" name="文本框 1048626">
                <a:extLst>
                  <a:ext uri="{FF2B5EF4-FFF2-40B4-BE49-F238E27FC236}">
                    <a16:creationId xmlns:a16="http://schemas.microsoft.com/office/drawing/2014/main" id="{02264552-1264-0462-F9B4-88BE6558A0E7}"/>
                  </a:ext>
                </a:extLst>
              </p:cNvPr>
              <p:cNvSpPr txBox="1"/>
              <p:nvPr/>
            </p:nvSpPr>
            <p:spPr>
              <a:xfrm>
                <a:off x="5087672" y="5304239"/>
                <a:ext cx="957100" cy="276999"/>
              </a:xfrm>
              <a:prstGeom prst="rect">
                <a:avLst/>
              </a:prstGeom>
              <a:noFill/>
            </p:spPr>
            <p:txBody>
              <a:bodyPr wrap="square">
                <a:spAutoFit/>
              </a:bodyPr>
              <a:lstStyle/>
              <a:p>
                <a14:m>
                  <m:oMath xmlns:m="http://schemas.openxmlformats.org/officeDocument/2006/math">
                    <m:r>
                      <a:rPr lang="en-US" altLang="zh-CN" sz="1200" b="0" i="1" smtClean="0">
                        <a:latin typeface="Cambria Math" panose="02040503050406030204" pitchFamily="18" charset="0"/>
                      </a:rPr>
                      <m:t>𝜙</m:t>
                    </m:r>
                  </m:oMath>
                </a14:m>
                <a:r>
                  <a:rPr lang="en-US" altLang="zh-CN" sz="1200" dirty="0"/>
                  <a:t>=500V</a:t>
                </a:r>
                <a:endParaRPr lang="zh-CN" altLang="en-US" sz="1200" dirty="0"/>
              </a:p>
            </p:txBody>
          </p:sp>
        </mc:Choice>
        <mc:Fallback>
          <p:sp>
            <p:nvSpPr>
              <p:cNvPr id="1048627" name="文本框 1048626">
                <a:extLst>
                  <a:ext uri="{FF2B5EF4-FFF2-40B4-BE49-F238E27FC236}">
                    <a16:creationId xmlns:a16="http://schemas.microsoft.com/office/drawing/2014/main" id="{02264552-1264-0462-F9B4-88BE6558A0E7}"/>
                  </a:ext>
                </a:extLst>
              </p:cNvPr>
              <p:cNvSpPr txBox="1">
                <a:spLocks noRot="1" noChangeAspect="1" noMove="1" noResize="1" noEditPoints="1" noAdjustHandles="1" noChangeArrowheads="1" noChangeShapeType="1" noTextEdit="1"/>
              </p:cNvSpPr>
              <p:nvPr/>
            </p:nvSpPr>
            <p:spPr>
              <a:xfrm>
                <a:off x="5087672" y="5304239"/>
                <a:ext cx="957100" cy="276999"/>
              </a:xfrm>
              <a:prstGeom prst="rect">
                <a:avLst/>
              </a:prstGeom>
              <a:blipFill>
                <a:blip r:embed="rId5"/>
                <a:stretch>
                  <a:fillRect t="-2174" b="-13043"/>
                </a:stretch>
              </a:blipFill>
            </p:spPr>
            <p:txBody>
              <a:bodyPr/>
              <a:lstStyle/>
              <a:p>
                <a:r>
                  <a:rPr lang="zh-CN" altLang="en-US">
                    <a:noFill/>
                  </a:rPr>
                  <a:t> </a:t>
                </a:r>
              </a:p>
            </p:txBody>
          </p:sp>
        </mc:Fallback>
      </mc:AlternateContent>
      <p:sp>
        <p:nvSpPr>
          <p:cNvPr id="1048628" name="矩形 1048627">
            <a:extLst>
              <a:ext uri="{FF2B5EF4-FFF2-40B4-BE49-F238E27FC236}">
                <a16:creationId xmlns:a16="http://schemas.microsoft.com/office/drawing/2014/main" id="{1AF67546-4A02-1810-C16E-5816C5E70FF5}"/>
              </a:ext>
            </a:extLst>
          </p:cNvPr>
          <p:cNvSpPr/>
          <p:nvPr/>
        </p:nvSpPr>
        <p:spPr>
          <a:xfrm>
            <a:off x="5854576" y="1989502"/>
            <a:ext cx="1441901" cy="10495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629" name="矩形 1048628">
            <a:extLst>
              <a:ext uri="{FF2B5EF4-FFF2-40B4-BE49-F238E27FC236}">
                <a16:creationId xmlns:a16="http://schemas.microsoft.com/office/drawing/2014/main" id="{1C7AC75B-C549-2C1D-204C-04CB3C4F9118}"/>
              </a:ext>
            </a:extLst>
          </p:cNvPr>
          <p:cNvSpPr/>
          <p:nvPr/>
        </p:nvSpPr>
        <p:spPr>
          <a:xfrm>
            <a:off x="5849465" y="2264445"/>
            <a:ext cx="1441901" cy="10495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630" name="矩形 1048629">
            <a:extLst>
              <a:ext uri="{FF2B5EF4-FFF2-40B4-BE49-F238E27FC236}">
                <a16:creationId xmlns:a16="http://schemas.microsoft.com/office/drawing/2014/main" id="{8170161E-0C2A-EA6D-2466-F380D319132F}"/>
              </a:ext>
            </a:extLst>
          </p:cNvPr>
          <p:cNvSpPr/>
          <p:nvPr/>
        </p:nvSpPr>
        <p:spPr>
          <a:xfrm>
            <a:off x="5856253" y="2523220"/>
            <a:ext cx="1441901" cy="10495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631" name="矩形 1048630">
            <a:extLst>
              <a:ext uri="{FF2B5EF4-FFF2-40B4-BE49-F238E27FC236}">
                <a16:creationId xmlns:a16="http://schemas.microsoft.com/office/drawing/2014/main" id="{394F8F28-C4E4-C623-5C64-1CBEDC8351AC}"/>
              </a:ext>
            </a:extLst>
          </p:cNvPr>
          <p:cNvSpPr/>
          <p:nvPr/>
        </p:nvSpPr>
        <p:spPr>
          <a:xfrm>
            <a:off x="5854975" y="2781995"/>
            <a:ext cx="1441901" cy="10495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632" name="矩形 1048631">
            <a:extLst>
              <a:ext uri="{FF2B5EF4-FFF2-40B4-BE49-F238E27FC236}">
                <a16:creationId xmlns:a16="http://schemas.microsoft.com/office/drawing/2014/main" id="{8F37ABEE-69F5-BC2B-EA0F-8A33FEFDA48E}"/>
              </a:ext>
            </a:extLst>
          </p:cNvPr>
          <p:cNvSpPr/>
          <p:nvPr/>
        </p:nvSpPr>
        <p:spPr>
          <a:xfrm>
            <a:off x="5849864" y="3056938"/>
            <a:ext cx="1441901" cy="10495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633" name="矩形 1048632">
            <a:extLst>
              <a:ext uri="{FF2B5EF4-FFF2-40B4-BE49-F238E27FC236}">
                <a16:creationId xmlns:a16="http://schemas.microsoft.com/office/drawing/2014/main" id="{C1C8468B-31EE-7E70-A140-4763B7CEA3E5}"/>
              </a:ext>
            </a:extLst>
          </p:cNvPr>
          <p:cNvSpPr/>
          <p:nvPr/>
        </p:nvSpPr>
        <p:spPr>
          <a:xfrm>
            <a:off x="5856652" y="3315713"/>
            <a:ext cx="1441901" cy="10495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634" name="椭圆 1048633">
            <a:extLst>
              <a:ext uri="{FF2B5EF4-FFF2-40B4-BE49-F238E27FC236}">
                <a16:creationId xmlns:a16="http://schemas.microsoft.com/office/drawing/2014/main" id="{B5326991-8FCC-E0C0-3F5B-1A0F4E79B5FB}"/>
              </a:ext>
            </a:extLst>
          </p:cNvPr>
          <p:cNvSpPr/>
          <p:nvPr/>
        </p:nvSpPr>
        <p:spPr>
          <a:xfrm>
            <a:off x="6029503" y="2101561"/>
            <a:ext cx="85517" cy="70234"/>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zh-CN" altLang="en-US"/>
          </a:p>
        </p:txBody>
      </p:sp>
      <p:cxnSp>
        <p:nvCxnSpPr>
          <p:cNvPr id="1048635" name="直接箭头连接符 1048634">
            <a:extLst>
              <a:ext uri="{FF2B5EF4-FFF2-40B4-BE49-F238E27FC236}">
                <a16:creationId xmlns:a16="http://schemas.microsoft.com/office/drawing/2014/main" id="{D34380FC-6073-AAB5-B34E-0F57055BC514}"/>
              </a:ext>
            </a:extLst>
          </p:cNvPr>
          <p:cNvCxnSpPr>
            <a:stCxn id="1048634" idx="6"/>
          </p:cNvCxnSpPr>
          <p:nvPr/>
        </p:nvCxnSpPr>
        <p:spPr>
          <a:xfrm>
            <a:off x="6115020" y="2136678"/>
            <a:ext cx="170440" cy="0"/>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1048636" name="椭圆 1048635">
            <a:extLst>
              <a:ext uri="{FF2B5EF4-FFF2-40B4-BE49-F238E27FC236}">
                <a16:creationId xmlns:a16="http://schemas.microsoft.com/office/drawing/2014/main" id="{9732D364-1DBE-1E6A-9239-7D50652B8527}"/>
              </a:ext>
            </a:extLst>
          </p:cNvPr>
          <p:cNvSpPr/>
          <p:nvPr/>
        </p:nvSpPr>
        <p:spPr>
          <a:xfrm>
            <a:off x="6285536" y="2093370"/>
            <a:ext cx="85442" cy="84933"/>
          </a:xfrm>
          <a:prstGeom prst="ellipse">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zh-CN" altLang="en-US"/>
          </a:p>
        </p:txBody>
      </p:sp>
      <p:cxnSp>
        <p:nvCxnSpPr>
          <p:cNvPr id="1048637" name="连接符: 曲线 1048636">
            <a:extLst>
              <a:ext uri="{FF2B5EF4-FFF2-40B4-BE49-F238E27FC236}">
                <a16:creationId xmlns:a16="http://schemas.microsoft.com/office/drawing/2014/main" id="{8B4077D2-A8FB-23AE-9AAF-DA49356BE421}"/>
              </a:ext>
            </a:extLst>
          </p:cNvPr>
          <p:cNvCxnSpPr>
            <a:cxnSpLocks/>
          </p:cNvCxnSpPr>
          <p:nvPr/>
        </p:nvCxnSpPr>
        <p:spPr>
          <a:xfrm rot="10800000" flipV="1">
            <a:off x="6839654" y="1870365"/>
            <a:ext cx="321844" cy="249016"/>
          </a:xfrm>
          <a:prstGeom prst="curvedConnector2">
            <a:avLst/>
          </a:prstGeom>
          <a:ln>
            <a:tailEnd type="triangle"/>
          </a:ln>
        </p:spPr>
        <p:style>
          <a:lnRef idx="2">
            <a:schemeClr val="dk1"/>
          </a:lnRef>
          <a:fillRef idx="0">
            <a:schemeClr val="dk1"/>
          </a:fillRef>
          <a:effectRef idx="1">
            <a:schemeClr val="dk1"/>
          </a:effectRef>
          <a:fontRef idx="minor">
            <a:schemeClr val="tx1"/>
          </a:fontRef>
        </p:style>
      </p:cxnSp>
      <mc:AlternateContent xmlns:mc="http://schemas.openxmlformats.org/markup-compatibility/2006" xmlns:a14="http://schemas.microsoft.com/office/drawing/2010/main">
        <mc:Choice Requires="a14">
          <p:sp>
            <p:nvSpPr>
              <p:cNvPr id="1048638" name="文本框 1048637">
                <a:extLst>
                  <a:ext uri="{FF2B5EF4-FFF2-40B4-BE49-F238E27FC236}">
                    <a16:creationId xmlns:a16="http://schemas.microsoft.com/office/drawing/2014/main" id="{312A9692-F5A0-00A1-9BB1-8CEC1C230C27}"/>
                  </a:ext>
                </a:extLst>
              </p:cNvPr>
              <p:cNvSpPr txBox="1"/>
              <p:nvPr/>
            </p:nvSpPr>
            <p:spPr>
              <a:xfrm>
                <a:off x="7160244" y="1656142"/>
                <a:ext cx="326306" cy="27699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𝑒</m:t>
                          </m:r>
                        </m:e>
                        <m:sup>
                          <m:r>
                            <a:rPr lang="en-US" altLang="zh-CN" b="0" i="1" smtClean="0">
                              <a:latin typeface="Cambria Math" panose="02040503050406030204" pitchFamily="18" charset="0"/>
                            </a:rPr>
                            <m:t>+</m:t>
                          </m:r>
                        </m:sup>
                      </m:sSup>
                    </m:oMath>
                  </m:oMathPara>
                </a14:m>
                <a:endParaRPr lang="zh-CN" altLang="en-US"/>
              </a:p>
            </p:txBody>
          </p:sp>
        </mc:Choice>
        <mc:Fallback xmlns="">
          <p:sp>
            <p:nvSpPr>
              <p:cNvPr id="1048638" name="文本框 1048637">
                <a:extLst>
                  <a:ext uri="{FF2B5EF4-FFF2-40B4-BE49-F238E27FC236}">
                    <a16:creationId xmlns:a16="http://schemas.microsoft.com/office/drawing/2014/main" id="{312A9692-F5A0-00A1-9BB1-8CEC1C230C27}"/>
                  </a:ext>
                </a:extLst>
              </p:cNvPr>
              <p:cNvSpPr txBox="1">
                <a:spLocks noRot="1" noChangeAspect="1" noMove="1" noResize="1" noEditPoints="1" noAdjustHandles="1" noChangeArrowheads="1" noChangeShapeType="1" noTextEdit="1"/>
              </p:cNvSpPr>
              <p:nvPr/>
            </p:nvSpPr>
            <p:spPr>
              <a:xfrm>
                <a:off x="7160244" y="1656142"/>
                <a:ext cx="326306" cy="276999"/>
              </a:xfrm>
              <a:prstGeom prst="rect">
                <a:avLst/>
              </a:prstGeom>
              <a:blipFill>
                <a:blip r:embed="rId12"/>
                <a:stretch>
                  <a:fillRect l="-7547" r="-3774" b="-2222"/>
                </a:stretch>
              </a:blipFill>
            </p:spPr>
            <p:txBody>
              <a:bodyPr/>
              <a:lstStyle/>
              <a:p>
                <a:r>
                  <a:rPr lang="zh-CN" altLang="en-US">
                    <a:noFill/>
                  </a:rPr>
                  <a:t> </a:t>
                </a:r>
              </a:p>
            </p:txBody>
          </p:sp>
        </mc:Fallback>
      </mc:AlternateContent>
      <p:cxnSp>
        <p:nvCxnSpPr>
          <p:cNvPr id="1048639" name="直接箭头连接符 1048638">
            <a:extLst>
              <a:ext uri="{FF2B5EF4-FFF2-40B4-BE49-F238E27FC236}">
                <a16:creationId xmlns:a16="http://schemas.microsoft.com/office/drawing/2014/main" id="{93D8E656-763C-04B1-9CFA-995DFFAA2D97}"/>
              </a:ext>
            </a:extLst>
          </p:cNvPr>
          <p:cNvCxnSpPr>
            <a:cxnSpLocks/>
            <a:stCxn id="1048636" idx="5"/>
          </p:cNvCxnSpPr>
          <p:nvPr/>
        </p:nvCxnSpPr>
        <p:spPr>
          <a:xfrm>
            <a:off x="6358465" y="2165865"/>
            <a:ext cx="177469" cy="24835"/>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1048640" name="椭圆 1048639">
            <a:extLst>
              <a:ext uri="{FF2B5EF4-FFF2-40B4-BE49-F238E27FC236}">
                <a16:creationId xmlns:a16="http://schemas.microsoft.com/office/drawing/2014/main" id="{595E6833-338C-C4BC-8B66-63C8B2534FF2}"/>
              </a:ext>
            </a:extLst>
          </p:cNvPr>
          <p:cNvSpPr/>
          <p:nvPr/>
        </p:nvSpPr>
        <p:spPr>
          <a:xfrm>
            <a:off x="6536010" y="2147392"/>
            <a:ext cx="85442" cy="84933"/>
          </a:xfrm>
          <a:prstGeom prst="ellipse">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zh-CN" altLang="en-US"/>
          </a:p>
        </p:txBody>
      </p:sp>
      <p:cxnSp>
        <p:nvCxnSpPr>
          <p:cNvPr id="1048641" name="直接箭头连接符 1048640">
            <a:extLst>
              <a:ext uri="{FF2B5EF4-FFF2-40B4-BE49-F238E27FC236}">
                <a16:creationId xmlns:a16="http://schemas.microsoft.com/office/drawing/2014/main" id="{BBCBED6E-05A8-82CA-A0B0-53F7CEA80A78}"/>
              </a:ext>
            </a:extLst>
          </p:cNvPr>
          <p:cNvCxnSpPr>
            <a:cxnSpLocks/>
          </p:cNvCxnSpPr>
          <p:nvPr/>
        </p:nvCxnSpPr>
        <p:spPr>
          <a:xfrm flipV="1">
            <a:off x="6624916" y="2180597"/>
            <a:ext cx="148824" cy="29297"/>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1048642" name="椭圆 1048641">
            <a:extLst>
              <a:ext uri="{FF2B5EF4-FFF2-40B4-BE49-F238E27FC236}">
                <a16:creationId xmlns:a16="http://schemas.microsoft.com/office/drawing/2014/main" id="{877A5446-073E-7F79-A267-04E2C0F5ADE3}"/>
              </a:ext>
            </a:extLst>
          </p:cNvPr>
          <p:cNvSpPr/>
          <p:nvPr/>
        </p:nvSpPr>
        <p:spPr>
          <a:xfrm>
            <a:off x="6776804" y="2125335"/>
            <a:ext cx="79542" cy="84934"/>
          </a:xfrm>
          <a:prstGeom prst="ellipse">
            <a:avLst/>
          </a:prstGeom>
          <a:gradFill>
            <a:gsLst>
              <a:gs pos="0">
                <a:schemeClr val="accent1">
                  <a:lumMod val="60000"/>
                  <a:lumOff val="40000"/>
                </a:schemeClr>
              </a:gs>
              <a:gs pos="45000">
                <a:srgbClr val="00B0F0"/>
              </a:gs>
              <a:gs pos="100000">
                <a:srgbClr val="00B0F0"/>
              </a:gs>
            </a:gsLst>
          </a:gradFill>
        </p:spPr>
        <p:style>
          <a:lnRef idx="1">
            <a:schemeClr val="accent3"/>
          </a:lnRef>
          <a:fillRef idx="3">
            <a:schemeClr val="accent3"/>
          </a:fillRef>
          <a:effectRef idx="2">
            <a:schemeClr val="accent3"/>
          </a:effectRef>
          <a:fontRef idx="minor">
            <a:schemeClr val="lt1"/>
          </a:fontRef>
        </p:style>
        <p:txBody>
          <a:bodyPr rtlCol="0" anchor="ctr"/>
          <a:lstStyle/>
          <a:p>
            <a:pPr algn="ctr"/>
            <a:endParaRPr lang="zh-CN" altLang="en-US"/>
          </a:p>
        </p:txBody>
      </p:sp>
      <p:cxnSp>
        <p:nvCxnSpPr>
          <p:cNvPr id="1048643" name="直接箭头连接符 1048642">
            <a:extLst>
              <a:ext uri="{FF2B5EF4-FFF2-40B4-BE49-F238E27FC236}">
                <a16:creationId xmlns:a16="http://schemas.microsoft.com/office/drawing/2014/main" id="{F69AD7A6-9D7D-61CA-D2F2-11FC54BC1FF6}"/>
              </a:ext>
            </a:extLst>
          </p:cNvPr>
          <p:cNvCxnSpPr>
            <a:cxnSpLocks/>
            <a:endCxn id="1048636" idx="0"/>
          </p:cNvCxnSpPr>
          <p:nvPr/>
        </p:nvCxnSpPr>
        <p:spPr>
          <a:xfrm>
            <a:off x="6322439" y="1560737"/>
            <a:ext cx="5818" cy="532633"/>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1048644" name="文本框 1048643">
            <a:extLst>
              <a:ext uri="{FF2B5EF4-FFF2-40B4-BE49-F238E27FC236}">
                <a16:creationId xmlns:a16="http://schemas.microsoft.com/office/drawing/2014/main" id="{0CCB3F96-166D-4035-E516-477966FD3C7A}"/>
              </a:ext>
            </a:extLst>
          </p:cNvPr>
          <p:cNvSpPr txBox="1"/>
          <p:nvPr/>
        </p:nvSpPr>
        <p:spPr>
          <a:xfrm>
            <a:off x="5962738" y="1275379"/>
            <a:ext cx="968921" cy="369332"/>
          </a:xfrm>
          <a:prstGeom prst="rect">
            <a:avLst/>
          </a:prstGeom>
          <a:noFill/>
        </p:spPr>
        <p:txBody>
          <a:bodyPr wrap="square" rtlCol="0">
            <a:spAutoFit/>
          </a:bodyPr>
          <a:lstStyle/>
          <a:p>
            <a:r>
              <a:rPr lang="en-US" altLang="zh-CN"/>
              <a:t> </a:t>
            </a:r>
            <a:r>
              <a:rPr lang="zh-CN" altLang="en-US" sz="1200"/>
              <a:t>缪子素</a:t>
            </a:r>
          </a:p>
        </p:txBody>
      </p:sp>
      <p:cxnSp>
        <p:nvCxnSpPr>
          <p:cNvPr id="1048645" name="直接箭头连接符 1048644">
            <a:extLst>
              <a:ext uri="{FF2B5EF4-FFF2-40B4-BE49-F238E27FC236}">
                <a16:creationId xmlns:a16="http://schemas.microsoft.com/office/drawing/2014/main" id="{A812D3C5-6B50-E7A8-A05C-135C0120CF0D}"/>
              </a:ext>
            </a:extLst>
          </p:cNvPr>
          <p:cNvCxnSpPr>
            <a:cxnSpLocks/>
          </p:cNvCxnSpPr>
          <p:nvPr/>
        </p:nvCxnSpPr>
        <p:spPr>
          <a:xfrm flipH="1">
            <a:off x="6587087" y="1618073"/>
            <a:ext cx="248002" cy="525293"/>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1048646" name="文本框 1048645">
            <a:extLst>
              <a:ext uri="{FF2B5EF4-FFF2-40B4-BE49-F238E27FC236}">
                <a16:creationId xmlns:a16="http://schemas.microsoft.com/office/drawing/2014/main" id="{CD5FB7BE-701E-082A-EB00-F3EF3A90A7DF}"/>
              </a:ext>
            </a:extLst>
          </p:cNvPr>
          <p:cNvSpPr txBox="1"/>
          <p:nvPr/>
        </p:nvSpPr>
        <p:spPr>
          <a:xfrm>
            <a:off x="6632799" y="1337175"/>
            <a:ext cx="968921" cy="369332"/>
          </a:xfrm>
          <a:prstGeom prst="rect">
            <a:avLst/>
          </a:prstGeom>
          <a:noFill/>
        </p:spPr>
        <p:txBody>
          <a:bodyPr wrap="square" rtlCol="0">
            <a:spAutoFit/>
          </a:bodyPr>
          <a:lstStyle/>
          <a:p>
            <a:r>
              <a:rPr lang="en-US" altLang="zh-CN"/>
              <a:t> </a:t>
            </a:r>
            <a:r>
              <a:rPr lang="zh-CN" altLang="en-US" sz="1200"/>
              <a:t>反缪子素</a:t>
            </a:r>
          </a:p>
        </p:txBody>
      </p:sp>
      <p:sp>
        <p:nvSpPr>
          <p:cNvPr id="1048647" name="椭圆 1048646">
            <a:extLst>
              <a:ext uri="{FF2B5EF4-FFF2-40B4-BE49-F238E27FC236}">
                <a16:creationId xmlns:a16="http://schemas.microsoft.com/office/drawing/2014/main" id="{0D3DE5A0-638F-FD83-D80F-2F51DAB795DA}"/>
              </a:ext>
            </a:extLst>
          </p:cNvPr>
          <p:cNvSpPr/>
          <p:nvPr/>
        </p:nvSpPr>
        <p:spPr>
          <a:xfrm>
            <a:off x="6079013" y="2393855"/>
            <a:ext cx="79542" cy="84934"/>
          </a:xfrm>
          <a:prstGeom prst="ellipse">
            <a:avLst/>
          </a:prstGeom>
          <a:gradFill>
            <a:gsLst>
              <a:gs pos="0">
                <a:schemeClr val="accent1">
                  <a:lumMod val="60000"/>
                  <a:lumOff val="40000"/>
                </a:schemeClr>
              </a:gs>
              <a:gs pos="45000">
                <a:srgbClr val="00B0F0"/>
              </a:gs>
              <a:gs pos="100000">
                <a:srgbClr val="00B0F0"/>
              </a:gs>
            </a:gsLst>
          </a:gradFill>
        </p:spPr>
        <p:style>
          <a:lnRef idx="1">
            <a:schemeClr val="accent3"/>
          </a:lnRef>
          <a:fillRef idx="3">
            <a:schemeClr val="accent3"/>
          </a:fillRef>
          <a:effectRef idx="2">
            <a:schemeClr val="accent3"/>
          </a:effectRef>
          <a:fontRef idx="minor">
            <a:schemeClr val="lt1"/>
          </a:fontRef>
        </p:style>
        <p:txBody>
          <a:bodyPr rtlCol="0" anchor="ctr"/>
          <a:lstStyle/>
          <a:p>
            <a:pPr algn="ctr"/>
            <a:endParaRPr lang="zh-CN" altLang="en-US"/>
          </a:p>
        </p:txBody>
      </p:sp>
      <p:sp>
        <p:nvSpPr>
          <p:cNvPr id="1048648" name="椭圆 1048647">
            <a:extLst>
              <a:ext uri="{FF2B5EF4-FFF2-40B4-BE49-F238E27FC236}">
                <a16:creationId xmlns:a16="http://schemas.microsoft.com/office/drawing/2014/main" id="{6BC7EC5D-E0F6-3025-23BA-2C58CB766B75}"/>
              </a:ext>
            </a:extLst>
          </p:cNvPr>
          <p:cNvSpPr/>
          <p:nvPr/>
        </p:nvSpPr>
        <p:spPr>
          <a:xfrm>
            <a:off x="6233612" y="2375912"/>
            <a:ext cx="85517" cy="70234"/>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zh-CN" altLang="en-US"/>
          </a:p>
        </p:txBody>
      </p:sp>
      <p:sp>
        <p:nvSpPr>
          <p:cNvPr id="1048649" name="椭圆 1048648">
            <a:extLst>
              <a:ext uri="{FF2B5EF4-FFF2-40B4-BE49-F238E27FC236}">
                <a16:creationId xmlns:a16="http://schemas.microsoft.com/office/drawing/2014/main" id="{EBCEAC57-C39E-645E-3E00-8D39E9FA2DBF}"/>
              </a:ext>
            </a:extLst>
          </p:cNvPr>
          <p:cNvSpPr/>
          <p:nvPr/>
        </p:nvSpPr>
        <p:spPr>
          <a:xfrm>
            <a:off x="5983830" y="2629201"/>
            <a:ext cx="85517" cy="70234"/>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zh-CN" altLang="en-US"/>
          </a:p>
        </p:txBody>
      </p:sp>
      <p:sp>
        <p:nvSpPr>
          <p:cNvPr id="1048650" name="椭圆 1048649">
            <a:extLst>
              <a:ext uri="{FF2B5EF4-FFF2-40B4-BE49-F238E27FC236}">
                <a16:creationId xmlns:a16="http://schemas.microsoft.com/office/drawing/2014/main" id="{CC4844B1-5EFA-D703-9DF0-9BECE65CEAEE}"/>
              </a:ext>
            </a:extLst>
          </p:cNvPr>
          <p:cNvSpPr/>
          <p:nvPr/>
        </p:nvSpPr>
        <p:spPr>
          <a:xfrm>
            <a:off x="5976520" y="2903427"/>
            <a:ext cx="85517" cy="70234"/>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zh-CN" altLang="en-US"/>
          </a:p>
        </p:txBody>
      </p:sp>
      <p:sp>
        <p:nvSpPr>
          <p:cNvPr id="1048651" name="椭圆 1048650">
            <a:extLst>
              <a:ext uri="{FF2B5EF4-FFF2-40B4-BE49-F238E27FC236}">
                <a16:creationId xmlns:a16="http://schemas.microsoft.com/office/drawing/2014/main" id="{BB456B3B-EAD0-210D-BF6C-AC1AED597F14}"/>
              </a:ext>
            </a:extLst>
          </p:cNvPr>
          <p:cNvSpPr/>
          <p:nvPr/>
        </p:nvSpPr>
        <p:spPr>
          <a:xfrm>
            <a:off x="6657150" y="2881621"/>
            <a:ext cx="85517" cy="70234"/>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zh-CN" altLang="en-US"/>
          </a:p>
        </p:txBody>
      </p:sp>
      <p:sp>
        <p:nvSpPr>
          <p:cNvPr id="1048652" name="椭圆 1048651">
            <a:extLst>
              <a:ext uri="{FF2B5EF4-FFF2-40B4-BE49-F238E27FC236}">
                <a16:creationId xmlns:a16="http://schemas.microsoft.com/office/drawing/2014/main" id="{44B65A29-FA7D-EF2E-0E70-D3B5C5440F29}"/>
              </a:ext>
            </a:extLst>
          </p:cNvPr>
          <p:cNvSpPr/>
          <p:nvPr/>
        </p:nvSpPr>
        <p:spPr>
          <a:xfrm>
            <a:off x="6292197" y="2622519"/>
            <a:ext cx="85517" cy="70234"/>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zh-CN" altLang="en-US"/>
          </a:p>
        </p:txBody>
      </p:sp>
      <p:sp>
        <p:nvSpPr>
          <p:cNvPr id="1048653" name="椭圆 1048652">
            <a:extLst>
              <a:ext uri="{FF2B5EF4-FFF2-40B4-BE49-F238E27FC236}">
                <a16:creationId xmlns:a16="http://schemas.microsoft.com/office/drawing/2014/main" id="{97536F1B-8FB9-9780-94B4-C0B9991CF258}"/>
              </a:ext>
            </a:extLst>
          </p:cNvPr>
          <p:cNvSpPr/>
          <p:nvPr/>
        </p:nvSpPr>
        <p:spPr>
          <a:xfrm>
            <a:off x="6909527" y="2687228"/>
            <a:ext cx="79542" cy="84934"/>
          </a:xfrm>
          <a:prstGeom prst="ellipse">
            <a:avLst/>
          </a:prstGeom>
          <a:gradFill>
            <a:gsLst>
              <a:gs pos="0">
                <a:schemeClr val="accent1">
                  <a:lumMod val="60000"/>
                  <a:lumOff val="40000"/>
                </a:schemeClr>
              </a:gs>
              <a:gs pos="45000">
                <a:srgbClr val="00B0F0"/>
              </a:gs>
              <a:gs pos="100000">
                <a:srgbClr val="00B0F0"/>
              </a:gs>
            </a:gsLst>
          </a:gradFill>
        </p:spPr>
        <p:style>
          <a:lnRef idx="1">
            <a:schemeClr val="accent3"/>
          </a:lnRef>
          <a:fillRef idx="3">
            <a:schemeClr val="accent3"/>
          </a:fillRef>
          <a:effectRef idx="2">
            <a:schemeClr val="accent3"/>
          </a:effectRef>
          <a:fontRef idx="minor">
            <a:schemeClr val="lt1"/>
          </a:fontRef>
        </p:style>
        <p:txBody>
          <a:bodyPr rtlCol="0" anchor="ctr"/>
          <a:lstStyle/>
          <a:p>
            <a:pPr algn="ctr"/>
            <a:endParaRPr lang="zh-CN" altLang="en-US"/>
          </a:p>
        </p:txBody>
      </p:sp>
      <p:sp>
        <p:nvSpPr>
          <p:cNvPr id="1048654" name="椭圆 1048653">
            <a:extLst>
              <a:ext uri="{FF2B5EF4-FFF2-40B4-BE49-F238E27FC236}">
                <a16:creationId xmlns:a16="http://schemas.microsoft.com/office/drawing/2014/main" id="{549DE7CD-0296-7A1F-375C-F0E61C94248A}"/>
              </a:ext>
            </a:extLst>
          </p:cNvPr>
          <p:cNvSpPr/>
          <p:nvPr/>
        </p:nvSpPr>
        <p:spPr>
          <a:xfrm>
            <a:off x="6260437" y="2915814"/>
            <a:ext cx="79542" cy="84934"/>
          </a:xfrm>
          <a:prstGeom prst="ellipse">
            <a:avLst/>
          </a:prstGeom>
          <a:gradFill>
            <a:gsLst>
              <a:gs pos="0">
                <a:schemeClr val="accent1">
                  <a:lumMod val="60000"/>
                  <a:lumOff val="40000"/>
                </a:schemeClr>
              </a:gs>
              <a:gs pos="45000">
                <a:srgbClr val="00B0F0"/>
              </a:gs>
              <a:gs pos="100000">
                <a:srgbClr val="00B0F0"/>
              </a:gs>
            </a:gsLst>
          </a:gradFill>
        </p:spPr>
        <p:style>
          <a:lnRef idx="1">
            <a:schemeClr val="accent3"/>
          </a:lnRef>
          <a:fillRef idx="3">
            <a:schemeClr val="accent3"/>
          </a:fillRef>
          <a:effectRef idx="2">
            <a:schemeClr val="accent3"/>
          </a:effectRef>
          <a:fontRef idx="minor">
            <a:schemeClr val="lt1"/>
          </a:fontRef>
        </p:style>
        <p:txBody>
          <a:bodyPr rtlCol="0" anchor="ctr"/>
          <a:lstStyle/>
          <a:p>
            <a:pPr algn="ctr"/>
            <a:endParaRPr lang="zh-CN" altLang="en-US"/>
          </a:p>
        </p:txBody>
      </p:sp>
      <p:sp>
        <p:nvSpPr>
          <p:cNvPr id="1048655" name="椭圆 1048654">
            <a:extLst>
              <a:ext uri="{FF2B5EF4-FFF2-40B4-BE49-F238E27FC236}">
                <a16:creationId xmlns:a16="http://schemas.microsoft.com/office/drawing/2014/main" id="{D1FCC3C9-A2E6-904F-DE66-39D666A5408B}"/>
              </a:ext>
            </a:extLst>
          </p:cNvPr>
          <p:cNvSpPr/>
          <p:nvPr/>
        </p:nvSpPr>
        <p:spPr>
          <a:xfrm>
            <a:off x="6619740" y="3237286"/>
            <a:ext cx="79542" cy="84934"/>
          </a:xfrm>
          <a:prstGeom prst="ellipse">
            <a:avLst/>
          </a:prstGeom>
          <a:gradFill>
            <a:gsLst>
              <a:gs pos="0">
                <a:schemeClr val="accent1">
                  <a:lumMod val="60000"/>
                  <a:lumOff val="40000"/>
                </a:schemeClr>
              </a:gs>
              <a:gs pos="45000">
                <a:srgbClr val="00B0F0"/>
              </a:gs>
              <a:gs pos="100000">
                <a:srgbClr val="00B0F0"/>
              </a:gs>
            </a:gsLst>
          </a:gradFill>
        </p:spPr>
        <p:style>
          <a:lnRef idx="1">
            <a:schemeClr val="accent3"/>
          </a:lnRef>
          <a:fillRef idx="3">
            <a:schemeClr val="accent3"/>
          </a:fillRef>
          <a:effectRef idx="2">
            <a:schemeClr val="accent3"/>
          </a:effectRef>
          <a:fontRef idx="minor">
            <a:schemeClr val="lt1"/>
          </a:fontRef>
        </p:style>
        <p:txBody>
          <a:bodyPr rtlCol="0" anchor="ctr"/>
          <a:lstStyle/>
          <a:p>
            <a:pPr algn="ctr"/>
            <a:endParaRPr lang="zh-CN" altLang="en-US"/>
          </a:p>
        </p:txBody>
      </p:sp>
      <p:sp>
        <p:nvSpPr>
          <p:cNvPr id="1048656" name="椭圆 1048655">
            <a:extLst>
              <a:ext uri="{FF2B5EF4-FFF2-40B4-BE49-F238E27FC236}">
                <a16:creationId xmlns:a16="http://schemas.microsoft.com/office/drawing/2014/main" id="{1FD79E8A-DD07-D9F9-9CAB-5B7C0F908238}"/>
              </a:ext>
            </a:extLst>
          </p:cNvPr>
          <p:cNvSpPr/>
          <p:nvPr/>
        </p:nvSpPr>
        <p:spPr>
          <a:xfrm>
            <a:off x="6976410" y="2418195"/>
            <a:ext cx="79542" cy="84934"/>
          </a:xfrm>
          <a:prstGeom prst="ellipse">
            <a:avLst/>
          </a:prstGeom>
          <a:gradFill>
            <a:gsLst>
              <a:gs pos="0">
                <a:schemeClr val="accent1">
                  <a:lumMod val="60000"/>
                  <a:lumOff val="40000"/>
                </a:schemeClr>
              </a:gs>
              <a:gs pos="45000">
                <a:srgbClr val="00B0F0"/>
              </a:gs>
              <a:gs pos="100000">
                <a:srgbClr val="00B0F0"/>
              </a:gs>
            </a:gsLst>
          </a:gradFill>
        </p:spPr>
        <p:style>
          <a:lnRef idx="1">
            <a:schemeClr val="accent3"/>
          </a:lnRef>
          <a:fillRef idx="3">
            <a:schemeClr val="accent3"/>
          </a:fillRef>
          <a:effectRef idx="2">
            <a:schemeClr val="accent3"/>
          </a:effectRef>
          <a:fontRef idx="minor">
            <a:schemeClr val="lt1"/>
          </a:fontRef>
        </p:style>
        <p:txBody>
          <a:bodyPr rtlCol="0" anchor="ctr"/>
          <a:lstStyle/>
          <a:p>
            <a:pPr algn="ctr"/>
            <a:endParaRPr lang="zh-CN" altLang="en-US"/>
          </a:p>
        </p:txBody>
      </p:sp>
      <p:sp>
        <p:nvSpPr>
          <p:cNvPr id="1048657" name="椭圆 1048656">
            <a:extLst>
              <a:ext uri="{FF2B5EF4-FFF2-40B4-BE49-F238E27FC236}">
                <a16:creationId xmlns:a16="http://schemas.microsoft.com/office/drawing/2014/main" id="{C6DE7A9F-6EA6-5D39-E8B0-358B72B06DC3}"/>
              </a:ext>
            </a:extLst>
          </p:cNvPr>
          <p:cNvSpPr/>
          <p:nvPr/>
        </p:nvSpPr>
        <p:spPr>
          <a:xfrm>
            <a:off x="6090218" y="3214611"/>
            <a:ext cx="79542" cy="84934"/>
          </a:xfrm>
          <a:prstGeom prst="ellipse">
            <a:avLst/>
          </a:prstGeom>
          <a:gradFill>
            <a:gsLst>
              <a:gs pos="0">
                <a:schemeClr val="accent1">
                  <a:lumMod val="60000"/>
                  <a:lumOff val="40000"/>
                </a:schemeClr>
              </a:gs>
              <a:gs pos="45000">
                <a:srgbClr val="00B0F0"/>
              </a:gs>
              <a:gs pos="100000">
                <a:srgbClr val="00B0F0"/>
              </a:gs>
            </a:gsLst>
          </a:gradFill>
        </p:spPr>
        <p:style>
          <a:lnRef idx="1">
            <a:schemeClr val="accent3"/>
          </a:lnRef>
          <a:fillRef idx="3">
            <a:schemeClr val="accent3"/>
          </a:fillRef>
          <a:effectRef idx="2">
            <a:schemeClr val="accent3"/>
          </a:effectRef>
          <a:fontRef idx="minor">
            <a:schemeClr val="lt1"/>
          </a:fontRef>
        </p:style>
        <p:txBody>
          <a:bodyPr rtlCol="0" anchor="ctr"/>
          <a:lstStyle/>
          <a:p>
            <a:pPr algn="ctr"/>
            <a:endParaRPr lang="zh-CN" altLang="en-US"/>
          </a:p>
        </p:txBody>
      </p:sp>
      <p:sp>
        <p:nvSpPr>
          <p:cNvPr id="1048658" name="椭圆 1048657">
            <a:extLst>
              <a:ext uri="{FF2B5EF4-FFF2-40B4-BE49-F238E27FC236}">
                <a16:creationId xmlns:a16="http://schemas.microsoft.com/office/drawing/2014/main" id="{D08B3D16-01B0-3655-6EEE-5F07982D3C24}"/>
              </a:ext>
            </a:extLst>
          </p:cNvPr>
          <p:cNvSpPr/>
          <p:nvPr/>
        </p:nvSpPr>
        <p:spPr>
          <a:xfrm>
            <a:off x="6217556" y="3242707"/>
            <a:ext cx="85517" cy="70234"/>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zh-CN" altLang="en-US"/>
          </a:p>
        </p:txBody>
      </p:sp>
      <p:sp>
        <p:nvSpPr>
          <p:cNvPr id="1048659" name="椭圆 1048658">
            <a:extLst>
              <a:ext uri="{FF2B5EF4-FFF2-40B4-BE49-F238E27FC236}">
                <a16:creationId xmlns:a16="http://schemas.microsoft.com/office/drawing/2014/main" id="{1E6ADA4E-FF4D-A24B-AA58-3653C60B4FE1}"/>
              </a:ext>
            </a:extLst>
          </p:cNvPr>
          <p:cNvSpPr/>
          <p:nvPr/>
        </p:nvSpPr>
        <p:spPr>
          <a:xfrm>
            <a:off x="6528357" y="2933980"/>
            <a:ext cx="85517" cy="70234"/>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zh-CN" altLang="en-US"/>
          </a:p>
        </p:txBody>
      </p:sp>
      <p:sp>
        <p:nvSpPr>
          <p:cNvPr id="1048660" name="椭圆 1048659">
            <a:extLst>
              <a:ext uri="{FF2B5EF4-FFF2-40B4-BE49-F238E27FC236}">
                <a16:creationId xmlns:a16="http://schemas.microsoft.com/office/drawing/2014/main" id="{1296462F-C857-55CE-7C00-CDB4BBDC7142}"/>
              </a:ext>
            </a:extLst>
          </p:cNvPr>
          <p:cNvSpPr/>
          <p:nvPr/>
        </p:nvSpPr>
        <p:spPr>
          <a:xfrm>
            <a:off x="6039607" y="3496604"/>
            <a:ext cx="85517" cy="70234"/>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zh-CN" altLang="en-US"/>
          </a:p>
        </p:txBody>
      </p:sp>
      <p:sp>
        <p:nvSpPr>
          <p:cNvPr id="1048661" name="椭圆 1048660">
            <a:extLst>
              <a:ext uri="{FF2B5EF4-FFF2-40B4-BE49-F238E27FC236}">
                <a16:creationId xmlns:a16="http://schemas.microsoft.com/office/drawing/2014/main" id="{D74B8692-D374-CBDE-CC25-C694C1EF32C3}"/>
              </a:ext>
            </a:extLst>
          </p:cNvPr>
          <p:cNvSpPr/>
          <p:nvPr/>
        </p:nvSpPr>
        <p:spPr>
          <a:xfrm>
            <a:off x="6899471" y="3454198"/>
            <a:ext cx="85517" cy="70234"/>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zh-CN" altLang="en-US"/>
          </a:p>
        </p:txBody>
      </p:sp>
      <p:sp>
        <p:nvSpPr>
          <p:cNvPr id="1048662" name="椭圆 1048661">
            <a:extLst>
              <a:ext uri="{FF2B5EF4-FFF2-40B4-BE49-F238E27FC236}">
                <a16:creationId xmlns:a16="http://schemas.microsoft.com/office/drawing/2014/main" id="{3BD82F45-E9E8-DB68-9C35-B01198F86157}"/>
              </a:ext>
            </a:extLst>
          </p:cNvPr>
          <p:cNvSpPr/>
          <p:nvPr/>
        </p:nvSpPr>
        <p:spPr>
          <a:xfrm>
            <a:off x="6597084" y="2657565"/>
            <a:ext cx="85517" cy="70234"/>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zh-CN" altLang="en-US"/>
          </a:p>
        </p:txBody>
      </p:sp>
      <p:sp>
        <p:nvSpPr>
          <p:cNvPr id="1048663" name="椭圆 1048662">
            <a:extLst>
              <a:ext uri="{FF2B5EF4-FFF2-40B4-BE49-F238E27FC236}">
                <a16:creationId xmlns:a16="http://schemas.microsoft.com/office/drawing/2014/main" id="{7CCA6F1B-C342-2384-194B-E77BA076110F}"/>
              </a:ext>
            </a:extLst>
          </p:cNvPr>
          <p:cNvSpPr/>
          <p:nvPr/>
        </p:nvSpPr>
        <p:spPr>
          <a:xfrm>
            <a:off x="6632982" y="2392215"/>
            <a:ext cx="85517" cy="70234"/>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zh-CN" altLang="en-US"/>
          </a:p>
        </p:txBody>
      </p:sp>
      <p:cxnSp>
        <p:nvCxnSpPr>
          <p:cNvPr id="1048669" name="连接符: 曲线 1048668">
            <a:extLst>
              <a:ext uri="{FF2B5EF4-FFF2-40B4-BE49-F238E27FC236}">
                <a16:creationId xmlns:a16="http://schemas.microsoft.com/office/drawing/2014/main" id="{F3554685-F354-0D37-991B-D002D3A126A0}"/>
              </a:ext>
            </a:extLst>
          </p:cNvPr>
          <p:cNvCxnSpPr>
            <a:cxnSpLocks/>
          </p:cNvCxnSpPr>
          <p:nvPr/>
        </p:nvCxnSpPr>
        <p:spPr>
          <a:xfrm rot="10800000" flipV="1">
            <a:off x="5390525" y="3611390"/>
            <a:ext cx="321844" cy="249016"/>
          </a:xfrm>
          <a:prstGeom prst="curvedConnector2">
            <a:avLst/>
          </a:prstGeom>
          <a:ln>
            <a:tailEnd type="triangle"/>
          </a:ln>
        </p:spPr>
        <p:style>
          <a:lnRef idx="2">
            <a:schemeClr val="dk1"/>
          </a:lnRef>
          <a:fillRef idx="0">
            <a:schemeClr val="dk1"/>
          </a:fillRef>
          <a:effectRef idx="1">
            <a:schemeClr val="dk1"/>
          </a:effectRef>
          <a:fontRef idx="minor">
            <a:schemeClr val="tx1"/>
          </a:fontRef>
        </p:style>
      </p:cxnSp>
      <mc:AlternateContent xmlns:mc="http://schemas.openxmlformats.org/markup-compatibility/2006">
        <mc:Choice xmlns:a14="http://schemas.microsoft.com/office/drawing/2010/main" Requires="a14">
          <p:sp>
            <p:nvSpPr>
              <p:cNvPr id="1048670" name="文本框 1048669">
                <a:extLst>
                  <a:ext uri="{FF2B5EF4-FFF2-40B4-BE49-F238E27FC236}">
                    <a16:creationId xmlns:a16="http://schemas.microsoft.com/office/drawing/2014/main" id="{38F37CC3-A6F8-4BDA-F943-C5BE5EE5C8D5}"/>
                  </a:ext>
                </a:extLst>
              </p:cNvPr>
              <p:cNvSpPr txBox="1"/>
              <p:nvPr/>
            </p:nvSpPr>
            <p:spPr>
              <a:xfrm>
                <a:off x="7305780" y="6398241"/>
                <a:ext cx="957100" cy="276999"/>
              </a:xfrm>
              <a:prstGeom prst="rect">
                <a:avLst/>
              </a:prstGeom>
              <a:noFill/>
            </p:spPr>
            <p:txBody>
              <a:bodyPr wrap="square">
                <a:spAutoFit/>
              </a:bodyPr>
              <a:lstStyle/>
              <a:p>
                <a14:m>
                  <m:oMath xmlns:m="http://schemas.openxmlformats.org/officeDocument/2006/math">
                    <m:r>
                      <a:rPr lang="en-US" altLang="zh-CN" sz="1200" b="0" i="1" smtClean="0">
                        <a:latin typeface="Cambria Math" panose="02040503050406030204" pitchFamily="18" charset="0"/>
                      </a:rPr>
                      <m:t>𝜙</m:t>
                    </m:r>
                  </m:oMath>
                </a14:m>
                <a:r>
                  <a:rPr lang="en-US" altLang="zh-CN" sz="1200" dirty="0"/>
                  <a:t>=0V</a:t>
                </a:r>
                <a:endParaRPr lang="zh-CN" altLang="en-US" sz="1200" dirty="0"/>
              </a:p>
            </p:txBody>
          </p:sp>
        </mc:Choice>
        <mc:Fallback>
          <p:sp>
            <p:nvSpPr>
              <p:cNvPr id="1048670" name="文本框 1048669">
                <a:extLst>
                  <a:ext uri="{FF2B5EF4-FFF2-40B4-BE49-F238E27FC236}">
                    <a16:creationId xmlns:a16="http://schemas.microsoft.com/office/drawing/2014/main" id="{38F37CC3-A6F8-4BDA-F943-C5BE5EE5C8D5}"/>
                  </a:ext>
                </a:extLst>
              </p:cNvPr>
              <p:cNvSpPr txBox="1">
                <a:spLocks noRot="1" noChangeAspect="1" noMove="1" noResize="1" noEditPoints="1" noAdjustHandles="1" noChangeArrowheads="1" noChangeShapeType="1" noTextEdit="1"/>
              </p:cNvSpPr>
              <p:nvPr/>
            </p:nvSpPr>
            <p:spPr>
              <a:xfrm>
                <a:off x="7305780" y="6398241"/>
                <a:ext cx="957100" cy="276999"/>
              </a:xfrm>
              <a:prstGeom prst="rect">
                <a:avLst/>
              </a:prstGeom>
              <a:blipFill>
                <a:blip r:embed="rId13"/>
                <a:stretch>
                  <a:fillRect t="-4444" b="-15556"/>
                </a:stretch>
              </a:blipFill>
            </p:spPr>
            <p:txBody>
              <a:bodyPr/>
              <a:lstStyle/>
              <a:p>
                <a:r>
                  <a:rPr lang="zh-CN" altLang="en-US">
                    <a:noFill/>
                  </a:rPr>
                  <a:t> </a:t>
                </a:r>
              </a:p>
            </p:txBody>
          </p:sp>
        </mc:Fallback>
      </mc:AlternateContent>
      <p:cxnSp>
        <p:nvCxnSpPr>
          <p:cNvPr id="1048672" name="直接连接符 1048671">
            <a:extLst>
              <a:ext uri="{FF2B5EF4-FFF2-40B4-BE49-F238E27FC236}">
                <a16:creationId xmlns:a16="http://schemas.microsoft.com/office/drawing/2014/main" id="{DD162240-58D3-4194-2846-728F184F1F91}"/>
              </a:ext>
            </a:extLst>
          </p:cNvPr>
          <p:cNvCxnSpPr/>
          <p:nvPr/>
        </p:nvCxnSpPr>
        <p:spPr>
          <a:xfrm>
            <a:off x="5828496" y="5386283"/>
            <a:ext cx="1469658" cy="124144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48674" name="文本框 1048673">
            <a:extLst>
              <a:ext uri="{FF2B5EF4-FFF2-40B4-BE49-F238E27FC236}">
                <a16:creationId xmlns:a16="http://schemas.microsoft.com/office/drawing/2014/main" id="{668A4266-EB37-F597-85AC-89B22F8ED14B}"/>
              </a:ext>
            </a:extLst>
          </p:cNvPr>
          <p:cNvSpPr txBox="1"/>
          <p:nvPr/>
        </p:nvSpPr>
        <p:spPr>
          <a:xfrm>
            <a:off x="9700003" y="6296072"/>
            <a:ext cx="1145893" cy="369332"/>
          </a:xfrm>
          <a:prstGeom prst="rect">
            <a:avLst/>
          </a:prstGeom>
          <a:noFill/>
        </p:spPr>
        <p:txBody>
          <a:bodyPr wrap="square" rtlCol="0">
            <a:spAutoFit/>
          </a:bodyPr>
          <a:lstStyle/>
          <a:p>
            <a:r>
              <a:rPr lang="zh-CN" altLang="en-US" dirty="0"/>
              <a:t>轴线方向</a:t>
            </a:r>
          </a:p>
        </p:txBody>
      </p:sp>
      <p:cxnSp>
        <p:nvCxnSpPr>
          <p:cNvPr id="1048675" name="直接箭头连接符 1048674">
            <a:extLst>
              <a:ext uri="{FF2B5EF4-FFF2-40B4-BE49-F238E27FC236}">
                <a16:creationId xmlns:a16="http://schemas.microsoft.com/office/drawing/2014/main" id="{F91D3387-76A4-4F93-CD46-07BA45AD7515}"/>
              </a:ext>
            </a:extLst>
          </p:cNvPr>
          <p:cNvCxnSpPr>
            <a:cxnSpLocks/>
          </p:cNvCxnSpPr>
          <p:nvPr/>
        </p:nvCxnSpPr>
        <p:spPr>
          <a:xfrm>
            <a:off x="6079013" y="3612816"/>
            <a:ext cx="233462" cy="0"/>
          </a:xfrm>
          <a:prstGeom prst="straightConnector1">
            <a:avLst/>
          </a:prstGeom>
          <a:ln>
            <a:solidFill>
              <a:schemeClr val="tx1"/>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1048677" name="文本框 1048676">
            <a:extLst>
              <a:ext uri="{FF2B5EF4-FFF2-40B4-BE49-F238E27FC236}">
                <a16:creationId xmlns:a16="http://schemas.microsoft.com/office/drawing/2014/main" id="{E686310D-F9BB-55E5-400F-44595D2B61EB}"/>
              </a:ext>
            </a:extLst>
          </p:cNvPr>
          <p:cNvSpPr txBox="1"/>
          <p:nvPr/>
        </p:nvSpPr>
        <p:spPr>
          <a:xfrm>
            <a:off x="5932710" y="3622330"/>
            <a:ext cx="489811" cy="276999"/>
          </a:xfrm>
          <a:prstGeom prst="rect">
            <a:avLst/>
          </a:prstGeom>
          <a:noFill/>
        </p:spPr>
        <p:txBody>
          <a:bodyPr wrap="square" rtlCol="0">
            <a:spAutoFit/>
          </a:bodyPr>
          <a:lstStyle/>
          <a:p>
            <a:r>
              <a:rPr lang="zh-CN" altLang="en-US" sz="1200" dirty="0"/>
              <a:t>等距</a:t>
            </a:r>
          </a:p>
        </p:txBody>
      </p:sp>
    </p:spTree>
    <p:extLst>
      <p:ext uri="{BB962C8B-B14F-4D97-AF65-F5344CB8AC3E}">
        <p14:creationId xmlns:p14="http://schemas.microsoft.com/office/powerpoint/2010/main" val="2773053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F69DD41E-74D4-B430-6CAA-7C664628938E}"/>
              </a:ext>
            </a:extLst>
          </p:cNvPr>
          <p:cNvPicPr>
            <a:picLocks noChangeAspect="1"/>
          </p:cNvPicPr>
          <p:nvPr/>
        </p:nvPicPr>
        <p:blipFill>
          <a:blip r:embed="rId2"/>
          <a:stretch>
            <a:fillRect/>
          </a:stretch>
        </p:blipFill>
        <p:spPr>
          <a:xfrm>
            <a:off x="7094224" y="3396491"/>
            <a:ext cx="3890407" cy="2894685"/>
          </a:xfrm>
          <a:prstGeom prst="rect">
            <a:avLst/>
          </a:prstGeom>
        </p:spPr>
      </p:pic>
      <p:sp>
        <p:nvSpPr>
          <p:cNvPr id="1048615" name="日期占位符 3"/>
          <p:cNvSpPr>
            <a:spLocks noGrp="1"/>
          </p:cNvSpPr>
          <p:nvPr>
            <p:ph type="dt" sz="half" idx="10"/>
          </p:nvPr>
        </p:nvSpPr>
        <p:spPr/>
        <p:txBody>
          <a:bodyPr/>
          <a:lstStyle/>
          <a:p>
            <a:fld id="{760FBDFE-C587-4B4C-A407-44438C67B59E}" type="datetime1">
              <a:rPr lang="zh-CN" altLang="en-US" smtClean="0"/>
              <a:t>2024/4/11</a:t>
            </a:fld>
            <a:endParaRPr lang="zh-CN" altLang="en-US"/>
          </a:p>
        </p:txBody>
      </p:sp>
      <p:sp>
        <p:nvSpPr>
          <p:cNvPr id="1048617" name="灯片编号占位符 5"/>
          <p:cNvSpPr>
            <a:spLocks noGrp="1"/>
          </p:cNvSpPr>
          <p:nvPr>
            <p:ph type="sldNum" sz="quarter" idx="12"/>
          </p:nvPr>
        </p:nvSpPr>
        <p:spPr/>
        <p:txBody>
          <a:bodyPr/>
          <a:lstStyle/>
          <a:p>
            <a:fld id="{49AE70B2-8BF9-45C0-BB95-33D1B9D3A854}" type="slidenum">
              <a:rPr lang="zh-CN" altLang="en-US" smtClean="0"/>
              <a:t>13</a:t>
            </a:fld>
            <a:endParaRPr lang="zh-CN" altLang="en-US"/>
          </a:p>
        </p:txBody>
      </p:sp>
      <p:sp>
        <p:nvSpPr>
          <p:cNvPr id="2" name="页脚占位符 7">
            <a:extLst>
              <a:ext uri="{FF2B5EF4-FFF2-40B4-BE49-F238E27FC236}">
                <a16:creationId xmlns:a16="http://schemas.microsoft.com/office/drawing/2014/main" id="{0885A528-2C4F-7A6F-03DA-A9BEF6795CF9}"/>
              </a:ext>
            </a:extLst>
          </p:cNvPr>
          <p:cNvSpPr>
            <a:spLocks noGrp="1"/>
          </p:cNvSpPr>
          <p:nvPr>
            <p:ph type="ftr" sz="quarter" idx="11"/>
          </p:nvPr>
        </p:nvSpPr>
        <p:spPr>
          <a:xfrm>
            <a:off x="4038600" y="6356350"/>
            <a:ext cx="4114800" cy="365125"/>
          </a:xfrm>
        </p:spPr>
        <p:txBody>
          <a:bodyPr/>
          <a:lstStyle/>
          <a:p>
            <a:r>
              <a:rPr lang="zh-CN" altLang="en-US"/>
              <a:t>鲁桂昊，赵诗涵</a:t>
            </a:r>
          </a:p>
        </p:txBody>
      </p:sp>
      <p:sp>
        <p:nvSpPr>
          <p:cNvPr id="13" name="内容占位符 2">
            <a:extLst>
              <a:ext uri="{FF2B5EF4-FFF2-40B4-BE49-F238E27FC236}">
                <a16:creationId xmlns:a16="http://schemas.microsoft.com/office/drawing/2014/main" id="{F7390D78-237A-8BA6-5405-CC937600AE92}"/>
              </a:ext>
            </a:extLst>
          </p:cNvPr>
          <p:cNvSpPr>
            <a:spLocks noGrp="1"/>
          </p:cNvSpPr>
          <p:nvPr>
            <p:ph sz="half" idx="1"/>
          </p:nvPr>
        </p:nvSpPr>
        <p:spPr>
          <a:xfrm>
            <a:off x="563392" y="1369470"/>
            <a:ext cx="4681708" cy="3627980"/>
          </a:xfrm>
        </p:spPr>
        <p:txBody>
          <a:bodyPr>
            <a:noAutofit/>
          </a:bodyPr>
          <a:lstStyle/>
          <a:p>
            <a:pPr>
              <a:lnSpc>
                <a:spcPct val="150000"/>
              </a:lnSpc>
            </a:pPr>
            <a:r>
              <a:rPr lang="zh-CN" altLang="en-US" dirty="0"/>
              <a:t>对磁场部分已经进行了较为成熟的设计，后续在此基础上进行微调即可。</a:t>
            </a:r>
            <a:endParaRPr lang="en-US" altLang="zh-CN" dirty="0"/>
          </a:p>
          <a:p>
            <a:pPr>
              <a:lnSpc>
                <a:spcPct val="150000"/>
              </a:lnSpc>
            </a:pPr>
            <a:r>
              <a:rPr lang="zh-CN" altLang="en-US" dirty="0"/>
              <a:t>电场部分已有了相关设计思路，可以做到良好的加速效果</a:t>
            </a:r>
            <a:endParaRPr lang="en-US" altLang="zh-CN" dirty="0"/>
          </a:p>
          <a:p>
            <a:pPr>
              <a:lnSpc>
                <a:spcPct val="150000"/>
              </a:lnSpc>
            </a:pPr>
            <a:r>
              <a:rPr lang="zh-CN" altLang="en-US" dirty="0"/>
              <a:t>整体运行效果较好，后续只需要在此基础上进行研究即可，找到了可行性方案。</a:t>
            </a:r>
            <a:endParaRPr lang="en-US" altLang="zh-CN" dirty="0"/>
          </a:p>
        </p:txBody>
      </p:sp>
      <p:sp>
        <p:nvSpPr>
          <p:cNvPr id="12" name="标题 1">
            <a:extLst>
              <a:ext uri="{FF2B5EF4-FFF2-40B4-BE49-F238E27FC236}">
                <a16:creationId xmlns:a16="http://schemas.microsoft.com/office/drawing/2014/main" id="{BB0BE926-2994-9BA1-A0BE-9FB11D384C1F}"/>
              </a:ext>
            </a:extLst>
          </p:cNvPr>
          <p:cNvSpPr>
            <a:spLocks noGrp="1"/>
          </p:cNvSpPr>
          <p:nvPr>
            <p:ph type="title"/>
          </p:nvPr>
        </p:nvSpPr>
        <p:spPr>
          <a:xfrm>
            <a:off x="647700" y="253501"/>
            <a:ext cx="10515600" cy="1325563"/>
          </a:xfrm>
        </p:spPr>
        <p:txBody>
          <a:bodyPr/>
          <a:lstStyle/>
          <a:p>
            <a:r>
              <a:rPr lang="zh-CN" altLang="en-US"/>
              <a:t>小结</a:t>
            </a:r>
          </a:p>
        </p:txBody>
      </p:sp>
      <p:pic>
        <p:nvPicPr>
          <p:cNvPr id="3" name="图片 2">
            <a:extLst>
              <a:ext uri="{FF2B5EF4-FFF2-40B4-BE49-F238E27FC236}">
                <a16:creationId xmlns:a16="http://schemas.microsoft.com/office/drawing/2014/main" id="{AD0FF86A-DC4A-AE2C-9660-36F7A5524B2C}"/>
              </a:ext>
            </a:extLst>
          </p:cNvPr>
          <p:cNvPicPr>
            <a:picLocks noChangeAspect="1"/>
          </p:cNvPicPr>
          <p:nvPr/>
        </p:nvPicPr>
        <p:blipFill>
          <a:blip r:embed="rId3"/>
          <a:stretch>
            <a:fillRect/>
          </a:stretch>
        </p:blipFill>
        <p:spPr>
          <a:xfrm>
            <a:off x="6096000" y="65232"/>
            <a:ext cx="5625731" cy="3532959"/>
          </a:xfrm>
          <a:prstGeom prst="rect">
            <a:avLst/>
          </a:prstGeom>
        </p:spPr>
      </p:pic>
    </p:spTree>
    <p:extLst>
      <p:ext uri="{BB962C8B-B14F-4D97-AF65-F5344CB8AC3E}">
        <p14:creationId xmlns:p14="http://schemas.microsoft.com/office/powerpoint/2010/main" val="31983902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15" name="日期占位符 3"/>
          <p:cNvSpPr>
            <a:spLocks noGrp="1"/>
          </p:cNvSpPr>
          <p:nvPr>
            <p:ph type="dt" sz="half" idx="10"/>
          </p:nvPr>
        </p:nvSpPr>
        <p:spPr/>
        <p:txBody>
          <a:bodyPr/>
          <a:lstStyle/>
          <a:p>
            <a:fld id="{760FBDFE-C587-4B4C-A407-44438C67B59E}" type="datetime1">
              <a:rPr lang="zh-CN" altLang="en-US" smtClean="0"/>
              <a:t>2024/4/11</a:t>
            </a:fld>
            <a:endParaRPr lang="zh-CN" altLang="en-US"/>
          </a:p>
        </p:txBody>
      </p:sp>
      <p:sp>
        <p:nvSpPr>
          <p:cNvPr id="1048617" name="灯片编号占位符 5"/>
          <p:cNvSpPr>
            <a:spLocks noGrp="1"/>
          </p:cNvSpPr>
          <p:nvPr>
            <p:ph type="sldNum" sz="quarter" idx="12"/>
          </p:nvPr>
        </p:nvSpPr>
        <p:spPr/>
        <p:txBody>
          <a:bodyPr/>
          <a:lstStyle/>
          <a:p>
            <a:fld id="{49AE70B2-8BF9-45C0-BB95-33D1B9D3A854}" type="slidenum">
              <a:rPr lang="zh-CN" altLang="en-US" smtClean="0"/>
              <a:t>14</a:t>
            </a:fld>
            <a:endParaRPr lang="zh-CN" altLang="en-US"/>
          </a:p>
        </p:txBody>
      </p:sp>
      <p:sp>
        <p:nvSpPr>
          <p:cNvPr id="2" name="页脚占位符 7">
            <a:extLst>
              <a:ext uri="{FF2B5EF4-FFF2-40B4-BE49-F238E27FC236}">
                <a16:creationId xmlns:a16="http://schemas.microsoft.com/office/drawing/2014/main" id="{0885A528-2C4F-7A6F-03DA-A9BEF6795CF9}"/>
              </a:ext>
            </a:extLst>
          </p:cNvPr>
          <p:cNvSpPr>
            <a:spLocks noGrp="1"/>
          </p:cNvSpPr>
          <p:nvPr>
            <p:ph type="ftr" sz="quarter" idx="11"/>
          </p:nvPr>
        </p:nvSpPr>
        <p:spPr>
          <a:xfrm>
            <a:off x="4038600" y="6356350"/>
            <a:ext cx="4114800" cy="365125"/>
          </a:xfrm>
        </p:spPr>
        <p:txBody>
          <a:bodyPr/>
          <a:lstStyle/>
          <a:p>
            <a:r>
              <a:rPr lang="zh-CN" altLang="en-US"/>
              <a:t>鲁桂昊，赵诗涵</a:t>
            </a:r>
          </a:p>
        </p:txBody>
      </p:sp>
      <p:sp>
        <p:nvSpPr>
          <p:cNvPr id="13" name="内容占位符 2">
            <a:extLst>
              <a:ext uri="{FF2B5EF4-FFF2-40B4-BE49-F238E27FC236}">
                <a16:creationId xmlns:a16="http://schemas.microsoft.com/office/drawing/2014/main" id="{F7390D78-237A-8BA6-5405-CC937600AE92}"/>
              </a:ext>
            </a:extLst>
          </p:cNvPr>
          <p:cNvSpPr>
            <a:spLocks noGrp="1"/>
          </p:cNvSpPr>
          <p:nvPr>
            <p:ph sz="half" idx="1"/>
          </p:nvPr>
        </p:nvSpPr>
        <p:spPr>
          <a:xfrm>
            <a:off x="563391" y="1369469"/>
            <a:ext cx="6626303" cy="1874315"/>
          </a:xfrm>
        </p:spPr>
        <p:txBody>
          <a:bodyPr>
            <a:noAutofit/>
          </a:bodyPr>
          <a:lstStyle/>
          <a:p>
            <a:pPr marL="0" indent="0">
              <a:lnSpc>
                <a:spcPct val="150000"/>
              </a:lnSpc>
              <a:buNone/>
            </a:pPr>
            <a:r>
              <a:rPr lang="zh-CN" altLang="en-US" dirty="0"/>
              <a:t>磁场部分：</a:t>
            </a:r>
            <a:endParaRPr lang="en-US" altLang="zh-CN" dirty="0"/>
          </a:p>
          <a:p>
            <a:pPr>
              <a:lnSpc>
                <a:spcPct val="150000"/>
              </a:lnSpc>
            </a:pPr>
            <a:r>
              <a:rPr lang="en-US" altLang="zh-CN" dirty="0"/>
              <a:t>1</a:t>
            </a:r>
            <a:r>
              <a:rPr lang="zh-CN" altLang="en-US" dirty="0"/>
              <a:t>、进行磁场的传输效果进行研究</a:t>
            </a:r>
            <a:endParaRPr lang="en-US" altLang="zh-CN" dirty="0"/>
          </a:p>
          <a:p>
            <a:pPr>
              <a:lnSpc>
                <a:spcPct val="150000"/>
              </a:lnSpc>
            </a:pPr>
            <a:r>
              <a:rPr lang="en-US" altLang="zh-CN" dirty="0"/>
              <a:t>2</a:t>
            </a:r>
            <a:r>
              <a:rPr lang="zh-CN" altLang="en-US" dirty="0"/>
              <a:t>、对些微外场影响或者角度进行补偿设计（偏航角）</a:t>
            </a:r>
            <a:endParaRPr lang="en-US" altLang="zh-CN" dirty="0"/>
          </a:p>
        </p:txBody>
      </p:sp>
      <p:sp>
        <p:nvSpPr>
          <p:cNvPr id="12" name="标题 1">
            <a:extLst>
              <a:ext uri="{FF2B5EF4-FFF2-40B4-BE49-F238E27FC236}">
                <a16:creationId xmlns:a16="http://schemas.microsoft.com/office/drawing/2014/main" id="{BB0BE926-2994-9BA1-A0BE-9FB11D384C1F}"/>
              </a:ext>
            </a:extLst>
          </p:cNvPr>
          <p:cNvSpPr>
            <a:spLocks noGrp="1"/>
          </p:cNvSpPr>
          <p:nvPr>
            <p:ph type="title"/>
          </p:nvPr>
        </p:nvSpPr>
        <p:spPr>
          <a:xfrm>
            <a:off x="647700" y="253501"/>
            <a:ext cx="10515600" cy="1325563"/>
          </a:xfrm>
        </p:spPr>
        <p:txBody>
          <a:bodyPr/>
          <a:lstStyle/>
          <a:p>
            <a:r>
              <a:rPr lang="zh-CN" altLang="en-US"/>
              <a:t>后续任务规划</a:t>
            </a:r>
          </a:p>
        </p:txBody>
      </p:sp>
      <p:sp>
        <p:nvSpPr>
          <p:cNvPr id="3" name="内容占位符 2">
            <a:extLst>
              <a:ext uri="{FF2B5EF4-FFF2-40B4-BE49-F238E27FC236}">
                <a16:creationId xmlns:a16="http://schemas.microsoft.com/office/drawing/2014/main" id="{48BD8498-EAFA-F2EA-5819-3FF673CB21D5}"/>
              </a:ext>
            </a:extLst>
          </p:cNvPr>
          <p:cNvSpPr txBox="1">
            <a:spLocks/>
          </p:cNvSpPr>
          <p:nvPr/>
        </p:nvSpPr>
        <p:spPr>
          <a:xfrm>
            <a:off x="647700" y="3535899"/>
            <a:ext cx="3597252" cy="267361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pPr>
            <a:r>
              <a:rPr lang="zh-CN" altLang="en-US" dirty="0"/>
              <a:t>电场部分：</a:t>
            </a:r>
            <a:endParaRPr lang="en-US" altLang="zh-CN" dirty="0"/>
          </a:p>
          <a:p>
            <a:pPr>
              <a:lnSpc>
                <a:spcPct val="150000"/>
              </a:lnSpc>
            </a:pPr>
            <a:r>
              <a:rPr lang="en-US" altLang="zh-CN" dirty="0"/>
              <a:t>1</a:t>
            </a:r>
            <a:r>
              <a:rPr lang="zh-CN" altLang="en-US" dirty="0"/>
              <a:t>、采用现有设计方案</a:t>
            </a:r>
            <a:endParaRPr lang="en-US" altLang="zh-CN" dirty="0"/>
          </a:p>
          <a:p>
            <a:pPr>
              <a:lnSpc>
                <a:spcPct val="150000"/>
              </a:lnSpc>
            </a:pPr>
            <a:r>
              <a:rPr lang="en-US" altLang="zh-CN" dirty="0"/>
              <a:t>2</a:t>
            </a:r>
            <a:r>
              <a:rPr lang="zh-CN" altLang="en-US" dirty="0"/>
              <a:t>、进行电场理论分析</a:t>
            </a:r>
            <a:endParaRPr lang="en-US" altLang="zh-CN" dirty="0"/>
          </a:p>
          <a:p>
            <a:pPr>
              <a:lnSpc>
                <a:spcPct val="150000"/>
              </a:lnSpc>
            </a:pPr>
            <a:r>
              <a:rPr lang="en-US" altLang="zh-CN" dirty="0"/>
              <a:t>3</a:t>
            </a:r>
            <a:r>
              <a:rPr lang="zh-CN" altLang="en-US" dirty="0"/>
              <a:t>、研究电场加速效果</a:t>
            </a:r>
            <a:endParaRPr lang="en-US" altLang="zh-CN" dirty="0"/>
          </a:p>
          <a:p>
            <a:pPr marL="0" indent="0">
              <a:lnSpc>
                <a:spcPct val="150000"/>
              </a:lnSpc>
              <a:buNone/>
            </a:pPr>
            <a:endParaRPr lang="en-US" altLang="zh-CN" dirty="0"/>
          </a:p>
        </p:txBody>
      </p:sp>
      <p:sp>
        <p:nvSpPr>
          <p:cNvPr id="6" name="内容占位符 2">
            <a:extLst>
              <a:ext uri="{FF2B5EF4-FFF2-40B4-BE49-F238E27FC236}">
                <a16:creationId xmlns:a16="http://schemas.microsoft.com/office/drawing/2014/main" id="{AC9DB1D3-6D9A-945C-1B81-6C849B99FBB8}"/>
              </a:ext>
            </a:extLst>
          </p:cNvPr>
          <p:cNvSpPr txBox="1">
            <a:spLocks/>
          </p:cNvSpPr>
          <p:nvPr/>
        </p:nvSpPr>
        <p:spPr>
          <a:xfrm>
            <a:off x="7448550" y="2383985"/>
            <a:ext cx="5067300" cy="267361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pPr>
            <a:r>
              <a:rPr lang="zh-CN" altLang="en-US" dirty="0"/>
              <a:t>整体指标：</a:t>
            </a:r>
            <a:endParaRPr lang="en-US" altLang="zh-CN" dirty="0"/>
          </a:p>
          <a:p>
            <a:pPr>
              <a:lnSpc>
                <a:spcPct val="150000"/>
              </a:lnSpc>
            </a:pPr>
            <a:r>
              <a:rPr lang="en-US" altLang="zh-CN" dirty="0"/>
              <a:t>1</a:t>
            </a:r>
            <a:r>
              <a:rPr lang="zh-CN" altLang="en-US" dirty="0"/>
              <a:t>、传输效率</a:t>
            </a:r>
            <a:endParaRPr lang="en-US" altLang="zh-CN" dirty="0"/>
          </a:p>
          <a:p>
            <a:pPr>
              <a:lnSpc>
                <a:spcPct val="150000"/>
              </a:lnSpc>
            </a:pPr>
            <a:r>
              <a:rPr lang="en-US" altLang="zh-CN" dirty="0"/>
              <a:t>2</a:t>
            </a:r>
            <a:r>
              <a:rPr lang="zh-CN" altLang="en-US" dirty="0"/>
              <a:t>、轨迹重建函数</a:t>
            </a:r>
            <a:endParaRPr lang="en-US" altLang="zh-CN" dirty="0"/>
          </a:p>
          <a:p>
            <a:pPr>
              <a:lnSpc>
                <a:spcPct val="150000"/>
              </a:lnSpc>
            </a:pPr>
            <a:r>
              <a:rPr lang="en-US" altLang="zh-CN" dirty="0"/>
              <a:t>3</a:t>
            </a:r>
            <a:r>
              <a:rPr lang="zh-CN" altLang="en-US" dirty="0"/>
              <a:t>、电子传输位置分辨率</a:t>
            </a:r>
            <a:endParaRPr lang="en-US" altLang="zh-CN" dirty="0"/>
          </a:p>
        </p:txBody>
      </p:sp>
    </p:spTree>
    <p:extLst>
      <p:ext uri="{BB962C8B-B14F-4D97-AF65-F5344CB8AC3E}">
        <p14:creationId xmlns:p14="http://schemas.microsoft.com/office/powerpoint/2010/main" val="37457719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6" name="标题 3"/>
          <p:cNvSpPr>
            <a:spLocks noGrp="1"/>
          </p:cNvSpPr>
          <p:nvPr>
            <p:ph type="title"/>
          </p:nvPr>
        </p:nvSpPr>
        <p:spPr/>
        <p:txBody>
          <a:bodyPr/>
          <a:lstStyle/>
          <a:p>
            <a:r>
              <a:rPr lang="zh-CN" altLang="en-US" dirty="0"/>
              <a:t>当前研究范式</a:t>
            </a:r>
            <a:endParaRPr lang="en-US" altLang="zh-CN" dirty="0"/>
          </a:p>
        </p:txBody>
      </p:sp>
      <p:sp>
        <p:nvSpPr>
          <p:cNvPr id="1048598" name="日期占位符 6"/>
          <p:cNvSpPr>
            <a:spLocks noGrp="1"/>
          </p:cNvSpPr>
          <p:nvPr>
            <p:ph type="dt" sz="half" idx="10"/>
          </p:nvPr>
        </p:nvSpPr>
        <p:spPr/>
        <p:txBody>
          <a:bodyPr/>
          <a:lstStyle/>
          <a:p>
            <a:fld id="{760FBDFE-C587-4B4C-A407-44438C67B59E}" type="datetime1">
              <a:rPr lang="zh-CN" altLang="en-US" smtClean="0"/>
              <a:t>2024/4/11</a:t>
            </a:fld>
            <a:endParaRPr lang="zh-CN" altLang="en-US"/>
          </a:p>
        </p:txBody>
      </p:sp>
      <p:sp>
        <p:nvSpPr>
          <p:cNvPr id="1048599" name="灯片编号占位符 7"/>
          <p:cNvSpPr>
            <a:spLocks noGrp="1"/>
          </p:cNvSpPr>
          <p:nvPr>
            <p:ph type="sldNum" sz="quarter" idx="12"/>
          </p:nvPr>
        </p:nvSpPr>
        <p:spPr/>
        <p:txBody>
          <a:bodyPr/>
          <a:lstStyle/>
          <a:p>
            <a:fld id="{49AE70B2-8BF9-45C0-BB95-33D1B9D3A854}" type="slidenum">
              <a:rPr lang="zh-CN" altLang="en-US" smtClean="0"/>
              <a:t>2</a:t>
            </a:fld>
            <a:endParaRPr lang="zh-CN" altLang="en-US"/>
          </a:p>
        </p:txBody>
      </p:sp>
      <p:sp>
        <p:nvSpPr>
          <p:cNvPr id="21" name="页脚占位符 7">
            <a:extLst>
              <a:ext uri="{FF2B5EF4-FFF2-40B4-BE49-F238E27FC236}">
                <a16:creationId xmlns:a16="http://schemas.microsoft.com/office/drawing/2014/main" id="{90E4D086-84A0-469B-D638-9492D99F52D4}"/>
              </a:ext>
            </a:extLst>
          </p:cNvPr>
          <p:cNvSpPr>
            <a:spLocks noGrp="1"/>
          </p:cNvSpPr>
          <p:nvPr>
            <p:ph type="ftr" sz="quarter" idx="11"/>
          </p:nvPr>
        </p:nvSpPr>
        <p:spPr>
          <a:xfrm>
            <a:off x="4038600" y="6356350"/>
            <a:ext cx="4114800" cy="365125"/>
          </a:xfrm>
        </p:spPr>
        <p:txBody>
          <a:bodyPr/>
          <a:lstStyle/>
          <a:p>
            <a:r>
              <a:rPr lang="zh-CN" altLang="en-US"/>
              <a:t>鲁桂昊，赵诗涵</a:t>
            </a:r>
          </a:p>
        </p:txBody>
      </p:sp>
      <p:sp>
        <p:nvSpPr>
          <p:cNvPr id="39" name="文本框 38">
            <a:extLst>
              <a:ext uri="{FF2B5EF4-FFF2-40B4-BE49-F238E27FC236}">
                <a16:creationId xmlns:a16="http://schemas.microsoft.com/office/drawing/2014/main" id="{06D9CF1B-553F-C2DB-3D34-40477D6F87AB}"/>
              </a:ext>
            </a:extLst>
          </p:cNvPr>
          <p:cNvSpPr txBox="1"/>
          <p:nvPr/>
        </p:nvSpPr>
        <p:spPr>
          <a:xfrm>
            <a:off x="4820507" y="4431220"/>
            <a:ext cx="853632" cy="369332"/>
          </a:xfrm>
          <a:prstGeom prst="rect">
            <a:avLst/>
          </a:prstGeom>
          <a:noFill/>
        </p:spPr>
        <p:txBody>
          <a:bodyPr wrap="square" rtlCol="0">
            <a:spAutoFit/>
          </a:bodyPr>
          <a:lstStyle/>
          <a:p>
            <a:r>
              <a:rPr lang="en-US" altLang="zh-CN" err="1">
                <a:solidFill>
                  <a:schemeClr val="bg1"/>
                </a:solidFill>
              </a:rPr>
              <a:t>i</a:t>
            </a:r>
            <a:r>
              <a:rPr lang="en-US" altLang="zh-CN">
                <a:solidFill>
                  <a:schemeClr val="bg1"/>
                </a:solidFill>
              </a:rPr>
              <a:t>*12.5</a:t>
            </a:r>
            <a:endParaRPr lang="zh-CN" altLang="en-US">
              <a:solidFill>
                <a:schemeClr val="bg1"/>
              </a:solidFill>
            </a:endParaRPr>
          </a:p>
        </p:txBody>
      </p:sp>
      <p:sp>
        <p:nvSpPr>
          <p:cNvPr id="14" name="内容占位符 2">
            <a:extLst>
              <a:ext uri="{FF2B5EF4-FFF2-40B4-BE49-F238E27FC236}">
                <a16:creationId xmlns:a16="http://schemas.microsoft.com/office/drawing/2014/main" id="{DB908D05-4690-029E-D0A9-C1F01997D96B}"/>
              </a:ext>
            </a:extLst>
          </p:cNvPr>
          <p:cNvSpPr>
            <a:spLocks noGrp="1"/>
          </p:cNvSpPr>
          <p:nvPr>
            <p:ph sz="half" idx="1"/>
          </p:nvPr>
        </p:nvSpPr>
        <p:spPr>
          <a:xfrm>
            <a:off x="647700" y="1825625"/>
            <a:ext cx="5181600" cy="3834311"/>
          </a:xfrm>
        </p:spPr>
        <p:txBody>
          <a:bodyPr>
            <a:normAutofit/>
          </a:bodyPr>
          <a:lstStyle/>
          <a:p>
            <a:pPr>
              <a:lnSpc>
                <a:spcPct val="150000"/>
              </a:lnSpc>
            </a:pPr>
            <a:r>
              <a:rPr lang="zh-CN" altLang="en-US" dirty="0">
                <a:latin typeface="+mj-ea"/>
                <a:ea typeface="+mj-ea"/>
              </a:rPr>
              <a:t>初期：利用</a:t>
            </a:r>
            <a:r>
              <a:rPr lang="en-US" altLang="zh-CN" dirty="0">
                <a:latin typeface="+mj-ea"/>
                <a:ea typeface="+mj-ea"/>
              </a:rPr>
              <a:t>G4beamline</a:t>
            </a:r>
            <a:r>
              <a:rPr lang="zh-CN" altLang="en-US" dirty="0">
                <a:latin typeface="+mj-ea"/>
                <a:ea typeface="+mj-ea"/>
              </a:rPr>
              <a:t>模拟确定磁场设计指标和参数</a:t>
            </a:r>
          </a:p>
          <a:p>
            <a:pPr>
              <a:lnSpc>
                <a:spcPct val="150000"/>
              </a:lnSpc>
            </a:pPr>
            <a:r>
              <a:rPr lang="zh-CN" altLang="en-US" dirty="0">
                <a:latin typeface="+mj-ea"/>
                <a:ea typeface="+mj-ea"/>
              </a:rPr>
              <a:t>当前：利用</a:t>
            </a:r>
            <a:r>
              <a:rPr lang="en-US" altLang="zh-CN" dirty="0">
                <a:latin typeface="+mj-ea"/>
                <a:ea typeface="+mj-ea"/>
              </a:rPr>
              <a:t>COMSOL</a:t>
            </a:r>
            <a:r>
              <a:rPr lang="zh-CN" altLang="en-US" dirty="0">
                <a:latin typeface="+mj-ea"/>
                <a:ea typeface="+mj-ea"/>
              </a:rPr>
              <a:t>模拟电磁场对螺线管和加速电极进行更加细致的调整和探索相关设计指标</a:t>
            </a:r>
            <a:endParaRPr lang="en-US" altLang="zh-CN" dirty="0">
              <a:latin typeface="+mj-ea"/>
              <a:ea typeface="+mj-ea"/>
            </a:endParaRPr>
          </a:p>
          <a:p>
            <a:pPr>
              <a:lnSpc>
                <a:spcPct val="150000"/>
              </a:lnSpc>
            </a:pPr>
            <a:r>
              <a:rPr lang="zh-CN" altLang="en-US" dirty="0">
                <a:latin typeface="+mj-ea"/>
                <a:ea typeface="+mj-ea"/>
              </a:rPr>
              <a:t>未来：在电磁场的设计完成后将</a:t>
            </a:r>
            <a:r>
              <a:rPr lang="en-US" altLang="zh-CN" dirty="0">
                <a:latin typeface="+mj-ea"/>
                <a:ea typeface="+mj-ea"/>
              </a:rPr>
              <a:t>COMSOL</a:t>
            </a:r>
            <a:r>
              <a:rPr lang="zh-CN" altLang="en-US" dirty="0">
                <a:latin typeface="+mj-ea"/>
                <a:ea typeface="+mj-ea"/>
              </a:rPr>
              <a:t>中的电磁场导入现有的</a:t>
            </a:r>
            <a:r>
              <a:rPr lang="en-US" altLang="zh-CN" dirty="0">
                <a:latin typeface="+mj-ea"/>
                <a:ea typeface="+mj-ea"/>
              </a:rPr>
              <a:t>MACE</a:t>
            </a:r>
            <a:r>
              <a:rPr lang="zh-CN" altLang="en-US" dirty="0">
                <a:latin typeface="+mj-ea"/>
                <a:ea typeface="+mj-ea"/>
              </a:rPr>
              <a:t>离线软件当中</a:t>
            </a:r>
          </a:p>
        </p:txBody>
      </p:sp>
      <p:sp>
        <p:nvSpPr>
          <p:cNvPr id="15" name="矩形 14">
            <a:extLst>
              <a:ext uri="{FF2B5EF4-FFF2-40B4-BE49-F238E27FC236}">
                <a16:creationId xmlns:a16="http://schemas.microsoft.com/office/drawing/2014/main" id="{B63B445E-2D63-2042-D706-DEAECD32C8CF}"/>
              </a:ext>
            </a:extLst>
          </p:cNvPr>
          <p:cNvSpPr/>
          <p:nvPr/>
        </p:nvSpPr>
        <p:spPr>
          <a:xfrm>
            <a:off x="6518153" y="3094387"/>
            <a:ext cx="1923586" cy="497244"/>
          </a:xfrm>
          <a:prstGeom prst="rec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lnSpc>
                <a:spcPct val="150000"/>
              </a:lnSpc>
            </a:pPr>
            <a:r>
              <a:rPr lang="zh-CN" altLang="en-US" sz="1500" dirty="0"/>
              <a:t>电磁场设计</a:t>
            </a:r>
            <a:endParaRPr lang="en-US" altLang="zh-CN" sz="1500" dirty="0"/>
          </a:p>
        </p:txBody>
      </p:sp>
      <p:sp>
        <p:nvSpPr>
          <p:cNvPr id="17" name="矩形 16">
            <a:extLst>
              <a:ext uri="{FF2B5EF4-FFF2-40B4-BE49-F238E27FC236}">
                <a16:creationId xmlns:a16="http://schemas.microsoft.com/office/drawing/2014/main" id="{6A60B737-29CC-BEA8-5302-4AD829333FB0}"/>
              </a:ext>
            </a:extLst>
          </p:cNvPr>
          <p:cNvSpPr/>
          <p:nvPr/>
        </p:nvSpPr>
        <p:spPr>
          <a:xfrm>
            <a:off x="9236975" y="3094387"/>
            <a:ext cx="1923586" cy="497244"/>
          </a:xfrm>
          <a:prstGeom prst="rec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lnSpc>
                <a:spcPct val="150000"/>
              </a:lnSpc>
            </a:pPr>
            <a:r>
              <a:rPr lang="en-US" altLang="zh-CN" sz="1500" dirty="0"/>
              <a:t>COMSOL</a:t>
            </a:r>
          </a:p>
        </p:txBody>
      </p:sp>
      <p:cxnSp>
        <p:nvCxnSpPr>
          <p:cNvPr id="18" name="直接箭头连接符 17">
            <a:extLst>
              <a:ext uri="{FF2B5EF4-FFF2-40B4-BE49-F238E27FC236}">
                <a16:creationId xmlns:a16="http://schemas.microsoft.com/office/drawing/2014/main" id="{8228137E-DBB7-2FEF-1F9F-01E43D4F899C}"/>
              </a:ext>
            </a:extLst>
          </p:cNvPr>
          <p:cNvCxnSpPr>
            <a:cxnSpLocks/>
            <a:stCxn id="15" idx="3"/>
            <a:endCxn id="17" idx="1"/>
          </p:cNvCxnSpPr>
          <p:nvPr/>
        </p:nvCxnSpPr>
        <p:spPr>
          <a:xfrm>
            <a:off x="8441739" y="3343009"/>
            <a:ext cx="795237"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9" name="直接箭头连接符 18">
            <a:extLst>
              <a:ext uri="{FF2B5EF4-FFF2-40B4-BE49-F238E27FC236}">
                <a16:creationId xmlns:a16="http://schemas.microsoft.com/office/drawing/2014/main" id="{608A134E-619B-E4E4-60B5-D9DCD74FB7CB}"/>
              </a:ext>
            </a:extLst>
          </p:cNvPr>
          <p:cNvCxnSpPr>
            <a:cxnSpLocks/>
            <a:stCxn id="17" idx="2"/>
          </p:cNvCxnSpPr>
          <p:nvPr/>
        </p:nvCxnSpPr>
        <p:spPr>
          <a:xfrm>
            <a:off x="10198768" y="3591631"/>
            <a:ext cx="0" cy="80017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8" name="矩形 27">
            <a:extLst>
              <a:ext uri="{FF2B5EF4-FFF2-40B4-BE49-F238E27FC236}">
                <a16:creationId xmlns:a16="http://schemas.microsoft.com/office/drawing/2014/main" id="{51A1D2DA-7EE1-2209-D041-35F3DCC18A08}"/>
              </a:ext>
            </a:extLst>
          </p:cNvPr>
          <p:cNvSpPr/>
          <p:nvPr/>
        </p:nvSpPr>
        <p:spPr>
          <a:xfrm>
            <a:off x="9236975" y="4391804"/>
            <a:ext cx="1923586" cy="497244"/>
          </a:xfrm>
          <a:prstGeom prst="rec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lnSpc>
                <a:spcPct val="150000"/>
              </a:lnSpc>
            </a:pPr>
            <a:r>
              <a:rPr lang="en-US" altLang="zh-CN" sz="1500" dirty="0"/>
              <a:t>MACE</a:t>
            </a:r>
            <a:r>
              <a:rPr lang="zh-CN" altLang="en-US" sz="1500" dirty="0"/>
              <a:t>离线软件</a:t>
            </a:r>
            <a:endParaRPr lang="en-US" altLang="zh-CN" sz="1500" dirty="0"/>
          </a:p>
        </p:txBody>
      </p:sp>
      <p:sp>
        <p:nvSpPr>
          <p:cNvPr id="30" name="文本框 29">
            <a:extLst>
              <a:ext uri="{FF2B5EF4-FFF2-40B4-BE49-F238E27FC236}">
                <a16:creationId xmlns:a16="http://schemas.microsoft.com/office/drawing/2014/main" id="{0D7077BC-2EFE-3EAE-5895-EE30992CA813}"/>
              </a:ext>
            </a:extLst>
          </p:cNvPr>
          <p:cNvSpPr txBox="1"/>
          <p:nvPr/>
        </p:nvSpPr>
        <p:spPr>
          <a:xfrm>
            <a:off x="8205609" y="2663711"/>
            <a:ext cx="1481737" cy="461665"/>
          </a:xfrm>
          <a:prstGeom prst="rect">
            <a:avLst/>
          </a:prstGeom>
          <a:noFill/>
        </p:spPr>
        <p:txBody>
          <a:bodyPr wrap="square" rtlCol="0">
            <a:spAutoFit/>
          </a:bodyPr>
          <a:lstStyle/>
          <a:p>
            <a:r>
              <a:rPr lang="en-US" altLang="zh-CN" sz="1200" dirty="0"/>
              <a:t>G4beamline</a:t>
            </a:r>
            <a:r>
              <a:rPr lang="zh-CN" altLang="en-US" sz="1200" dirty="0"/>
              <a:t>不支持静电加速器</a:t>
            </a:r>
          </a:p>
        </p:txBody>
      </p:sp>
      <p:sp>
        <p:nvSpPr>
          <p:cNvPr id="32" name="矩形 31">
            <a:extLst>
              <a:ext uri="{FF2B5EF4-FFF2-40B4-BE49-F238E27FC236}">
                <a16:creationId xmlns:a16="http://schemas.microsoft.com/office/drawing/2014/main" id="{243F4559-57FA-7569-9B69-01AC575A5DAE}"/>
              </a:ext>
            </a:extLst>
          </p:cNvPr>
          <p:cNvSpPr/>
          <p:nvPr/>
        </p:nvSpPr>
        <p:spPr>
          <a:xfrm>
            <a:off x="4013467" y="716020"/>
            <a:ext cx="1923586" cy="497244"/>
          </a:xfrm>
          <a:prstGeom prst="rec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lnSpc>
                <a:spcPct val="150000"/>
              </a:lnSpc>
            </a:pPr>
            <a:r>
              <a:rPr lang="zh-CN" altLang="en-US" sz="1500" dirty="0"/>
              <a:t>电磁场设计</a:t>
            </a:r>
            <a:endParaRPr lang="en-US" altLang="zh-CN" sz="1500" dirty="0"/>
          </a:p>
        </p:txBody>
      </p:sp>
      <p:sp>
        <p:nvSpPr>
          <p:cNvPr id="33" name="矩形 32">
            <a:extLst>
              <a:ext uri="{FF2B5EF4-FFF2-40B4-BE49-F238E27FC236}">
                <a16:creationId xmlns:a16="http://schemas.microsoft.com/office/drawing/2014/main" id="{28BF1DB9-8A08-CF79-71E3-7600CF9D3C90}"/>
              </a:ext>
            </a:extLst>
          </p:cNvPr>
          <p:cNvSpPr/>
          <p:nvPr/>
        </p:nvSpPr>
        <p:spPr>
          <a:xfrm>
            <a:off x="6732289" y="716020"/>
            <a:ext cx="1923586" cy="497244"/>
          </a:xfrm>
          <a:prstGeom prst="rec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lnSpc>
                <a:spcPct val="150000"/>
              </a:lnSpc>
            </a:pPr>
            <a:r>
              <a:rPr lang="en-US" altLang="zh-CN" sz="1500" dirty="0"/>
              <a:t>G4beamline</a:t>
            </a:r>
          </a:p>
        </p:txBody>
      </p:sp>
      <p:cxnSp>
        <p:nvCxnSpPr>
          <p:cNvPr id="35" name="直接箭头连接符 34">
            <a:extLst>
              <a:ext uri="{FF2B5EF4-FFF2-40B4-BE49-F238E27FC236}">
                <a16:creationId xmlns:a16="http://schemas.microsoft.com/office/drawing/2014/main" id="{4B117EC0-BFEC-C874-8E16-5B01AE164444}"/>
              </a:ext>
            </a:extLst>
          </p:cNvPr>
          <p:cNvCxnSpPr>
            <a:cxnSpLocks/>
            <a:stCxn id="32" idx="3"/>
            <a:endCxn id="33" idx="1"/>
          </p:cNvCxnSpPr>
          <p:nvPr/>
        </p:nvCxnSpPr>
        <p:spPr>
          <a:xfrm>
            <a:off x="5937053" y="964642"/>
            <a:ext cx="795237"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7" name="直接箭头连接符 36">
            <a:extLst>
              <a:ext uri="{FF2B5EF4-FFF2-40B4-BE49-F238E27FC236}">
                <a16:creationId xmlns:a16="http://schemas.microsoft.com/office/drawing/2014/main" id="{DE8F67D0-2CF3-39AA-3A03-B12A0C9579D1}"/>
              </a:ext>
            </a:extLst>
          </p:cNvPr>
          <p:cNvCxnSpPr>
            <a:cxnSpLocks/>
            <a:stCxn id="33" idx="3"/>
            <a:endCxn id="41" idx="1"/>
          </p:cNvCxnSpPr>
          <p:nvPr/>
        </p:nvCxnSpPr>
        <p:spPr>
          <a:xfrm flipV="1">
            <a:off x="8655875" y="962394"/>
            <a:ext cx="1031471" cy="224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41" name="矩形 40">
            <a:extLst>
              <a:ext uri="{FF2B5EF4-FFF2-40B4-BE49-F238E27FC236}">
                <a16:creationId xmlns:a16="http://schemas.microsoft.com/office/drawing/2014/main" id="{2596BD71-7004-8ACE-F2A0-D6D2FA82D9B9}"/>
              </a:ext>
            </a:extLst>
          </p:cNvPr>
          <p:cNvSpPr/>
          <p:nvPr/>
        </p:nvSpPr>
        <p:spPr>
          <a:xfrm>
            <a:off x="9687346" y="713772"/>
            <a:ext cx="1923586" cy="497244"/>
          </a:xfrm>
          <a:prstGeom prst="rec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lnSpc>
                <a:spcPct val="150000"/>
              </a:lnSpc>
            </a:pPr>
            <a:r>
              <a:rPr lang="zh-CN" altLang="en-US" sz="1500" dirty="0"/>
              <a:t>其他程序或方程</a:t>
            </a:r>
            <a:endParaRPr lang="en-US" altLang="zh-CN" sz="1500" dirty="0"/>
          </a:p>
        </p:txBody>
      </p:sp>
      <p:sp>
        <p:nvSpPr>
          <p:cNvPr id="42" name="文本框 41">
            <a:extLst>
              <a:ext uri="{FF2B5EF4-FFF2-40B4-BE49-F238E27FC236}">
                <a16:creationId xmlns:a16="http://schemas.microsoft.com/office/drawing/2014/main" id="{7C318F46-9189-1892-C7AA-B546153E020B}"/>
              </a:ext>
            </a:extLst>
          </p:cNvPr>
          <p:cNvSpPr txBox="1"/>
          <p:nvPr/>
        </p:nvSpPr>
        <p:spPr>
          <a:xfrm>
            <a:off x="6953213" y="1211016"/>
            <a:ext cx="1556714" cy="276999"/>
          </a:xfrm>
          <a:prstGeom prst="rect">
            <a:avLst/>
          </a:prstGeom>
          <a:noFill/>
        </p:spPr>
        <p:txBody>
          <a:bodyPr wrap="square" rtlCol="0">
            <a:spAutoFit/>
          </a:bodyPr>
          <a:lstStyle/>
          <a:p>
            <a:r>
              <a:rPr lang="zh-CN" altLang="en-US" sz="1200" dirty="0"/>
              <a:t>设计参数和研究指标</a:t>
            </a:r>
          </a:p>
        </p:txBody>
      </p:sp>
      <p:sp>
        <p:nvSpPr>
          <p:cNvPr id="46" name="文本框 45">
            <a:extLst>
              <a:ext uri="{FF2B5EF4-FFF2-40B4-BE49-F238E27FC236}">
                <a16:creationId xmlns:a16="http://schemas.microsoft.com/office/drawing/2014/main" id="{E5B34497-F09D-A2E4-6B73-C27B368A44E1}"/>
              </a:ext>
            </a:extLst>
          </p:cNvPr>
          <p:cNvSpPr txBox="1"/>
          <p:nvPr/>
        </p:nvSpPr>
        <p:spPr>
          <a:xfrm>
            <a:off x="10011223" y="463021"/>
            <a:ext cx="1275831" cy="276999"/>
          </a:xfrm>
          <a:prstGeom prst="rect">
            <a:avLst/>
          </a:prstGeom>
          <a:noFill/>
        </p:spPr>
        <p:txBody>
          <a:bodyPr wrap="square" rtlCol="0">
            <a:spAutoFit/>
          </a:bodyPr>
          <a:lstStyle/>
          <a:p>
            <a:r>
              <a:rPr lang="zh-CN" altLang="en-US" sz="1200" dirty="0"/>
              <a:t>计算电磁场分布</a:t>
            </a:r>
          </a:p>
        </p:txBody>
      </p:sp>
      <p:cxnSp>
        <p:nvCxnSpPr>
          <p:cNvPr id="47" name="直接箭头连接符 46">
            <a:extLst>
              <a:ext uri="{FF2B5EF4-FFF2-40B4-BE49-F238E27FC236}">
                <a16:creationId xmlns:a16="http://schemas.microsoft.com/office/drawing/2014/main" id="{2434122D-0CDA-3DBF-AD74-AECEC240B3EA}"/>
              </a:ext>
            </a:extLst>
          </p:cNvPr>
          <p:cNvCxnSpPr>
            <a:cxnSpLocks/>
            <a:stCxn id="41" idx="2"/>
          </p:cNvCxnSpPr>
          <p:nvPr/>
        </p:nvCxnSpPr>
        <p:spPr>
          <a:xfrm flipH="1">
            <a:off x="10649138" y="1211016"/>
            <a:ext cx="1" cy="49522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50" name="矩形 49">
            <a:extLst>
              <a:ext uri="{FF2B5EF4-FFF2-40B4-BE49-F238E27FC236}">
                <a16:creationId xmlns:a16="http://schemas.microsoft.com/office/drawing/2014/main" id="{426C7499-C984-32D4-6E02-FF2B3B879862}"/>
              </a:ext>
            </a:extLst>
          </p:cNvPr>
          <p:cNvSpPr/>
          <p:nvPr/>
        </p:nvSpPr>
        <p:spPr>
          <a:xfrm>
            <a:off x="9687346" y="1690026"/>
            <a:ext cx="1923586" cy="497244"/>
          </a:xfrm>
          <a:prstGeom prst="rec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lnSpc>
                <a:spcPct val="150000"/>
              </a:lnSpc>
            </a:pPr>
            <a:r>
              <a:rPr lang="en-US" altLang="zh-CN" sz="1500" dirty="0"/>
              <a:t>MACE</a:t>
            </a:r>
            <a:r>
              <a:rPr lang="zh-CN" altLang="en-US" sz="1500" dirty="0"/>
              <a:t>离线软件</a:t>
            </a:r>
            <a:endParaRPr lang="en-US" altLang="zh-CN" sz="1500" dirty="0"/>
          </a:p>
        </p:txBody>
      </p:sp>
      <p:sp>
        <p:nvSpPr>
          <p:cNvPr id="51" name="文本框 50">
            <a:extLst>
              <a:ext uri="{FF2B5EF4-FFF2-40B4-BE49-F238E27FC236}">
                <a16:creationId xmlns:a16="http://schemas.microsoft.com/office/drawing/2014/main" id="{C3A91C7A-89FA-51F6-B766-8E211122814B}"/>
              </a:ext>
            </a:extLst>
          </p:cNvPr>
          <p:cNvSpPr txBox="1"/>
          <p:nvPr/>
        </p:nvSpPr>
        <p:spPr>
          <a:xfrm>
            <a:off x="8756614" y="3749610"/>
            <a:ext cx="1442154" cy="276999"/>
          </a:xfrm>
          <a:prstGeom prst="rect">
            <a:avLst/>
          </a:prstGeom>
          <a:noFill/>
        </p:spPr>
        <p:txBody>
          <a:bodyPr wrap="square" rtlCol="0">
            <a:spAutoFit/>
          </a:bodyPr>
          <a:lstStyle/>
          <a:p>
            <a:r>
              <a:rPr lang="zh-CN" altLang="en-US" sz="1200" dirty="0"/>
              <a:t>确定参数、指标</a:t>
            </a:r>
          </a:p>
        </p:txBody>
      </p:sp>
      <p:sp>
        <p:nvSpPr>
          <p:cNvPr id="52" name="文本框 51">
            <a:extLst>
              <a:ext uri="{FF2B5EF4-FFF2-40B4-BE49-F238E27FC236}">
                <a16:creationId xmlns:a16="http://schemas.microsoft.com/office/drawing/2014/main" id="{2EBA881F-92DD-3605-257C-32133FC542EB}"/>
              </a:ext>
            </a:extLst>
          </p:cNvPr>
          <p:cNvSpPr txBox="1"/>
          <p:nvPr/>
        </p:nvSpPr>
        <p:spPr>
          <a:xfrm>
            <a:off x="10332488" y="3765182"/>
            <a:ext cx="1135129" cy="276999"/>
          </a:xfrm>
          <a:prstGeom prst="rect">
            <a:avLst/>
          </a:prstGeom>
          <a:noFill/>
        </p:spPr>
        <p:txBody>
          <a:bodyPr wrap="square" rtlCol="0">
            <a:spAutoFit/>
          </a:bodyPr>
          <a:lstStyle/>
          <a:p>
            <a:r>
              <a:rPr lang="zh-CN" altLang="en-US" sz="1200" dirty="0"/>
              <a:t>导出电磁场</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91" name="日期占位符 3"/>
          <p:cNvSpPr>
            <a:spLocks noGrp="1"/>
          </p:cNvSpPr>
          <p:nvPr>
            <p:ph type="dt" sz="half" idx="10"/>
          </p:nvPr>
        </p:nvSpPr>
        <p:spPr>
          <a:xfrm>
            <a:off x="838200" y="6356350"/>
            <a:ext cx="2743200" cy="365125"/>
          </a:xfrm>
        </p:spPr>
        <p:txBody>
          <a:bodyPr anchor="ctr">
            <a:normAutofit/>
          </a:bodyPr>
          <a:lstStyle/>
          <a:p>
            <a:pPr>
              <a:spcAft>
                <a:spcPts val="600"/>
              </a:spcAft>
            </a:pPr>
            <a:fld id="{760FBDFE-C587-4B4C-A407-44438C67B59E}" type="datetime1">
              <a:rPr lang="zh-CN" altLang="en-US" smtClean="0"/>
              <a:pPr>
                <a:spcAft>
                  <a:spcPts val="600"/>
                </a:spcAft>
              </a:pPr>
              <a:t>2024/4/11</a:t>
            </a:fld>
            <a:endParaRPr lang="zh-CN" altLang="en-US"/>
          </a:p>
        </p:txBody>
      </p:sp>
      <p:sp>
        <p:nvSpPr>
          <p:cNvPr id="2" name="页脚占位符 7">
            <a:extLst>
              <a:ext uri="{FF2B5EF4-FFF2-40B4-BE49-F238E27FC236}">
                <a16:creationId xmlns:a16="http://schemas.microsoft.com/office/drawing/2014/main" id="{BE971332-64DB-046F-E65A-29D0D3FE17B7}"/>
              </a:ext>
            </a:extLst>
          </p:cNvPr>
          <p:cNvSpPr>
            <a:spLocks noGrp="1"/>
          </p:cNvSpPr>
          <p:nvPr>
            <p:ph type="ftr" sz="quarter" idx="11"/>
          </p:nvPr>
        </p:nvSpPr>
        <p:spPr>
          <a:xfrm>
            <a:off x="4038600" y="6356350"/>
            <a:ext cx="4114800" cy="365125"/>
          </a:xfrm>
        </p:spPr>
        <p:txBody>
          <a:bodyPr anchor="ctr">
            <a:normAutofit/>
          </a:bodyPr>
          <a:lstStyle/>
          <a:p>
            <a:pPr>
              <a:spcAft>
                <a:spcPts val="600"/>
              </a:spcAft>
            </a:pPr>
            <a:r>
              <a:rPr lang="zh-CN" altLang="en-US"/>
              <a:t>鲁桂昊，赵诗涵</a:t>
            </a:r>
          </a:p>
        </p:txBody>
      </p:sp>
      <p:sp>
        <p:nvSpPr>
          <p:cNvPr id="1048693" name="灯片编号占位符 5"/>
          <p:cNvSpPr>
            <a:spLocks noGrp="1"/>
          </p:cNvSpPr>
          <p:nvPr>
            <p:ph type="sldNum" sz="quarter" idx="12"/>
          </p:nvPr>
        </p:nvSpPr>
        <p:spPr>
          <a:xfrm>
            <a:off x="8610600" y="6356350"/>
            <a:ext cx="2743200" cy="365125"/>
          </a:xfrm>
        </p:spPr>
        <p:txBody>
          <a:bodyPr anchor="ctr">
            <a:normAutofit/>
          </a:bodyPr>
          <a:lstStyle/>
          <a:p>
            <a:pPr>
              <a:spcAft>
                <a:spcPts val="600"/>
              </a:spcAft>
            </a:pPr>
            <a:fld id="{49AE70B2-8BF9-45C0-BB95-33D1B9D3A854}" type="slidenum">
              <a:rPr lang="zh-CN" altLang="en-US" smtClean="0"/>
              <a:pPr>
                <a:spcAft>
                  <a:spcPts val="600"/>
                </a:spcAft>
              </a:pPr>
              <a:t>3</a:t>
            </a:fld>
            <a:endParaRPr lang="zh-CN" altLang="en-US"/>
          </a:p>
        </p:txBody>
      </p:sp>
      <p:sp>
        <p:nvSpPr>
          <p:cNvPr id="13" name="标题 3">
            <a:extLst>
              <a:ext uri="{FF2B5EF4-FFF2-40B4-BE49-F238E27FC236}">
                <a16:creationId xmlns:a16="http://schemas.microsoft.com/office/drawing/2014/main" id="{A08E7BDC-0FA4-F267-0D7A-78B587BB6FD7}"/>
              </a:ext>
            </a:extLst>
          </p:cNvPr>
          <p:cNvSpPr>
            <a:spLocks noGrp="1"/>
          </p:cNvSpPr>
          <p:nvPr>
            <p:ph type="title"/>
          </p:nvPr>
        </p:nvSpPr>
        <p:spPr>
          <a:xfrm>
            <a:off x="647700" y="258445"/>
            <a:ext cx="10515600" cy="1325563"/>
          </a:xfrm>
        </p:spPr>
        <p:txBody>
          <a:bodyPr/>
          <a:lstStyle/>
          <a:p>
            <a:r>
              <a:rPr lang="zh-CN" altLang="en-US" dirty="0"/>
              <a:t>主要设计进展</a:t>
            </a:r>
            <a:endParaRPr lang="en-US" altLang="zh-CN" dirty="0"/>
          </a:p>
        </p:txBody>
      </p:sp>
      <p:sp>
        <p:nvSpPr>
          <p:cNvPr id="23" name="内容占位符 2">
            <a:extLst>
              <a:ext uri="{FF2B5EF4-FFF2-40B4-BE49-F238E27FC236}">
                <a16:creationId xmlns:a16="http://schemas.microsoft.com/office/drawing/2014/main" id="{CECD2659-C570-1164-EBE0-E918676B18D4}"/>
              </a:ext>
            </a:extLst>
          </p:cNvPr>
          <p:cNvSpPr>
            <a:spLocks noGrp="1"/>
          </p:cNvSpPr>
          <p:nvPr>
            <p:ph sz="half" idx="1"/>
          </p:nvPr>
        </p:nvSpPr>
        <p:spPr>
          <a:xfrm>
            <a:off x="647700" y="1525942"/>
            <a:ext cx="4630045" cy="3096508"/>
          </a:xfrm>
        </p:spPr>
        <p:txBody>
          <a:bodyPr>
            <a:normAutofit/>
          </a:bodyPr>
          <a:lstStyle/>
          <a:p>
            <a:pPr>
              <a:lnSpc>
                <a:spcPct val="150000"/>
              </a:lnSpc>
            </a:pPr>
            <a:r>
              <a:rPr lang="zh-CN" altLang="en-US" dirty="0"/>
              <a:t>模型修改</a:t>
            </a:r>
            <a:endParaRPr lang="en-US" altLang="zh-CN" dirty="0"/>
          </a:p>
          <a:p>
            <a:r>
              <a:rPr lang="zh-CN" altLang="en-US" dirty="0"/>
              <a:t>磁场：磁屏蔽</a:t>
            </a:r>
            <a:endParaRPr lang="en-US" altLang="zh-CN" dirty="0"/>
          </a:p>
          <a:p>
            <a:pPr>
              <a:lnSpc>
                <a:spcPct val="150000"/>
              </a:lnSpc>
            </a:pPr>
            <a:r>
              <a:rPr lang="zh-CN" altLang="en-US" dirty="0"/>
              <a:t>模拟效果</a:t>
            </a:r>
            <a:endParaRPr lang="en-US" altLang="zh-CN" dirty="0"/>
          </a:p>
          <a:p>
            <a:pPr>
              <a:lnSpc>
                <a:spcPct val="150000"/>
              </a:lnSpc>
            </a:pPr>
            <a:r>
              <a:rPr lang="zh-CN" altLang="en-US" dirty="0"/>
              <a:t>电场：电场设计</a:t>
            </a:r>
            <a:endParaRPr lang="en-US" altLang="zh-CN" dirty="0"/>
          </a:p>
          <a:p>
            <a:pPr>
              <a:lnSpc>
                <a:spcPct val="150000"/>
              </a:lnSpc>
            </a:pPr>
            <a:endParaRPr lang="en-US" altLang="zh-CN" dirty="0"/>
          </a:p>
        </p:txBody>
      </p:sp>
      <p:grpSp>
        <p:nvGrpSpPr>
          <p:cNvPr id="9" name="组合 8">
            <a:extLst>
              <a:ext uri="{FF2B5EF4-FFF2-40B4-BE49-F238E27FC236}">
                <a16:creationId xmlns:a16="http://schemas.microsoft.com/office/drawing/2014/main" id="{DA1FF382-FB3E-502B-89AC-F7B190193ABF}"/>
              </a:ext>
            </a:extLst>
          </p:cNvPr>
          <p:cNvGrpSpPr/>
          <p:nvPr/>
        </p:nvGrpSpPr>
        <p:grpSpPr>
          <a:xfrm>
            <a:off x="7769059" y="3192519"/>
            <a:ext cx="4238279" cy="2994507"/>
            <a:chOff x="7355243" y="2931637"/>
            <a:chExt cx="4238279" cy="2994507"/>
          </a:xfrm>
        </p:grpSpPr>
        <p:pic>
          <p:nvPicPr>
            <p:cNvPr id="7" name="图片 6">
              <a:extLst>
                <a:ext uri="{FF2B5EF4-FFF2-40B4-BE49-F238E27FC236}">
                  <a16:creationId xmlns:a16="http://schemas.microsoft.com/office/drawing/2014/main" id="{1001D263-4E44-C68B-DF32-9DC78D2E70B4}"/>
                </a:ext>
              </a:extLst>
            </p:cNvPr>
            <p:cNvPicPr>
              <a:picLocks noChangeAspect="1"/>
            </p:cNvPicPr>
            <p:nvPr/>
          </p:nvPicPr>
          <p:blipFill rotWithShape="1">
            <a:blip r:embed="rId2"/>
            <a:srcRect l="9370" t="13805" r="12616" b="11479"/>
            <a:stretch/>
          </p:blipFill>
          <p:spPr>
            <a:xfrm>
              <a:off x="7355243" y="2931637"/>
              <a:ext cx="4238279" cy="2994507"/>
            </a:xfrm>
            <a:prstGeom prst="rect">
              <a:avLst/>
            </a:prstGeom>
          </p:spPr>
        </p:pic>
        <p:sp>
          <p:nvSpPr>
            <p:cNvPr id="8" name="文本框 7">
              <a:extLst>
                <a:ext uri="{FF2B5EF4-FFF2-40B4-BE49-F238E27FC236}">
                  <a16:creationId xmlns:a16="http://schemas.microsoft.com/office/drawing/2014/main" id="{F3E281AD-4963-0E84-A3A4-1FD82CD91A0E}"/>
                </a:ext>
              </a:extLst>
            </p:cNvPr>
            <p:cNvSpPr txBox="1"/>
            <p:nvPr/>
          </p:nvSpPr>
          <p:spPr>
            <a:xfrm>
              <a:off x="7574138" y="3744489"/>
              <a:ext cx="2072924" cy="646331"/>
            </a:xfrm>
            <a:prstGeom prst="rect">
              <a:avLst/>
            </a:prstGeom>
            <a:noFill/>
          </p:spPr>
          <p:txBody>
            <a:bodyPr wrap="square" rtlCol="0">
              <a:spAutoFit/>
            </a:bodyPr>
            <a:lstStyle/>
            <a:p>
              <a:r>
                <a:rPr lang="zh-CN" altLang="en-US" dirty="0"/>
                <a:t>目前电磁场对正电子的输运效果</a:t>
              </a:r>
            </a:p>
          </p:txBody>
        </p:sp>
      </p:grpSp>
      <p:grpSp>
        <p:nvGrpSpPr>
          <p:cNvPr id="6" name="组合 5">
            <a:extLst>
              <a:ext uri="{FF2B5EF4-FFF2-40B4-BE49-F238E27FC236}">
                <a16:creationId xmlns:a16="http://schemas.microsoft.com/office/drawing/2014/main" id="{972C9993-F716-878A-5BE4-AE361099AAB5}"/>
              </a:ext>
            </a:extLst>
          </p:cNvPr>
          <p:cNvGrpSpPr/>
          <p:nvPr/>
        </p:nvGrpSpPr>
        <p:grpSpPr>
          <a:xfrm>
            <a:off x="3459285" y="377115"/>
            <a:ext cx="5039267" cy="2994507"/>
            <a:chOff x="5340750" y="2098176"/>
            <a:chExt cx="5039267" cy="2994507"/>
          </a:xfrm>
        </p:grpSpPr>
        <p:pic>
          <p:nvPicPr>
            <p:cNvPr id="4" name="图片 3" descr="文本&#10;&#10;描述已自动生成">
              <a:extLst>
                <a:ext uri="{FF2B5EF4-FFF2-40B4-BE49-F238E27FC236}">
                  <a16:creationId xmlns:a16="http://schemas.microsoft.com/office/drawing/2014/main" id="{91B63C1D-C929-0F42-21CD-61F87E95682B}"/>
                </a:ext>
              </a:extLst>
            </p:cNvPr>
            <p:cNvPicPr>
              <a:picLocks noChangeAspect="1"/>
            </p:cNvPicPr>
            <p:nvPr/>
          </p:nvPicPr>
          <p:blipFill rotWithShape="1">
            <a:blip r:embed="rId3">
              <a:extLst>
                <a:ext uri="{28A0092B-C50C-407E-A947-70E740481C1C}">
                  <a14:useLocalDpi xmlns:a14="http://schemas.microsoft.com/office/drawing/2010/main" val="0"/>
                </a:ext>
              </a:extLst>
            </a:blip>
            <a:srcRect l="-370" t="25703" r="1598" b="30632"/>
            <a:stretch/>
          </p:blipFill>
          <p:spPr>
            <a:xfrm>
              <a:off x="5340750" y="2098176"/>
              <a:ext cx="5039267" cy="2994507"/>
            </a:xfrm>
            <a:prstGeom prst="rect">
              <a:avLst/>
            </a:prstGeom>
          </p:spPr>
        </p:pic>
        <p:sp>
          <p:nvSpPr>
            <p:cNvPr id="5" name="文本框 4">
              <a:extLst>
                <a:ext uri="{FF2B5EF4-FFF2-40B4-BE49-F238E27FC236}">
                  <a16:creationId xmlns:a16="http://schemas.microsoft.com/office/drawing/2014/main" id="{D5935EC3-9CD6-CBFA-A09C-C43C5586467F}"/>
                </a:ext>
              </a:extLst>
            </p:cNvPr>
            <p:cNvSpPr txBox="1"/>
            <p:nvPr/>
          </p:nvSpPr>
          <p:spPr>
            <a:xfrm>
              <a:off x="6787297" y="2663009"/>
              <a:ext cx="2072924" cy="369332"/>
            </a:xfrm>
            <a:prstGeom prst="rect">
              <a:avLst/>
            </a:prstGeom>
            <a:noFill/>
          </p:spPr>
          <p:txBody>
            <a:bodyPr wrap="square" rtlCol="0">
              <a:spAutoFit/>
            </a:bodyPr>
            <a:lstStyle/>
            <a:p>
              <a:r>
                <a:rPr lang="zh-CN" altLang="en-US" dirty="0"/>
                <a:t>修改后的几何样式</a:t>
              </a:r>
            </a:p>
          </p:txBody>
        </p:sp>
      </p:grpSp>
    </p:spTree>
    <p:extLst>
      <p:ext uri="{BB962C8B-B14F-4D97-AF65-F5344CB8AC3E}">
        <p14:creationId xmlns:p14="http://schemas.microsoft.com/office/powerpoint/2010/main" val="30881054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6" name="标题 3"/>
          <p:cNvSpPr>
            <a:spLocks noGrp="1"/>
          </p:cNvSpPr>
          <p:nvPr>
            <p:ph type="title"/>
          </p:nvPr>
        </p:nvSpPr>
        <p:spPr/>
        <p:txBody>
          <a:bodyPr/>
          <a:lstStyle/>
          <a:p>
            <a:r>
              <a:rPr lang="zh-CN" altLang="en-US" dirty="0"/>
              <a:t>偏航角的失效</a:t>
            </a:r>
            <a:endParaRPr lang="en-US" altLang="zh-CN" dirty="0"/>
          </a:p>
        </p:txBody>
      </p:sp>
      <p:sp>
        <p:nvSpPr>
          <p:cNvPr id="1048598" name="日期占位符 6"/>
          <p:cNvSpPr>
            <a:spLocks noGrp="1"/>
          </p:cNvSpPr>
          <p:nvPr>
            <p:ph type="dt" sz="half" idx="10"/>
          </p:nvPr>
        </p:nvSpPr>
        <p:spPr/>
        <p:txBody>
          <a:bodyPr/>
          <a:lstStyle/>
          <a:p>
            <a:fld id="{760FBDFE-C587-4B4C-A407-44438C67B59E}" type="datetime1">
              <a:rPr lang="zh-CN" altLang="en-US" smtClean="0"/>
              <a:t>2024/4/11</a:t>
            </a:fld>
            <a:endParaRPr lang="zh-CN" altLang="en-US"/>
          </a:p>
        </p:txBody>
      </p:sp>
      <p:sp>
        <p:nvSpPr>
          <p:cNvPr id="1048599" name="灯片编号占位符 7"/>
          <p:cNvSpPr>
            <a:spLocks noGrp="1"/>
          </p:cNvSpPr>
          <p:nvPr>
            <p:ph type="sldNum" sz="quarter" idx="12"/>
          </p:nvPr>
        </p:nvSpPr>
        <p:spPr/>
        <p:txBody>
          <a:bodyPr/>
          <a:lstStyle/>
          <a:p>
            <a:fld id="{49AE70B2-8BF9-45C0-BB95-33D1B9D3A854}" type="slidenum">
              <a:rPr lang="zh-CN" altLang="en-US" smtClean="0"/>
              <a:t>4</a:t>
            </a:fld>
            <a:endParaRPr lang="zh-CN" altLang="en-US"/>
          </a:p>
        </p:txBody>
      </p:sp>
      <p:sp>
        <p:nvSpPr>
          <p:cNvPr id="21" name="页脚占位符 7">
            <a:extLst>
              <a:ext uri="{FF2B5EF4-FFF2-40B4-BE49-F238E27FC236}">
                <a16:creationId xmlns:a16="http://schemas.microsoft.com/office/drawing/2014/main" id="{90E4D086-84A0-469B-D638-9492D99F52D4}"/>
              </a:ext>
            </a:extLst>
          </p:cNvPr>
          <p:cNvSpPr>
            <a:spLocks noGrp="1"/>
          </p:cNvSpPr>
          <p:nvPr>
            <p:ph type="ftr" sz="quarter" idx="11"/>
          </p:nvPr>
        </p:nvSpPr>
        <p:spPr>
          <a:xfrm>
            <a:off x="4038600" y="6356350"/>
            <a:ext cx="4114800" cy="365125"/>
          </a:xfrm>
        </p:spPr>
        <p:txBody>
          <a:bodyPr/>
          <a:lstStyle/>
          <a:p>
            <a:r>
              <a:rPr lang="zh-CN" altLang="en-US"/>
              <a:t>鲁桂昊，赵诗涵</a:t>
            </a:r>
          </a:p>
        </p:txBody>
      </p:sp>
      <p:sp>
        <p:nvSpPr>
          <p:cNvPr id="40" name="内容占位符 2">
            <a:extLst>
              <a:ext uri="{FF2B5EF4-FFF2-40B4-BE49-F238E27FC236}">
                <a16:creationId xmlns:a16="http://schemas.microsoft.com/office/drawing/2014/main" id="{6BB19E0B-B846-FD25-A6A1-8B597BBA84DE}"/>
              </a:ext>
            </a:extLst>
          </p:cNvPr>
          <p:cNvSpPr>
            <a:spLocks noGrp="1"/>
          </p:cNvSpPr>
          <p:nvPr>
            <p:ph sz="half" idx="1"/>
          </p:nvPr>
        </p:nvSpPr>
        <p:spPr>
          <a:xfrm>
            <a:off x="628059" y="2263535"/>
            <a:ext cx="4469235" cy="3412724"/>
          </a:xfrm>
        </p:spPr>
        <p:txBody>
          <a:bodyPr>
            <a:normAutofit/>
          </a:bodyPr>
          <a:lstStyle/>
          <a:p>
            <a:pPr>
              <a:lnSpc>
                <a:spcPct val="150000"/>
              </a:lnSpc>
            </a:pPr>
            <a:r>
              <a:rPr lang="zh-CN" altLang="en-US" dirty="0"/>
              <a:t>在更改几何后，尤其半径较小时，需要非常大角度的偏航角</a:t>
            </a:r>
            <a:r>
              <a:rPr lang="en-US" altLang="zh-CN" dirty="0"/>
              <a:t>(&gt;18°)</a:t>
            </a:r>
          </a:p>
          <a:p>
            <a:pPr>
              <a:lnSpc>
                <a:spcPct val="150000"/>
              </a:lnSpc>
            </a:pPr>
            <a:r>
              <a:rPr lang="zh-CN" altLang="en-US" dirty="0"/>
              <a:t>稳定性较差</a:t>
            </a:r>
            <a:endParaRPr lang="en-US" altLang="zh-CN" dirty="0"/>
          </a:p>
          <a:p>
            <a:pPr>
              <a:lnSpc>
                <a:spcPct val="150000"/>
              </a:lnSpc>
            </a:pPr>
            <a:r>
              <a:rPr lang="zh-CN" altLang="en-US" dirty="0"/>
              <a:t>难以控制轨迹，中间直线螺线管易偏离</a:t>
            </a:r>
            <a:endParaRPr lang="en-US" altLang="zh-CN" dirty="0"/>
          </a:p>
          <a:p>
            <a:pPr>
              <a:lnSpc>
                <a:spcPct val="150000"/>
              </a:lnSpc>
            </a:pPr>
            <a:r>
              <a:rPr lang="zh-CN" altLang="en-US" dirty="0"/>
              <a:t>修改所需工作量较大</a:t>
            </a:r>
            <a:endParaRPr lang="en-US" altLang="zh-CN" dirty="0"/>
          </a:p>
        </p:txBody>
      </p:sp>
      <p:pic>
        <p:nvPicPr>
          <p:cNvPr id="3" name="图片 2" descr="图片包含 直方图&#10;&#10;描述已自动生成">
            <a:extLst>
              <a:ext uri="{FF2B5EF4-FFF2-40B4-BE49-F238E27FC236}">
                <a16:creationId xmlns:a16="http://schemas.microsoft.com/office/drawing/2014/main" id="{3AC26F66-CD74-7C00-EDE2-25C2F31DF70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16808" y="1972236"/>
            <a:ext cx="6645080" cy="4289010"/>
          </a:xfrm>
          <a:prstGeom prst="rect">
            <a:avLst/>
          </a:prstGeom>
        </p:spPr>
      </p:pic>
      <p:sp>
        <p:nvSpPr>
          <p:cNvPr id="5" name="文本框 4">
            <a:extLst>
              <a:ext uri="{FF2B5EF4-FFF2-40B4-BE49-F238E27FC236}">
                <a16:creationId xmlns:a16="http://schemas.microsoft.com/office/drawing/2014/main" id="{03E4E73C-6982-F782-AB86-F786609A7C69}"/>
              </a:ext>
            </a:extLst>
          </p:cNvPr>
          <p:cNvSpPr txBox="1"/>
          <p:nvPr/>
        </p:nvSpPr>
        <p:spPr>
          <a:xfrm>
            <a:off x="4061461" y="596754"/>
            <a:ext cx="6811221" cy="858377"/>
          </a:xfrm>
          <a:prstGeom prst="rect">
            <a:avLst/>
          </a:prstGeom>
          <a:noFill/>
        </p:spPr>
        <p:txBody>
          <a:bodyPr wrap="square">
            <a:spAutoFit/>
          </a:bodyPr>
          <a:lstStyle/>
          <a:p>
            <a:pPr>
              <a:lnSpc>
                <a:spcPct val="150000"/>
              </a:lnSpc>
            </a:pPr>
            <a:r>
              <a:rPr lang="zh-CN" altLang="en-US" dirty="0">
                <a:latin typeface="+mj-ea"/>
                <a:ea typeface="+mj-ea"/>
              </a:rPr>
              <a:t>偏航角是在早期设计中用来补偿磁谱仪和</a:t>
            </a:r>
            <a:r>
              <a:rPr lang="en-US" altLang="zh-CN" dirty="0">
                <a:latin typeface="+mj-ea"/>
                <a:ea typeface="+mj-ea"/>
              </a:rPr>
              <a:t>MCP</a:t>
            </a:r>
            <a:r>
              <a:rPr lang="zh-CN" altLang="en-US" dirty="0">
                <a:latin typeface="+mj-ea"/>
                <a:ea typeface="+mj-ea"/>
              </a:rPr>
              <a:t>螺线管对传输螺线管的磁场影响</a:t>
            </a:r>
          </a:p>
        </p:txBody>
      </p:sp>
      <p:sp>
        <p:nvSpPr>
          <p:cNvPr id="6" name="矩形 5">
            <a:extLst>
              <a:ext uri="{FF2B5EF4-FFF2-40B4-BE49-F238E27FC236}">
                <a16:creationId xmlns:a16="http://schemas.microsoft.com/office/drawing/2014/main" id="{121DEE6E-E56D-EAA3-266C-99DA7D0BE28A}"/>
              </a:ext>
            </a:extLst>
          </p:cNvPr>
          <p:cNvSpPr/>
          <p:nvPr/>
        </p:nvSpPr>
        <p:spPr>
          <a:xfrm rot="20580460">
            <a:off x="8236850" y="5076973"/>
            <a:ext cx="404996" cy="63831"/>
          </a:xfrm>
          <a:prstGeom prst="rect">
            <a:avLst/>
          </a:prstGeom>
          <a:noFill/>
          <a:ln w="9525" cap="flat" cmpd="sng" algn="ctr">
            <a:solidFill>
              <a:srgbClr val="FF33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zh-CN" altLang="en-US"/>
          </a:p>
        </p:txBody>
      </p:sp>
      <p:cxnSp>
        <p:nvCxnSpPr>
          <p:cNvPr id="8" name="直接箭头连接符 7">
            <a:extLst>
              <a:ext uri="{FF2B5EF4-FFF2-40B4-BE49-F238E27FC236}">
                <a16:creationId xmlns:a16="http://schemas.microsoft.com/office/drawing/2014/main" id="{7A17E06E-AC3B-FA0D-81E6-5C7DCF00433B}"/>
              </a:ext>
            </a:extLst>
          </p:cNvPr>
          <p:cNvCxnSpPr>
            <a:stCxn id="6" idx="3"/>
          </p:cNvCxnSpPr>
          <p:nvPr/>
        </p:nvCxnSpPr>
        <p:spPr>
          <a:xfrm flipV="1">
            <a:off x="8633006" y="5019187"/>
            <a:ext cx="430901" cy="30523"/>
          </a:xfrm>
          <a:prstGeom prst="straightConnector1">
            <a:avLst/>
          </a:prstGeom>
          <a:ln>
            <a:solidFill>
              <a:schemeClr val="bg1"/>
            </a:solidFill>
            <a:tailEnd type="triangle"/>
          </a:ln>
        </p:spPr>
        <p:style>
          <a:lnRef idx="3">
            <a:schemeClr val="dk1"/>
          </a:lnRef>
          <a:fillRef idx="0">
            <a:schemeClr val="dk1"/>
          </a:fillRef>
          <a:effectRef idx="2">
            <a:schemeClr val="dk1"/>
          </a:effectRef>
          <a:fontRef idx="minor">
            <a:schemeClr val="tx1"/>
          </a:fontRef>
        </p:style>
      </p:cxnSp>
      <p:sp>
        <p:nvSpPr>
          <p:cNvPr id="9" name="文本框 8">
            <a:extLst>
              <a:ext uri="{FF2B5EF4-FFF2-40B4-BE49-F238E27FC236}">
                <a16:creationId xmlns:a16="http://schemas.microsoft.com/office/drawing/2014/main" id="{FB5E395E-84A2-3107-BD90-87DF75A9ED52}"/>
              </a:ext>
            </a:extLst>
          </p:cNvPr>
          <p:cNvSpPr txBox="1"/>
          <p:nvPr/>
        </p:nvSpPr>
        <p:spPr>
          <a:xfrm>
            <a:off x="9038976" y="4849782"/>
            <a:ext cx="1132890" cy="369332"/>
          </a:xfrm>
          <a:prstGeom prst="rect">
            <a:avLst/>
          </a:prstGeom>
          <a:noFill/>
        </p:spPr>
        <p:txBody>
          <a:bodyPr wrap="square" rtlCol="0">
            <a:spAutoFit/>
          </a:bodyPr>
          <a:lstStyle/>
          <a:p>
            <a:r>
              <a:rPr lang="zh-CN" altLang="en-US" dirty="0">
                <a:solidFill>
                  <a:schemeClr val="bg1"/>
                </a:solidFill>
              </a:rPr>
              <a:t>约</a:t>
            </a:r>
            <a:r>
              <a:rPr lang="en-US" altLang="zh-CN" dirty="0">
                <a:solidFill>
                  <a:schemeClr val="bg1"/>
                </a:solidFill>
              </a:rPr>
              <a:t>20°</a:t>
            </a:r>
            <a:endParaRPr lang="zh-CN" altLang="en-US" dirty="0">
              <a:solidFill>
                <a:schemeClr val="bg1"/>
              </a:solidFill>
            </a:endParaRPr>
          </a:p>
        </p:txBody>
      </p:sp>
      <p:sp>
        <p:nvSpPr>
          <p:cNvPr id="10" name="文本框 9">
            <a:extLst>
              <a:ext uri="{FF2B5EF4-FFF2-40B4-BE49-F238E27FC236}">
                <a16:creationId xmlns:a16="http://schemas.microsoft.com/office/drawing/2014/main" id="{3B3CD6E1-F502-FAAC-1FCD-2BBE25BB85E0}"/>
              </a:ext>
            </a:extLst>
          </p:cNvPr>
          <p:cNvSpPr txBox="1"/>
          <p:nvPr/>
        </p:nvSpPr>
        <p:spPr>
          <a:xfrm>
            <a:off x="6463407" y="1554439"/>
            <a:ext cx="4339197" cy="369332"/>
          </a:xfrm>
          <a:prstGeom prst="rect">
            <a:avLst/>
          </a:prstGeom>
          <a:noFill/>
        </p:spPr>
        <p:txBody>
          <a:bodyPr wrap="square" rtlCol="0">
            <a:spAutoFit/>
          </a:bodyPr>
          <a:lstStyle/>
          <a:p>
            <a:r>
              <a:rPr lang="en-US" altLang="zh-CN" dirty="0"/>
              <a:t>G4beamline</a:t>
            </a:r>
            <a:r>
              <a:rPr lang="zh-CN" altLang="en-US" dirty="0"/>
              <a:t>在修改几何后的模拟效果</a:t>
            </a:r>
          </a:p>
        </p:txBody>
      </p:sp>
      <p:sp>
        <p:nvSpPr>
          <p:cNvPr id="11" name="文本框 10">
            <a:extLst>
              <a:ext uri="{FF2B5EF4-FFF2-40B4-BE49-F238E27FC236}">
                <a16:creationId xmlns:a16="http://schemas.microsoft.com/office/drawing/2014/main" id="{DEF87851-97C9-AB89-CC85-C5ED4B9EDD5A}"/>
              </a:ext>
            </a:extLst>
          </p:cNvPr>
          <p:cNvSpPr txBox="1"/>
          <p:nvPr/>
        </p:nvSpPr>
        <p:spPr>
          <a:xfrm>
            <a:off x="5905500" y="3429000"/>
            <a:ext cx="1613266" cy="646331"/>
          </a:xfrm>
          <a:prstGeom prst="rect">
            <a:avLst/>
          </a:prstGeom>
          <a:noFill/>
        </p:spPr>
        <p:txBody>
          <a:bodyPr wrap="square" rtlCol="0">
            <a:spAutoFit/>
          </a:bodyPr>
          <a:lstStyle/>
          <a:p>
            <a:r>
              <a:rPr lang="zh-CN" altLang="en-US" dirty="0">
                <a:solidFill>
                  <a:schemeClr val="bg1"/>
                </a:solidFill>
              </a:rPr>
              <a:t>粒子不能直线穿出直螺线管</a:t>
            </a:r>
          </a:p>
        </p:txBody>
      </p:sp>
      <p:cxnSp>
        <p:nvCxnSpPr>
          <p:cNvPr id="12" name="直接箭头连接符 11">
            <a:extLst>
              <a:ext uri="{FF2B5EF4-FFF2-40B4-BE49-F238E27FC236}">
                <a16:creationId xmlns:a16="http://schemas.microsoft.com/office/drawing/2014/main" id="{2181B712-40ED-C90F-4EE7-7A42BBF37B5B}"/>
              </a:ext>
            </a:extLst>
          </p:cNvPr>
          <p:cNvCxnSpPr>
            <a:cxnSpLocks/>
          </p:cNvCxnSpPr>
          <p:nvPr/>
        </p:nvCxnSpPr>
        <p:spPr>
          <a:xfrm>
            <a:off x="7383771" y="3782688"/>
            <a:ext cx="1055577" cy="172229"/>
          </a:xfrm>
          <a:prstGeom prst="straightConnector1">
            <a:avLst/>
          </a:prstGeom>
          <a:ln>
            <a:solidFill>
              <a:schemeClr val="bg1"/>
            </a:solidFill>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7511252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6" name="标题 3"/>
          <p:cNvSpPr>
            <a:spLocks noGrp="1"/>
          </p:cNvSpPr>
          <p:nvPr>
            <p:ph type="title"/>
          </p:nvPr>
        </p:nvSpPr>
        <p:spPr>
          <a:xfrm>
            <a:off x="647700" y="258445"/>
            <a:ext cx="3194726" cy="1325563"/>
          </a:xfrm>
        </p:spPr>
        <p:txBody>
          <a:bodyPr/>
          <a:lstStyle/>
          <a:p>
            <a:r>
              <a:rPr lang="zh-CN" altLang="en-US"/>
              <a:t>磁屏蔽</a:t>
            </a:r>
            <a:endParaRPr lang="en-US" altLang="zh-CN"/>
          </a:p>
        </p:txBody>
      </p:sp>
      <p:sp>
        <p:nvSpPr>
          <p:cNvPr id="1048598" name="日期占位符 6"/>
          <p:cNvSpPr>
            <a:spLocks noGrp="1"/>
          </p:cNvSpPr>
          <p:nvPr>
            <p:ph type="dt" sz="half" idx="10"/>
          </p:nvPr>
        </p:nvSpPr>
        <p:spPr/>
        <p:txBody>
          <a:bodyPr/>
          <a:lstStyle/>
          <a:p>
            <a:fld id="{760FBDFE-C587-4B4C-A407-44438C67B59E}" type="datetime1">
              <a:rPr lang="zh-CN" altLang="en-US" smtClean="0"/>
              <a:t>2024/4/11</a:t>
            </a:fld>
            <a:endParaRPr lang="zh-CN" altLang="en-US"/>
          </a:p>
        </p:txBody>
      </p:sp>
      <p:sp>
        <p:nvSpPr>
          <p:cNvPr id="1048599" name="灯片编号占位符 7"/>
          <p:cNvSpPr>
            <a:spLocks noGrp="1"/>
          </p:cNvSpPr>
          <p:nvPr>
            <p:ph type="sldNum" sz="quarter" idx="12"/>
          </p:nvPr>
        </p:nvSpPr>
        <p:spPr/>
        <p:txBody>
          <a:bodyPr/>
          <a:lstStyle/>
          <a:p>
            <a:fld id="{49AE70B2-8BF9-45C0-BB95-33D1B9D3A854}" type="slidenum">
              <a:rPr lang="zh-CN" altLang="en-US" smtClean="0"/>
              <a:t>5</a:t>
            </a:fld>
            <a:endParaRPr lang="zh-CN" altLang="en-US"/>
          </a:p>
        </p:txBody>
      </p:sp>
      <p:sp>
        <p:nvSpPr>
          <p:cNvPr id="21" name="页脚占位符 7">
            <a:extLst>
              <a:ext uri="{FF2B5EF4-FFF2-40B4-BE49-F238E27FC236}">
                <a16:creationId xmlns:a16="http://schemas.microsoft.com/office/drawing/2014/main" id="{90E4D086-84A0-469B-D638-9492D99F52D4}"/>
              </a:ext>
            </a:extLst>
          </p:cNvPr>
          <p:cNvSpPr>
            <a:spLocks noGrp="1"/>
          </p:cNvSpPr>
          <p:nvPr>
            <p:ph type="ftr" sz="quarter" idx="11"/>
          </p:nvPr>
        </p:nvSpPr>
        <p:spPr>
          <a:xfrm>
            <a:off x="4038600" y="6356350"/>
            <a:ext cx="4114800" cy="365125"/>
          </a:xfrm>
        </p:spPr>
        <p:txBody>
          <a:bodyPr/>
          <a:lstStyle/>
          <a:p>
            <a:r>
              <a:rPr lang="zh-CN" altLang="en-US"/>
              <a:t>鲁桂昊，赵诗涵</a:t>
            </a:r>
          </a:p>
        </p:txBody>
      </p:sp>
      <p:sp>
        <p:nvSpPr>
          <p:cNvPr id="4" name="内容占位符 2">
            <a:extLst>
              <a:ext uri="{FF2B5EF4-FFF2-40B4-BE49-F238E27FC236}">
                <a16:creationId xmlns:a16="http://schemas.microsoft.com/office/drawing/2014/main" id="{CFC9D735-E17B-0AF2-6AC8-3939E251AAD5}"/>
              </a:ext>
            </a:extLst>
          </p:cNvPr>
          <p:cNvSpPr>
            <a:spLocks noGrp="1"/>
          </p:cNvSpPr>
          <p:nvPr>
            <p:ph sz="half" idx="1"/>
          </p:nvPr>
        </p:nvSpPr>
        <p:spPr>
          <a:xfrm>
            <a:off x="647700" y="1525942"/>
            <a:ext cx="6735594" cy="1722345"/>
          </a:xfrm>
        </p:spPr>
        <p:txBody>
          <a:bodyPr>
            <a:normAutofit/>
          </a:bodyPr>
          <a:lstStyle/>
          <a:p>
            <a:pPr>
              <a:lnSpc>
                <a:spcPct val="150000"/>
              </a:lnSpc>
            </a:pPr>
            <a:r>
              <a:rPr lang="zh-CN" altLang="en-US" dirty="0"/>
              <a:t>通过在外层套一层铁来屏蔽磁谱仪螺线管和</a:t>
            </a:r>
            <a:r>
              <a:rPr lang="en-US" altLang="zh-CN" dirty="0"/>
              <a:t>EMC</a:t>
            </a:r>
            <a:r>
              <a:rPr lang="zh-CN" altLang="en-US" dirty="0"/>
              <a:t>螺线管给全域带来的磁场</a:t>
            </a:r>
            <a:endParaRPr lang="en-US" altLang="zh-CN" dirty="0"/>
          </a:p>
          <a:p>
            <a:pPr>
              <a:lnSpc>
                <a:spcPct val="150000"/>
              </a:lnSpc>
            </a:pPr>
            <a:r>
              <a:rPr lang="zh-CN" altLang="en-US" dirty="0"/>
              <a:t>铁套进行接地，中心开窗传输正电子</a:t>
            </a:r>
            <a:endParaRPr lang="en-US" altLang="zh-CN" dirty="0"/>
          </a:p>
          <a:p>
            <a:pPr>
              <a:lnSpc>
                <a:spcPct val="150000"/>
              </a:lnSpc>
            </a:pPr>
            <a:endParaRPr lang="en-US" altLang="zh-CN" dirty="0"/>
          </a:p>
        </p:txBody>
      </p:sp>
      <p:grpSp>
        <p:nvGrpSpPr>
          <p:cNvPr id="29" name="组合 28">
            <a:extLst>
              <a:ext uri="{FF2B5EF4-FFF2-40B4-BE49-F238E27FC236}">
                <a16:creationId xmlns:a16="http://schemas.microsoft.com/office/drawing/2014/main" id="{BEB8A204-FACF-5956-590C-E1DAB5174714}"/>
              </a:ext>
            </a:extLst>
          </p:cNvPr>
          <p:cNvGrpSpPr/>
          <p:nvPr/>
        </p:nvGrpSpPr>
        <p:grpSpPr>
          <a:xfrm>
            <a:off x="5299032" y="2928028"/>
            <a:ext cx="6892968" cy="3240874"/>
            <a:chOff x="3523580" y="2675108"/>
            <a:chExt cx="6892968" cy="3240874"/>
          </a:xfrm>
        </p:grpSpPr>
        <p:sp>
          <p:nvSpPr>
            <p:cNvPr id="11" name="文本框 10">
              <a:extLst>
                <a:ext uri="{FF2B5EF4-FFF2-40B4-BE49-F238E27FC236}">
                  <a16:creationId xmlns:a16="http://schemas.microsoft.com/office/drawing/2014/main" id="{20366E7C-D027-A31C-E506-499A0DBFD5EF}"/>
                </a:ext>
              </a:extLst>
            </p:cNvPr>
            <p:cNvSpPr txBox="1"/>
            <p:nvPr/>
          </p:nvSpPr>
          <p:spPr>
            <a:xfrm>
              <a:off x="3523580" y="3869924"/>
              <a:ext cx="674715" cy="369332"/>
            </a:xfrm>
            <a:prstGeom prst="rect">
              <a:avLst/>
            </a:prstGeom>
            <a:noFill/>
          </p:spPr>
          <p:txBody>
            <a:bodyPr wrap="square" rtlCol="0">
              <a:spAutoFit/>
            </a:bodyPr>
            <a:lstStyle/>
            <a:p>
              <a:r>
                <a:rPr lang="zh-CN" altLang="en-US" dirty="0"/>
                <a:t>铁套</a:t>
              </a:r>
            </a:p>
          </p:txBody>
        </p:sp>
        <p:sp>
          <p:nvSpPr>
            <p:cNvPr id="15" name="文本框 14">
              <a:extLst>
                <a:ext uri="{FF2B5EF4-FFF2-40B4-BE49-F238E27FC236}">
                  <a16:creationId xmlns:a16="http://schemas.microsoft.com/office/drawing/2014/main" id="{B6FBC8C7-10A7-D7CF-012D-5BB77D62BDC9}"/>
                </a:ext>
              </a:extLst>
            </p:cNvPr>
            <p:cNvSpPr txBox="1"/>
            <p:nvPr/>
          </p:nvSpPr>
          <p:spPr>
            <a:xfrm>
              <a:off x="3523580" y="4457735"/>
              <a:ext cx="674715" cy="369332"/>
            </a:xfrm>
            <a:prstGeom prst="rect">
              <a:avLst/>
            </a:prstGeom>
            <a:noFill/>
          </p:spPr>
          <p:txBody>
            <a:bodyPr wrap="square" rtlCol="0">
              <a:spAutoFit/>
            </a:bodyPr>
            <a:lstStyle/>
            <a:p>
              <a:r>
                <a:rPr lang="zh-CN" altLang="en-US"/>
                <a:t>开窗</a:t>
              </a:r>
            </a:p>
          </p:txBody>
        </p:sp>
        <p:grpSp>
          <p:nvGrpSpPr>
            <p:cNvPr id="28" name="组合 27">
              <a:extLst>
                <a:ext uri="{FF2B5EF4-FFF2-40B4-BE49-F238E27FC236}">
                  <a16:creationId xmlns:a16="http://schemas.microsoft.com/office/drawing/2014/main" id="{6B2F53A9-9C83-26B5-B648-05BE02E3A3A0}"/>
                </a:ext>
              </a:extLst>
            </p:cNvPr>
            <p:cNvGrpSpPr/>
            <p:nvPr/>
          </p:nvGrpSpPr>
          <p:grpSpPr>
            <a:xfrm>
              <a:off x="4095872" y="2675108"/>
              <a:ext cx="6320676" cy="3240874"/>
              <a:chOff x="4095872" y="2675108"/>
              <a:chExt cx="6320676" cy="3240874"/>
            </a:xfrm>
          </p:grpSpPr>
          <p:pic>
            <p:nvPicPr>
              <p:cNvPr id="7" name="图片 6">
                <a:extLst>
                  <a:ext uri="{FF2B5EF4-FFF2-40B4-BE49-F238E27FC236}">
                    <a16:creationId xmlns:a16="http://schemas.microsoft.com/office/drawing/2014/main" id="{26A6C36E-3860-956D-01C1-2AABD55C7EAF}"/>
                  </a:ext>
                </a:extLst>
              </p:cNvPr>
              <p:cNvPicPr>
                <a:picLocks noChangeAspect="1"/>
              </p:cNvPicPr>
              <p:nvPr/>
            </p:nvPicPr>
            <p:blipFill rotWithShape="1">
              <a:blip r:embed="rId2"/>
              <a:srcRect l="14179" t="30489" r="25235" b="21522"/>
              <a:stretch/>
            </p:blipFill>
            <p:spPr>
              <a:xfrm>
                <a:off x="4917595" y="2675108"/>
                <a:ext cx="5498953" cy="3240874"/>
              </a:xfrm>
              <a:prstGeom prst="rect">
                <a:avLst/>
              </a:prstGeom>
            </p:spPr>
          </p:pic>
          <p:cxnSp>
            <p:nvCxnSpPr>
              <p:cNvPr id="10" name="直接箭头连接符 9">
                <a:extLst>
                  <a:ext uri="{FF2B5EF4-FFF2-40B4-BE49-F238E27FC236}">
                    <a16:creationId xmlns:a16="http://schemas.microsoft.com/office/drawing/2014/main" id="{7725FF29-B20F-D289-0060-BC4AB82363EA}"/>
                  </a:ext>
                </a:extLst>
              </p:cNvPr>
              <p:cNvCxnSpPr/>
              <p:nvPr/>
            </p:nvCxnSpPr>
            <p:spPr>
              <a:xfrm flipV="1">
                <a:off x="4153711" y="3735421"/>
                <a:ext cx="1070042" cy="22373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4" name="直接箭头连接符 13">
                <a:extLst>
                  <a:ext uri="{FF2B5EF4-FFF2-40B4-BE49-F238E27FC236}">
                    <a16:creationId xmlns:a16="http://schemas.microsoft.com/office/drawing/2014/main" id="{20FDB5DC-91D5-94A0-321E-EA7914733F97}"/>
                  </a:ext>
                </a:extLst>
              </p:cNvPr>
              <p:cNvCxnSpPr/>
              <p:nvPr/>
            </p:nvCxnSpPr>
            <p:spPr>
              <a:xfrm flipV="1">
                <a:off x="4095872" y="4399525"/>
                <a:ext cx="1070042" cy="22373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7" name="椭圆 26">
                <a:extLst>
                  <a:ext uri="{FF2B5EF4-FFF2-40B4-BE49-F238E27FC236}">
                    <a16:creationId xmlns:a16="http://schemas.microsoft.com/office/drawing/2014/main" id="{36D0F0AA-7C33-B5DA-EFA5-E14FF396120E}"/>
                  </a:ext>
                </a:extLst>
              </p:cNvPr>
              <p:cNvSpPr/>
              <p:nvPr/>
            </p:nvSpPr>
            <p:spPr>
              <a:xfrm>
                <a:off x="5009745" y="4129422"/>
                <a:ext cx="437744" cy="493839"/>
              </a:xfrm>
              <a:prstGeom prst="ellipse">
                <a:avLst/>
              </a:prstGeom>
              <a:noFill/>
              <a:ln w="9525"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zh-CN" altLang="en-US"/>
              </a:p>
            </p:txBody>
          </p:sp>
        </p:grpSp>
      </p:grpSp>
      <p:grpSp>
        <p:nvGrpSpPr>
          <p:cNvPr id="6" name="组合 5">
            <a:extLst>
              <a:ext uri="{FF2B5EF4-FFF2-40B4-BE49-F238E27FC236}">
                <a16:creationId xmlns:a16="http://schemas.microsoft.com/office/drawing/2014/main" id="{582B1772-80F5-C2A1-E97D-595A0F96C8B0}"/>
              </a:ext>
            </a:extLst>
          </p:cNvPr>
          <p:cNvGrpSpPr/>
          <p:nvPr/>
        </p:nvGrpSpPr>
        <p:grpSpPr>
          <a:xfrm>
            <a:off x="780808" y="3688655"/>
            <a:ext cx="3896719" cy="2902717"/>
            <a:chOff x="5335576" y="2204098"/>
            <a:chExt cx="3896719" cy="2902717"/>
          </a:xfrm>
        </p:grpSpPr>
        <p:pic>
          <p:nvPicPr>
            <p:cNvPr id="8" name="图片 7" descr="文本&#10;&#10;描述已自动生成">
              <a:extLst>
                <a:ext uri="{FF2B5EF4-FFF2-40B4-BE49-F238E27FC236}">
                  <a16:creationId xmlns:a16="http://schemas.microsoft.com/office/drawing/2014/main" id="{83D36242-6448-F111-7F5D-C2817AC881F3}"/>
                </a:ext>
              </a:extLst>
            </p:cNvPr>
            <p:cNvPicPr>
              <a:picLocks noChangeAspect="1"/>
            </p:cNvPicPr>
            <p:nvPr/>
          </p:nvPicPr>
          <p:blipFill rotWithShape="1">
            <a:blip r:embed="rId3">
              <a:extLst>
                <a:ext uri="{28A0092B-C50C-407E-A947-70E740481C1C}">
                  <a14:useLocalDpi xmlns:a14="http://schemas.microsoft.com/office/drawing/2010/main" val="0"/>
                </a:ext>
              </a:extLst>
            </a:blip>
            <a:srcRect l="3978" t="42150" r="52719" b="33853"/>
            <a:stretch/>
          </p:blipFill>
          <p:spPr>
            <a:xfrm>
              <a:off x="5335576" y="2204098"/>
              <a:ext cx="3896719" cy="2902717"/>
            </a:xfrm>
            <a:prstGeom prst="rect">
              <a:avLst/>
            </a:prstGeom>
          </p:spPr>
        </p:pic>
        <p:sp>
          <p:nvSpPr>
            <p:cNvPr id="9" name="文本框 8">
              <a:extLst>
                <a:ext uri="{FF2B5EF4-FFF2-40B4-BE49-F238E27FC236}">
                  <a16:creationId xmlns:a16="http://schemas.microsoft.com/office/drawing/2014/main" id="{72C7644A-462F-2466-CC99-9E3842061210}"/>
                </a:ext>
              </a:extLst>
            </p:cNvPr>
            <p:cNvSpPr txBox="1"/>
            <p:nvPr/>
          </p:nvSpPr>
          <p:spPr>
            <a:xfrm>
              <a:off x="6171182" y="2319118"/>
              <a:ext cx="2749736" cy="369332"/>
            </a:xfrm>
            <a:prstGeom prst="rect">
              <a:avLst/>
            </a:prstGeom>
            <a:noFill/>
          </p:spPr>
          <p:txBody>
            <a:bodyPr wrap="square" rtlCol="0">
              <a:spAutoFit/>
            </a:bodyPr>
            <a:lstStyle/>
            <a:p>
              <a:r>
                <a:rPr lang="zh-CN" altLang="en-US" dirty="0"/>
                <a:t>磁屏蔽</a:t>
              </a:r>
              <a:r>
                <a:rPr lang="en-US" altLang="zh-CN" dirty="0"/>
                <a:t>3D</a:t>
              </a:r>
              <a:r>
                <a:rPr lang="zh-CN" altLang="en-US" dirty="0"/>
                <a:t>建模示意图</a:t>
              </a:r>
            </a:p>
          </p:txBody>
        </p:sp>
      </p:grpSp>
      <p:cxnSp>
        <p:nvCxnSpPr>
          <p:cNvPr id="12" name="直接箭头连接符 11">
            <a:extLst>
              <a:ext uri="{FF2B5EF4-FFF2-40B4-BE49-F238E27FC236}">
                <a16:creationId xmlns:a16="http://schemas.microsoft.com/office/drawing/2014/main" id="{BCE4FE7E-27DF-5BFB-F725-819B67A0ABAE}"/>
              </a:ext>
            </a:extLst>
          </p:cNvPr>
          <p:cNvCxnSpPr>
            <a:cxnSpLocks/>
          </p:cNvCxnSpPr>
          <p:nvPr/>
        </p:nvCxnSpPr>
        <p:spPr>
          <a:xfrm flipH="1">
            <a:off x="4038600" y="4908655"/>
            <a:ext cx="1306821" cy="46633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6" name="直接箭头连接符 15">
            <a:extLst>
              <a:ext uri="{FF2B5EF4-FFF2-40B4-BE49-F238E27FC236}">
                <a16:creationId xmlns:a16="http://schemas.microsoft.com/office/drawing/2014/main" id="{64C71DBA-8002-E5D8-1750-B88883E30ACA}"/>
              </a:ext>
            </a:extLst>
          </p:cNvPr>
          <p:cNvCxnSpPr>
            <a:cxnSpLocks/>
            <a:stCxn id="11" idx="1"/>
          </p:cNvCxnSpPr>
          <p:nvPr/>
        </p:nvCxnSpPr>
        <p:spPr>
          <a:xfrm flipH="1">
            <a:off x="4015497" y="4307510"/>
            <a:ext cx="1283535" cy="32175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9" name="文本框 18">
            <a:extLst>
              <a:ext uri="{FF2B5EF4-FFF2-40B4-BE49-F238E27FC236}">
                <a16:creationId xmlns:a16="http://schemas.microsoft.com/office/drawing/2014/main" id="{F9582828-15D4-64C3-A0E4-BC701C97C483}"/>
              </a:ext>
            </a:extLst>
          </p:cNvPr>
          <p:cNvSpPr txBox="1"/>
          <p:nvPr/>
        </p:nvSpPr>
        <p:spPr>
          <a:xfrm>
            <a:off x="8205016" y="2555914"/>
            <a:ext cx="3702207" cy="369332"/>
          </a:xfrm>
          <a:prstGeom prst="rect">
            <a:avLst/>
          </a:prstGeom>
          <a:noFill/>
        </p:spPr>
        <p:txBody>
          <a:bodyPr wrap="square" rtlCol="0">
            <a:spAutoFit/>
          </a:bodyPr>
          <a:lstStyle/>
          <a:p>
            <a:r>
              <a:rPr lang="zh-CN" altLang="en-US" dirty="0"/>
              <a:t>以磁谱仪螺线管为例，</a:t>
            </a:r>
            <a:r>
              <a:rPr lang="en-US" altLang="zh-CN" dirty="0"/>
              <a:t>MCP</a:t>
            </a:r>
            <a:r>
              <a:rPr lang="zh-CN" altLang="en-US" dirty="0"/>
              <a:t>同理</a:t>
            </a:r>
          </a:p>
        </p:txBody>
      </p:sp>
    </p:spTree>
    <p:extLst>
      <p:ext uri="{BB962C8B-B14F-4D97-AF65-F5344CB8AC3E}">
        <p14:creationId xmlns:p14="http://schemas.microsoft.com/office/powerpoint/2010/main" val="15766025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6" name="标题 3"/>
          <p:cNvSpPr>
            <a:spLocks noGrp="1"/>
          </p:cNvSpPr>
          <p:nvPr>
            <p:ph type="title"/>
          </p:nvPr>
        </p:nvSpPr>
        <p:spPr/>
        <p:txBody>
          <a:bodyPr/>
          <a:lstStyle/>
          <a:p>
            <a:r>
              <a:rPr lang="zh-CN" altLang="en-US"/>
              <a:t>磁屏蔽效果</a:t>
            </a:r>
            <a:endParaRPr lang="en-US" altLang="zh-CN"/>
          </a:p>
        </p:txBody>
      </p:sp>
      <p:sp>
        <p:nvSpPr>
          <p:cNvPr id="1048598" name="日期占位符 6"/>
          <p:cNvSpPr>
            <a:spLocks noGrp="1"/>
          </p:cNvSpPr>
          <p:nvPr>
            <p:ph type="dt" sz="half" idx="10"/>
          </p:nvPr>
        </p:nvSpPr>
        <p:spPr/>
        <p:txBody>
          <a:bodyPr/>
          <a:lstStyle/>
          <a:p>
            <a:fld id="{760FBDFE-C587-4B4C-A407-44438C67B59E}" type="datetime1">
              <a:rPr lang="zh-CN" altLang="en-US" smtClean="0"/>
              <a:t>2024/4/11</a:t>
            </a:fld>
            <a:endParaRPr lang="zh-CN" altLang="en-US"/>
          </a:p>
        </p:txBody>
      </p:sp>
      <p:sp>
        <p:nvSpPr>
          <p:cNvPr id="1048599" name="灯片编号占位符 7"/>
          <p:cNvSpPr>
            <a:spLocks noGrp="1"/>
          </p:cNvSpPr>
          <p:nvPr>
            <p:ph type="sldNum" sz="quarter" idx="12"/>
          </p:nvPr>
        </p:nvSpPr>
        <p:spPr/>
        <p:txBody>
          <a:bodyPr/>
          <a:lstStyle/>
          <a:p>
            <a:fld id="{49AE70B2-8BF9-45C0-BB95-33D1B9D3A854}" type="slidenum">
              <a:rPr lang="zh-CN" altLang="en-US" smtClean="0"/>
              <a:t>6</a:t>
            </a:fld>
            <a:endParaRPr lang="zh-CN" altLang="en-US"/>
          </a:p>
        </p:txBody>
      </p:sp>
      <p:sp>
        <p:nvSpPr>
          <p:cNvPr id="21" name="页脚占位符 7">
            <a:extLst>
              <a:ext uri="{FF2B5EF4-FFF2-40B4-BE49-F238E27FC236}">
                <a16:creationId xmlns:a16="http://schemas.microsoft.com/office/drawing/2014/main" id="{90E4D086-84A0-469B-D638-9492D99F52D4}"/>
              </a:ext>
            </a:extLst>
          </p:cNvPr>
          <p:cNvSpPr>
            <a:spLocks noGrp="1"/>
          </p:cNvSpPr>
          <p:nvPr>
            <p:ph type="ftr" sz="quarter" idx="11"/>
          </p:nvPr>
        </p:nvSpPr>
        <p:spPr>
          <a:xfrm>
            <a:off x="4038600" y="6356350"/>
            <a:ext cx="4114800" cy="365125"/>
          </a:xfrm>
        </p:spPr>
        <p:txBody>
          <a:bodyPr/>
          <a:lstStyle/>
          <a:p>
            <a:r>
              <a:rPr lang="zh-CN" altLang="en-US"/>
              <a:t>鲁桂昊，赵诗涵</a:t>
            </a:r>
          </a:p>
        </p:txBody>
      </p:sp>
      <p:grpSp>
        <p:nvGrpSpPr>
          <p:cNvPr id="10" name="组合 9">
            <a:extLst>
              <a:ext uri="{FF2B5EF4-FFF2-40B4-BE49-F238E27FC236}">
                <a16:creationId xmlns:a16="http://schemas.microsoft.com/office/drawing/2014/main" id="{509A8104-66D6-99FD-5D26-62664D8DA1A4}"/>
              </a:ext>
            </a:extLst>
          </p:cNvPr>
          <p:cNvGrpSpPr/>
          <p:nvPr/>
        </p:nvGrpSpPr>
        <p:grpSpPr>
          <a:xfrm>
            <a:off x="7952905" y="194667"/>
            <a:ext cx="3949243" cy="3441556"/>
            <a:chOff x="7096739" y="0"/>
            <a:chExt cx="3949243" cy="3441556"/>
          </a:xfrm>
        </p:grpSpPr>
        <p:pic>
          <p:nvPicPr>
            <p:cNvPr id="4" name="图片 3">
              <a:extLst>
                <a:ext uri="{FF2B5EF4-FFF2-40B4-BE49-F238E27FC236}">
                  <a16:creationId xmlns:a16="http://schemas.microsoft.com/office/drawing/2014/main" id="{4385CC7E-57B6-B677-B6FB-9E682A0E3507}"/>
                </a:ext>
              </a:extLst>
            </p:cNvPr>
            <p:cNvPicPr>
              <a:picLocks noChangeAspect="1"/>
            </p:cNvPicPr>
            <p:nvPr/>
          </p:nvPicPr>
          <p:blipFill rotWithShape="1">
            <a:blip r:embed="rId2"/>
            <a:srcRect l="12328" t="752" r="25238"/>
            <a:stretch/>
          </p:blipFill>
          <p:spPr>
            <a:xfrm>
              <a:off x="7096739" y="0"/>
              <a:ext cx="3949243" cy="3441556"/>
            </a:xfrm>
            <a:prstGeom prst="rect">
              <a:avLst/>
            </a:prstGeom>
          </p:spPr>
        </p:pic>
        <p:cxnSp>
          <p:nvCxnSpPr>
            <p:cNvPr id="7" name="直接箭头连接符 6">
              <a:extLst>
                <a:ext uri="{FF2B5EF4-FFF2-40B4-BE49-F238E27FC236}">
                  <a16:creationId xmlns:a16="http://schemas.microsoft.com/office/drawing/2014/main" id="{02C95976-27F2-916F-AC48-6A47F6DB6322}"/>
                </a:ext>
              </a:extLst>
            </p:cNvPr>
            <p:cNvCxnSpPr>
              <a:cxnSpLocks/>
            </p:cNvCxnSpPr>
            <p:nvPr/>
          </p:nvCxnSpPr>
          <p:spPr>
            <a:xfrm>
              <a:off x="8414606" y="2068203"/>
              <a:ext cx="0" cy="406806"/>
            </a:xfrm>
            <a:prstGeom prst="straightConnector1">
              <a:avLst/>
            </a:prstGeom>
            <a:ln w="127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8" name="文本框 7">
              <a:extLst>
                <a:ext uri="{FF2B5EF4-FFF2-40B4-BE49-F238E27FC236}">
                  <a16:creationId xmlns:a16="http://schemas.microsoft.com/office/drawing/2014/main" id="{F84E1BC0-0B47-9653-A6F7-C9CFD663FB19}"/>
                </a:ext>
              </a:extLst>
            </p:cNvPr>
            <p:cNvSpPr txBox="1"/>
            <p:nvPr/>
          </p:nvSpPr>
          <p:spPr>
            <a:xfrm>
              <a:off x="8079373" y="1791204"/>
              <a:ext cx="778878" cy="276999"/>
            </a:xfrm>
            <a:prstGeom prst="rect">
              <a:avLst/>
            </a:prstGeom>
            <a:noFill/>
          </p:spPr>
          <p:txBody>
            <a:bodyPr wrap="square" rtlCol="0">
              <a:spAutoFit/>
            </a:bodyPr>
            <a:lstStyle/>
            <a:p>
              <a:r>
                <a:rPr lang="en-US" altLang="zh-CN" sz="1200"/>
                <a:t>B=0.08T</a:t>
              </a:r>
              <a:endParaRPr lang="zh-CN" altLang="en-US" sz="1200"/>
            </a:p>
          </p:txBody>
        </p:sp>
        <p:cxnSp>
          <p:nvCxnSpPr>
            <p:cNvPr id="27" name="直接箭头连接符 26">
              <a:extLst>
                <a:ext uri="{FF2B5EF4-FFF2-40B4-BE49-F238E27FC236}">
                  <a16:creationId xmlns:a16="http://schemas.microsoft.com/office/drawing/2014/main" id="{C07132F2-6F5D-47EC-F16B-7313EFDCC969}"/>
                </a:ext>
              </a:extLst>
            </p:cNvPr>
            <p:cNvCxnSpPr>
              <a:cxnSpLocks/>
            </p:cNvCxnSpPr>
            <p:nvPr/>
          </p:nvCxnSpPr>
          <p:spPr>
            <a:xfrm>
              <a:off x="9282849" y="2068203"/>
              <a:ext cx="0" cy="406806"/>
            </a:xfrm>
            <a:prstGeom prst="straightConnector1">
              <a:avLst/>
            </a:prstGeom>
            <a:ln w="127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8" name="文本框 27">
              <a:extLst>
                <a:ext uri="{FF2B5EF4-FFF2-40B4-BE49-F238E27FC236}">
                  <a16:creationId xmlns:a16="http://schemas.microsoft.com/office/drawing/2014/main" id="{5428C672-19D7-860D-4B41-C9668F51EB41}"/>
                </a:ext>
              </a:extLst>
            </p:cNvPr>
            <p:cNvSpPr txBox="1"/>
            <p:nvPr/>
          </p:nvSpPr>
          <p:spPr>
            <a:xfrm>
              <a:off x="8947616" y="1791204"/>
              <a:ext cx="778878" cy="276999"/>
            </a:xfrm>
            <a:prstGeom prst="rect">
              <a:avLst/>
            </a:prstGeom>
            <a:noFill/>
          </p:spPr>
          <p:txBody>
            <a:bodyPr wrap="square" rtlCol="0">
              <a:spAutoFit/>
            </a:bodyPr>
            <a:lstStyle/>
            <a:p>
              <a:r>
                <a:rPr lang="en-US" altLang="zh-CN" sz="1200"/>
                <a:t>B=0.01T</a:t>
              </a:r>
              <a:endParaRPr lang="zh-CN" altLang="en-US" sz="1200"/>
            </a:p>
          </p:txBody>
        </p:sp>
      </p:grpSp>
      <p:pic>
        <p:nvPicPr>
          <p:cNvPr id="9" name="图片 8">
            <a:extLst>
              <a:ext uri="{FF2B5EF4-FFF2-40B4-BE49-F238E27FC236}">
                <a16:creationId xmlns:a16="http://schemas.microsoft.com/office/drawing/2014/main" id="{CFCA9AB3-CAF3-81DB-B0E1-F40D341E40BA}"/>
              </a:ext>
            </a:extLst>
          </p:cNvPr>
          <p:cNvPicPr>
            <a:picLocks noChangeAspect="1"/>
          </p:cNvPicPr>
          <p:nvPr/>
        </p:nvPicPr>
        <p:blipFill>
          <a:blip r:embed="rId3"/>
          <a:stretch>
            <a:fillRect/>
          </a:stretch>
        </p:blipFill>
        <p:spPr>
          <a:xfrm>
            <a:off x="585727" y="2715644"/>
            <a:ext cx="4760509" cy="3511914"/>
          </a:xfrm>
          <a:prstGeom prst="rect">
            <a:avLst/>
          </a:prstGeom>
        </p:spPr>
      </p:pic>
      <p:pic>
        <p:nvPicPr>
          <p:cNvPr id="12" name="图片 11">
            <a:extLst>
              <a:ext uri="{FF2B5EF4-FFF2-40B4-BE49-F238E27FC236}">
                <a16:creationId xmlns:a16="http://schemas.microsoft.com/office/drawing/2014/main" id="{A6348CBA-4A71-583E-DBBB-55F138006CF4}"/>
              </a:ext>
            </a:extLst>
          </p:cNvPr>
          <p:cNvPicPr>
            <a:picLocks noChangeAspect="1"/>
          </p:cNvPicPr>
          <p:nvPr/>
        </p:nvPicPr>
        <p:blipFill rotWithShape="1">
          <a:blip r:embed="rId4"/>
          <a:srcRect l="12182" t="24296" r="23271" b="17518"/>
          <a:stretch/>
        </p:blipFill>
        <p:spPr>
          <a:xfrm>
            <a:off x="8047121" y="3929739"/>
            <a:ext cx="3870157" cy="2573713"/>
          </a:xfrm>
          <a:prstGeom prst="rect">
            <a:avLst/>
          </a:prstGeom>
        </p:spPr>
      </p:pic>
      <p:sp>
        <p:nvSpPr>
          <p:cNvPr id="13" name="内容占位符 2">
            <a:extLst>
              <a:ext uri="{FF2B5EF4-FFF2-40B4-BE49-F238E27FC236}">
                <a16:creationId xmlns:a16="http://schemas.microsoft.com/office/drawing/2014/main" id="{321E3B55-B03E-6EB0-0569-C7E3040CAB48}"/>
              </a:ext>
            </a:extLst>
          </p:cNvPr>
          <p:cNvSpPr>
            <a:spLocks noGrp="1"/>
          </p:cNvSpPr>
          <p:nvPr>
            <p:ph sz="half" idx="1"/>
          </p:nvPr>
        </p:nvSpPr>
        <p:spPr>
          <a:xfrm>
            <a:off x="647700" y="1525942"/>
            <a:ext cx="5542073" cy="1577181"/>
          </a:xfrm>
        </p:spPr>
        <p:txBody>
          <a:bodyPr>
            <a:normAutofit/>
          </a:bodyPr>
          <a:lstStyle/>
          <a:p>
            <a:pPr>
              <a:lnSpc>
                <a:spcPct val="150000"/>
              </a:lnSpc>
            </a:pPr>
            <a:r>
              <a:rPr lang="zh-CN" altLang="en-US" dirty="0"/>
              <a:t>漏磁现象得到明显改善</a:t>
            </a:r>
            <a:endParaRPr lang="en-US" altLang="zh-CN" dirty="0"/>
          </a:p>
          <a:p>
            <a:pPr>
              <a:lnSpc>
                <a:spcPct val="150000"/>
              </a:lnSpc>
            </a:pPr>
            <a:r>
              <a:rPr lang="zh-CN" altLang="en-US" dirty="0"/>
              <a:t>中心磁场的均匀度得到极大提升</a:t>
            </a:r>
            <a:endParaRPr lang="en-US" altLang="zh-CN" dirty="0"/>
          </a:p>
        </p:txBody>
      </p:sp>
      <p:sp>
        <p:nvSpPr>
          <p:cNvPr id="2" name="文本框 1">
            <a:extLst>
              <a:ext uri="{FF2B5EF4-FFF2-40B4-BE49-F238E27FC236}">
                <a16:creationId xmlns:a16="http://schemas.microsoft.com/office/drawing/2014/main" id="{9A6E60D9-B698-1A9A-94BB-B8FB04448C37}"/>
              </a:ext>
            </a:extLst>
          </p:cNvPr>
          <p:cNvSpPr txBox="1"/>
          <p:nvPr/>
        </p:nvSpPr>
        <p:spPr>
          <a:xfrm>
            <a:off x="5994855" y="707528"/>
            <a:ext cx="2749736" cy="369332"/>
          </a:xfrm>
          <a:prstGeom prst="rect">
            <a:avLst/>
          </a:prstGeom>
          <a:noFill/>
        </p:spPr>
        <p:txBody>
          <a:bodyPr wrap="square" rtlCol="0">
            <a:spAutoFit/>
          </a:bodyPr>
          <a:lstStyle/>
          <a:p>
            <a:r>
              <a:rPr lang="zh-CN" altLang="en-US" dirty="0"/>
              <a:t>未采用磁屏蔽时电场</a:t>
            </a:r>
          </a:p>
        </p:txBody>
      </p:sp>
      <p:sp>
        <p:nvSpPr>
          <p:cNvPr id="3" name="文本框 2">
            <a:extLst>
              <a:ext uri="{FF2B5EF4-FFF2-40B4-BE49-F238E27FC236}">
                <a16:creationId xmlns:a16="http://schemas.microsoft.com/office/drawing/2014/main" id="{E27DBFCA-3A73-9DAD-CC74-75AC554CA719}"/>
              </a:ext>
            </a:extLst>
          </p:cNvPr>
          <p:cNvSpPr txBox="1"/>
          <p:nvPr/>
        </p:nvSpPr>
        <p:spPr>
          <a:xfrm>
            <a:off x="5881613" y="4464667"/>
            <a:ext cx="1534429" cy="646331"/>
          </a:xfrm>
          <a:prstGeom prst="rect">
            <a:avLst/>
          </a:prstGeom>
          <a:noFill/>
        </p:spPr>
        <p:txBody>
          <a:bodyPr wrap="square" rtlCol="0">
            <a:spAutoFit/>
          </a:bodyPr>
          <a:lstStyle/>
          <a:p>
            <a:r>
              <a:rPr lang="zh-CN" altLang="en-US" dirty="0"/>
              <a:t>采用磁屏蔽后电场</a:t>
            </a:r>
          </a:p>
        </p:txBody>
      </p:sp>
      <p:cxnSp>
        <p:nvCxnSpPr>
          <p:cNvPr id="5" name="直接箭头连接符 4">
            <a:extLst>
              <a:ext uri="{FF2B5EF4-FFF2-40B4-BE49-F238E27FC236}">
                <a16:creationId xmlns:a16="http://schemas.microsoft.com/office/drawing/2014/main" id="{6067F7DA-05DB-3F2C-3ED3-FA003710D95A}"/>
              </a:ext>
            </a:extLst>
          </p:cNvPr>
          <p:cNvCxnSpPr/>
          <p:nvPr/>
        </p:nvCxnSpPr>
        <p:spPr>
          <a:xfrm flipV="1">
            <a:off x="6977079" y="4515432"/>
            <a:ext cx="1070042" cy="22373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6" name="直接箭头连接符 5">
            <a:extLst>
              <a:ext uri="{FF2B5EF4-FFF2-40B4-BE49-F238E27FC236}">
                <a16:creationId xmlns:a16="http://schemas.microsoft.com/office/drawing/2014/main" id="{6E854AFE-C00C-D945-945F-310CC65ED4C3}"/>
              </a:ext>
            </a:extLst>
          </p:cNvPr>
          <p:cNvCxnSpPr>
            <a:cxnSpLocks/>
          </p:cNvCxnSpPr>
          <p:nvPr/>
        </p:nvCxnSpPr>
        <p:spPr>
          <a:xfrm flipH="1">
            <a:off x="5114811" y="4876181"/>
            <a:ext cx="756513" cy="20307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0226869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6" name="标题 3"/>
          <p:cNvSpPr>
            <a:spLocks noGrp="1"/>
          </p:cNvSpPr>
          <p:nvPr>
            <p:ph type="title"/>
          </p:nvPr>
        </p:nvSpPr>
        <p:spPr/>
        <p:txBody>
          <a:bodyPr/>
          <a:lstStyle/>
          <a:p>
            <a:r>
              <a:rPr lang="zh-CN" altLang="en-US" dirty="0"/>
              <a:t>后续磁场设计</a:t>
            </a:r>
            <a:endParaRPr lang="en-US" altLang="zh-CN" dirty="0"/>
          </a:p>
        </p:txBody>
      </p:sp>
      <p:sp>
        <p:nvSpPr>
          <p:cNvPr id="1048598" name="日期占位符 6"/>
          <p:cNvSpPr>
            <a:spLocks noGrp="1"/>
          </p:cNvSpPr>
          <p:nvPr>
            <p:ph type="dt" sz="half" idx="10"/>
          </p:nvPr>
        </p:nvSpPr>
        <p:spPr/>
        <p:txBody>
          <a:bodyPr/>
          <a:lstStyle/>
          <a:p>
            <a:fld id="{760FBDFE-C587-4B4C-A407-44438C67B59E}" type="datetime1">
              <a:rPr lang="zh-CN" altLang="en-US" smtClean="0"/>
              <a:t>2024/4/11</a:t>
            </a:fld>
            <a:endParaRPr lang="zh-CN" altLang="en-US"/>
          </a:p>
        </p:txBody>
      </p:sp>
      <p:sp>
        <p:nvSpPr>
          <p:cNvPr id="1048599" name="灯片编号占位符 7"/>
          <p:cNvSpPr>
            <a:spLocks noGrp="1"/>
          </p:cNvSpPr>
          <p:nvPr>
            <p:ph type="sldNum" sz="quarter" idx="12"/>
          </p:nvPr>
        </p:nvSpPr>
        <p:spPr/>
        <p:txBody>
          <a:bodyPr/>
          <a:lstStyle/>
          <a:p>
            <a:fld id="{49AE70B2-8BF9-45C0-BB95-33D1B9D3A854}" type="slidenum">
              <a:rPr lang="zh-CN" altLang="en-US" smtClean="0"/>
              <a:t>7</a:t>
            </a:fld>
            <a:endParaRPr lang="zh-CN" altLang="en-US"/>
          </a:p>
        </p:txBody>
      </p:sp>
      <p:sp>
        <p:nvSpPr>
          <p:cNvPr id="21" name="页脚占位符 7">
            <a:extLst>
              <a:ext uri="{FF2B5EF4-FFF2-40B4-BE49-F238E27FC236}">
                <a16:creationId xmlns:a16="http://schemas.microsoft.com/office/drawing/2014/main" id="{90E4D086-84A0-469B-D638-9492D99F52D4}"/>
              </a:ext>
            </a:extLst>
          </p:cNvPr>
          <p:cNvSpPr>
            <a:spLocks noGrp="1"/>
          </p:cNvSpPr>
          <p:nvPr>
            <p:ph type="ftr" sz="quarter" idx="11"/>
          </p:nvPr>
        </p:nvSpPr>
        <p:spPr>
          <a:xfrm>
            <a:off x="4038600" y="6356350"/>
            <a:ext cx="4114800" cy="365125"/>
          </a:xfrm>
        </p:spPr>
        <p:txBody>
          <a:bodyPr/>
          <a:lstStyle/>
          <a:p>
            <a:r>
              <a:rPr lang="zh-CN" altLang="en-US"/>
              <a:t>鲁桂昊，赵诗涵</a:t>
            </a:r>
          </a:p>
        </p:txBody>
      </p:sp>
      <p:grpSp>
        <p:nvGrpSpPr>
          <p:cNvPr id="10" name="组合 9">
            <a:extLst>
              <a:ext uri="{FF2B5EF4-FFF2-40B4-BE49-F238E27FC236}">
                <a16:creationId xmlns:a16="http://schemas.microsoft.com/office/drawing/2014/main" id="{509A8104-66D6-99FD-5D26-62664D8DA1A4}"/>
              </a:ext>
            </a:extLst>
          </p:cNvPr>
          <p:cNvGrpSpPr/>
          <p:nvPr/>
        </p:nvGrpSpPr>
        <p:grpSpPr>
          <a:xfrm>
            <a:off x="7952905" y="194667"/>
            <a:ext cx="3949243" cy="3441556"/>
            <a:chOff x="7096739" y="0"/>
            <a:chExt cx="3949243" cy="3441556"/>
          </a:xfrm>
        </p:grpSpPr>
        <p:pic>
          <p:nvPicPr>
            <p:cNvPr id="4" name="图片 3">
              <a:extLst>
                <a:ext uri="{FF2B5EF4-FFF2-40B4-BE49-F238E27FC236}">
                  <a16:creationId xmlns:a16="http://schemas.microsoft.com/office/drawing/2014/main" id="{4385CC7E-57B6-B677-B6FB-9E682A0E3507}"/>
                </a:ext>
              </a:extLst>
            </p:cNvPr>
            <p:cNvPicPr>
              <a:picLocks noChangeAspect="1"/>
            </p:cNvPicPr>
            <p:nvPr/>
          </p:nvPicPr>
          <p:blipFill rotWithShape="1">
            <a:blip r:embed="rId2"/>
            <a:srcRect l="12328" t="752" r="25238"/>
            <a:stretch/>
          </p:blipFill>
          <p:spPr>
            <a:xfrm>
              <a:off x="7096739" y="0"/>
              <a:ext cx="3949243" cy="3441556"/>
            </a:xfrm>
            <a:prstGeom prst="rect">
              <a:avLst/>
            </a:prstGeom>
          </p:spPr>
        </p:pic>
        <p:cxnSp>
          <p:nvCxnSpPr>
            <p:cNvPr id="7" name="直接箭头连接符 6">
              <a:extLst>
                <a:ext uri="{FF2B5EF4-FFF2-40B4-BE49-F238E27FC236}">
                  <a16:creationId xmlns:a16="http://schemas.microsoft.com/office/drawing/2014/main" id="{02C95976-27F2-916F-AC48-6A47F6DB6322}"/>
                </a:ext>
              </a:extLst>
            </p:cNvPr>
            <p:cNvCxnSpPr>
              <a:cxnSpLocks/>
            </p:cNvCxnSpPr>
            <p:nvPr/>
          </p:nvCxnSpPr>
          <p:spPr>
            <a:xfrm>
              <a:off x="8414606" y="2068203"/>
              <a:ext cx="0" cy="406806"/>
            </a:xfrm>
            <a:prstGeom prst="straightConnector1">
              <a:avLst/>
            </a:prstGeom>
            <a:ln w="127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8" name="文本框 7">
              <a:extLst>
                <a:ext uri="{FF2B5EF4-FFF2-40B4-BE49-F238E27FC236}">
                  <a16:creationId xmlns:a16="http://schemas.microsoft.com/office/drawing/2014/main" id="{F84E1BC0-0B47-9653-A6F7-C9CFD663FB19}"/>
                </a:ext>
              </a:extLst>
            </p:cNvPr>
            <p:cNvSpPr txBox="1"/>
            <p:nvPr/>
          </p:nvSpPr>
          <p:spPr>
            <a:xfrm>
              <a:off x="8079373" y="1791204"/>
              <a:ext cx="778878" cy="276999"/>
            </a:xfrm>
            <a:prstGeom prst="rect">
              <a:avLst/>
            </a:prstGeom>
            <a:noFill/>
          </p:spPr>
          <p:txBody>
            <a:bodyPr wrap="square" rtlCol="0">
              <a:spAutoFit/>
            </a:bodyPr>
            <a:lstStyle/>
            <a:p>
              <a:r>
                <a:rPr lang="en-US" altLang="zh-CN" sz="1200"/>
                <a:t>B=0.08T</a:t>
              </a:r>
              <a:endParaRPr lang="zh-CN" altLang="en-US" sz="1200"/>
            </a:p>
          </p:txBody>
        </p:sp>
        <p:cxnSp>
          <p:nvCxnSpPr>
            <p:cNvPr id="27" name="直接箭头连接符 26">
              <a:extLst>
                <a:ext uri="{FF2B5EF4-FFF2-40B4-BE49-F238E27FC236}">
                  <a16:creationId xmlns:a16="http://schemas.microsoft.com/office/drawing/2014/main" id="{C07132F2-6F5D-47EC-F16B-7313EFDCC969}"/>
                </a:ext>
              </a:extLst>
            </p:cNvPr>
            <p:cNvCxnSpPr>
              <a:cxnSpLocks/>
            </p:cNvCxnSpPr>
            <p:nvPr/>
          </p:nvCxnSpPr>
          <p:spPr>
            <a:xfrm>
              <a:off x="9282849" y="2068203"/>
              <a:ext cx="0" cy="406806"/>
            </a:xfrm>
            <a:prstGeom prst="straightConnector1">
              <a:avLst/>
            </a:prstGeom>
            <a:ln w="127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8" name="文本框 27">
              <a:extLst>
                <a:ext uri="{FF2B5EF4-FFF2-40B4-BE49-F238E27FC236}">
                  <a16:creationId xmlns:a16="http://schemas.microsoft.com/office/drawing/2014/main" id="{5428C672-19D7-860D-4B41-C9668F51EB41}"/>
                </a:ext>
              </a:extLst>
            </p:cNvPr>
            <p:cNvSpPr txBox="1"/>
            <p:nvPr/>
          </p:nvSpPr>
          <p:spPr>
            <a:xfrm>
              <a:off x="8947616" y="1791204"/>
              <a:ext cx="778878" cy="276999"/>
            </a:xfrm>
            <a:prstGeom prst="rect">
              <a:avLst/>
            </a:prstGeom>
            <a:noFill/>
          </p:spPr>
          <p:txBody>
            <a:bodyPr wrap="square" rtlCol="0">
              <a:spAutoFit/>
            </a:bodyPr>
            <a:lstStyle/>
            <a:p>
              <a:r>
                <a:rPr lang="en-US" altLang="zh-CN" sz="1200"/>
                <a:t>B=0.01T</a:t>
              </a:r>
              <a:endParaRPr lang="zh-CN" altLang="en-US" sz="1200"/>
            </a:p>
          </p:txBody>
        </p:sp>
      </p:grpSp>
      <p:pic>
        <p:nvPicPr>
          <p:cNvPr id="12" name="图片 11">
            <a:extLst>
              <a:ext uri="{FF2B5EF4-FFF2-40B4-BE49-F238E27FC236}">
                <a16:creationId xmlns:a16="http://schemas.microsoft.com/office/drawing/2014/main" id="{A6348CBA-4A71-583E-DBBB-55F138006CF4}"/>
              </a:ext>
            </a:extLst>
          </p:cNvPr>
          <p:cNvPicPr>
            <a:picLocks noChangeAspect="1"/>
          </p:cNvPicPr>
          <p:nvPr/>
        </p:nvPicPr>
        <p:blipFill rotWithShape="1">
          <a:blip r:embed="rId3"/>
          <a:srcRect l="12182" t="24296" r="23271" b="17518"/>
          <a:stretch/>
        </p:blipFill>
        <p:spPr>
          <a:xfrm>
            <a:off x="8047121" y="3929739"/>
            <a:ext cx="3870157" cy="2573713"/>
          </a:xfrm>
          <a:prstGeom prst="rect">
            <a:avLst/>
          </a:prstGeom>
        </p:spPr>
      </p:pic>
      <p:sp>
        <p:nvSpPr>
          <p:cNvPr id="13" name="内容占位符 2">
            <a:extLst>
              <a:ext uri="{FF2B5EF4-FFF2-40B4-BE49-F238E27FC236}">
                <a16:creationId xmlns:a16="http://schemas.microsoft.com/office/drawing/2014/main" id="{321E3B55-B03E-6EB0-0569-C7E3040CAB48}"/>
              </a:ext>
            </a:extLst>
          </p:cNvPr>
          <p:cNvSpPr>
            <a:spLocks noGrp="1"/>
          </p:cNvSpPr>
          <p:nvPr>
            <p:ph sz="half" idx="1"/>
          </p:nvPr>
        </p:nvSpPr>
        <p:spPr>
          <a:xfrm>
            <a:off x="647700" y="1525941"/>
            <a:ext cx="5833193" cy="3720179"/>
          </a:xfrm>
        </p:spPr>
        <p:txBody>
          <a:bodyPr>
            <a:normAutofit/>
          </a:bodyPr>
          <a:lstStyle/>
          <a:p>
            <a:pPr>
              <a:lnSpc>
                <a:spcPct val="150000"/>
              </a:lnSpc>
            </a:pPr>
            <a:r>
              <a:rPr lang="zh-CN" altLang="en-US" dirty="0"/>
              <a:t>目前磁场在整体上无需进行拓扑方面的改变，整体达到了设计的需求，只需要调节参数即可达到效果</a:t>
            </a:r>
            <a:endParaRPr lang="en-US" altLang="zh-CN" dirty="0"/>
          </a:p>
          <a:p>
            <a:pPr>
              <a:lnSpc>
                <a:spcPct val="150000"/>
              </a:lnSpc>
            </a:pPr>
            <a:r>
              <a:rPr lang="zh-CN" altLang="en-US" dirty="0"/>
              <a:t>偏航角也有调整灵活，精密度高等优点，在小范围上的磁场调整上也有应用空间。</a:t>
            </a:r>
            <a:endParaRPr lang="en-US" altLang="zh-CN" dirty="0"/>
          </a:p>
          <a:p>
            <a:pPr>
              <a:lnSpc>
                <a:spcPct val="150000"/>
              </a:lnSpc>
            </a:pPr>
            <a:r>
              <a:rPr lang="zh-CN" altLang="en-US" dirty="0"/>
              <a:t>后续如果存在部分漏磁仍可采用磁补偿设计进行进一步的调整。</a:t>
            </a:r>
            <a:endParaRPr lang="en-US" altLang="zh-CN" dirty="0"/>
          </a:p>
        </p:txBody>
      </p:sp>
    </p:spTree>
    <p:extLst>
      <p:ext uri="{BB962C8B-B14F-4D97-AF65-F5344CB8AC3E}">
        <p14:creationId xmlns:p14="http://schemas.microsoft.com/office/powerpoint/2010/main" val="37653206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3" name="日期占位符 3"/>
          <p:cNvSpPr>
            <a:spLocks noGrp="1"/>
          </p:cNvSpPr>
          <p:nvPr>
            <p:ph type="dt" sz="half" idx="10"/>
          </p:nvPr>
        </p:nvSpPr>
        <p:spPr/>
        <p:txBody>
          <a:bodyPr/>
          <a:lstStyle/>
          <a:p>
            <a:fld id="{760FBDFE-C587-4B4C-A407-44438C67B59E}" type="datetime1">
              <a:rPr lang="zh-CN" altLang="en-US" smtClean="0"/>
              <a:t>2024/4/11</a:t>
            </a:fld>
            <a:endParaRPr lang="zh-CN" altLang="en-US"/>
          </a:p>
        </p:txBody>
      </p:sp>
      <p:sp>
        <p:nvSpPr>
          <p:cNvPr id="1048605" name="灯片编号占位符 5"/>
          <p:cNvSpPr>
            <a:spLocks noGrp="1"/>
          </p:cNvSpPr>
          <p:nvPr>
            <p:ph type="sldNum" sz="quarter" idx="12"/>
          </p:nvPr>
        </p:nvSpPr>
        <p:spPr/>
        <p:txBody>
          <a:bodyPr/>
          <a:lstStyle/>
          <a:p>
            <a:fld id="{49AE70B2-8BF9-45C0-BB95-33D1B9D3A854}" type="slidenum">
              <a:rPr lang="zh-CN" altLang="en-US" smtClean="0"/>
              <a:t>8</a:t>
            </a:fld>
            <a:endParaRPr lang="zh-CN" altLang="en-US"/>
          </a:p>
        </p:txBody>
      </p:sp>
      <p:sp>
        <p:nvSpPr>
          <p:cNvPr id="2" name="页脚占位符 7">
            <a:extLst>
              <a:ext uri="{FF2B5EF4-FFF2-40B4-BE49-F238E27FC236}">
                <a16:creationId xmlns:a16="http://schemas.microsoft.com/office/drawing/2014/main" id="{F916C8AE-F095-F580-F0AD-1C5E6A04614F}"/>
              </a:ext>
            </a:extLst>
          </p:cNvPr>
          <p:cNvSpPr>
            <a:spLocks noGrp="1"/>
          </p:cNvSpPr>
          <p:nvPr>
            <p:ph type="ftr" sz="quarter" idx="11"/>
          </p:nvPr>
        </p:nvSpPr>
        <p:spPr>
          <a:xfrm>
            <a:off x="4038600" y="6356350"/>
            <a:ext cx="4114800" cy="365125"/>
          </a:xfrm>
        </p:spPr>
        <p:txBody>
          <a:bodyPr/>
          <a:lstStyle/>
          <a:p>
            <a:r>
              <a:rPr lang="zh-CN" altLang="en-US"/>
              <a:t>鲁桂昊，赵诗涵</a:t>
            </a:r>
          </a:p>
        </p:txBody>
      </p:sp>
      <p:sp>
        <p:nvSpPr>
          <p:cNvPr id="25" name="标题 3">
            <a:extLst>
              <a:ext uri="{FF2B5EF4-FFF2-40B4-BE49-F238E27FC236}">
                <a16:creationId xmlns:a16="http://schemas.microsoft.com/office/drawing/2014/main" id="{508CFAAA-9ABA-B391-145C-51BAC70F100D}"/>
              </a:ext>
            </a:extLst>
          </p:cNvPr>
          <p:cNvSpPr>
            <a:spLocks noGrp="1"/>
          </p:cNvSpPr>
          <p:nvPr>
            <p:ph type="title"/>
          </p:nvPr>
        </p:nvSpPr>
        <p:spPr>
          <a:xfrm>
            <a:off x="647700" y="258445"/>
            <a:ext cx="10515600" cy="1325563"/>
          </a:xfrm>
        </p:spPr>
        <p:txBody>
          <a:bodyPr/>
          <a:lstStyle/>
          <a:p>
            <a:r>
              <a:rPr lang="zh-CN" altLang="en-US"/>
              <a:t>对电场的处理</a:t>
            </a:r>
            <a:endParaRPr lang="en-US" altLang="zh-CN"/>
          </a:p>
        </p:txBody>
      </p:sp>
      <p:sp>
        <p:nvSpPr>
          <p:cNvPr id="6" name="内容占位符 2">
            <a:extLst>
              <a:ext uri="{FF2B5EF4-FFF2-40B4-BE49-F238E27FC236}">
                <a16:creationId xmlns:a16="http://schemas.microsoft.com/office/drawing/2014/main" id="{C9E3C938-D60E-463E-98A2-73680AD86AB6}"/>
              </a:ext>
            </a:extLst>
          </p:cNvPr>
          <p:cNvSpPr>
            <a:spLocks noGrp="1"/>
          </p:cNvSpPr>
          <p:nvPr>
            <p:ph sz="half" idx="1"/>
          </p:nvPr>
        </p:nvSpPr>
        <p:spPr>
          <a:xfrm>
            <a:off x="661933" y="4521226"/>
            <a:ext cx="5058074" cy="1577181"/>
          </a:xfrm>
        </p:spPr>
        <p:txBody>
          <a:bodyPr>
            <a:normAutofit/>
          </a:bodyPr>
          <a:lstStyle/>
          <a:p>
            <a:pPr>
              <a:lnSpc>
                <a:spcPct val="150000"/>
              </a:lnSpc>
            </a:pPr>
            <a:r>
              <a:rPr lang="zh-CN" altLang="en-US" dirty="0"/>
              <a:t>采用了圆筒电极（面）包围住靶区域</a:t>
            </a:r>
            <a:endParaRPr lang="en-US" altLang="zh-CN" dirty="0"/>
          </a:p>
          <a:p>
            <a:pPr>
              <a:lnSpc>
                <a:spcPct val="150000"/>
              </a:lnSpc>
            </a:pPr>
            <a:r>
              <a:rPr lang="zh-CN" altLang="en-US" dirty="0"/>
              <a:t>束流管接地</a:t>
            </a:r>
            <a:endParaRPr lang="en-US" altLang="zh-CN" dirty="0"/>
          </a:p>
        </p:txBody>
      </p:sp>
      <p:grpSp>
        <p:nvGrpSpPr>
          <p:cNvPr id="8" name="组合 7">
            <a:extLst>
              <a:ext uri="{FF2B5EF4-FFF2-40B4-BE49-F238E27FC236}">
                <a16:creationId xmlns:a16="http://schemas.microsoft.com/office/drawing/2014/main" id="{1EFB17D1-C64E-AF31-5209-E60BFD156D00}"/>
              </a:ext>
            </a:extLst>
          </p:cNvPr>
          <p:cNvGrpSpPr/>
          <p:nvPr/>
        </p:nvGrpSpPr>
        <p:grpSpPr>
          <a:xfrm>
            <a:off x="4094815" y="368869"/>
            <a:ext cx="7449485" cy="3240874"/>
            <a:chOff x="2967063" y="2675108"/>
            <a:chExt cx="7449485" cy="3240874"/>
          </a:xfrm>
        </p:grpSpPr>
        <p:sp>
          <p:nvSpPr>
            <p:cNvPr id="9" name="文本框 8">
              <a:extLst>
                <a:ext uri="{FF2B5EF4-FFF2-40B4-BE49-F238E27FC236}">
                  <a16:creationId xmlns:a16="http://schemas.microsoft.com/office/drawing/2014/main" id="{48472FE2-070A-E24B-EDEA-37BB0EF366EC}"/>
                </a:ext>
              </a:extLst>
            </p:cNvPr>
            <p:cNvSpPr txBox="1"/>
            <p:nvPr/>
          </p:nvSpPr>
          <p:spPr>
            <a:xfrm>
              <a:off x="3309373" y="3764726"/>
              <a:ext cx="991565" cy="369332"/>
            </a:xfrm>
            <a:prstGeom prst="rect">
              <a:avLst/>
            </a:prstGeom>
            <a:noFill/>
          </p:spPr>
          <p:txBody>
            <a:bodyPr wrap="square" rtlCol="0">
              <a:spAutoFit/>
            </a:bodyPr>
            <a:lstStyle/>
            <a:p>
              <a:r>
                <a:rPr lang="zh-CN" altLang="en-US"/>
                <a:t>束流管</a:t>
              </a:r>
            </a:p>
          </p:txBody>
        </p:sp>
        <p:sp>
          <p:nvSpPr>
            <p:cNvPr id="10" name="文本框 9">
              <a:extLst>
                <a:ext uri="{FF2B5EF4-FFF2-40B4-BE49-F238E27FC236}">
                  <a16:creationId xmlns:a16="http://schemas.microsoft.com/office/drawing/2014/main" id="{3CD6C51D-A4BE-E719-35E3-A18C1B2F54EE}"/>
                </a:ext>
              </a:extLst>
            </p:cNvPr>
            <p:cNvSpPr txBox="1"/>
            <p:nvPr/>
          </p:nvSpPr>
          <p:spPr>
            <a:xfrm>
              <a:off x="2967063" y="4450187"/>
              <a:ext cx="1231232" cy="369332"/>
            </a:xfrm>
            <a:prstGeom prst="rect">
              <a:avLst/>
            </a:prstGeom>
            <a:noFill/>
          </p:spPr>
          <p:txBody>
            <a:bodyPr wrap="square" rtlCol="0">
              <a:spAutoFit/>
            </a:bodyPr>
            <a:lstStyle/>
            <a:p>
              <a:r>
                <a:rPr lang="zh-CN" altLang="en-US"/>
                <a:t>圆筒电极</a:t>
              </a:r>
            </a:p>
          </p:txBody>
        </p:sp>
        <p:grpSp>
          <p:nvGrpSpPr>
            <p:cNvPr id="11" name="组合 10">
              <a:extLst>
                <a:ext uri="{FF2B5EF4-FFF2-40B4-BE49-F238E27FC236}">
                  <a16:creationId xmlns:a16="http://schemas.microsoft.com/office/drawing/2014/main" id="{6167BD52-BAF2-3363-7587-3354465A393F}"/>
                </a:ext>
              </a:extLst>
            </p:cNvPr>
            <p:cNvGrpSpPr/>
            <p:nvPr/>
          </p:nvGrpSpPr>
          <p:grpSpPr>
            <a:xfrm>
              <a:off x="4095872" y="2675108"/>
              <a:ext cx="6320676" cy="3240874"/>
              <a:chOff x="4095872" y="2675108"/>
              <a:chExt cx="6320676" cy="3240874"/>
            </a:xfrm>
          </p:grpSpPr>
          <p:pic>
            <p:nvPicPr>
              <p:cNvPr id="12" name="图片 11">
                <a:extLst>
                  <a:ext uri="{FF2B5EF4-FFF2-40B4-BE49-F238E27FC236}">
                    <a16:creationId xmlns:a16="http://schemas.microsoft.com/office/drawing/2014/main" id="{85C7FC19-41E1-279C-756B-0979839DC4D0}"/>
                  </a:ext>
                </a:extLst>
              </p:cNvPr>
              <p:cNvPicPr>
                <a:picLocks noChangeAspect="1"/>
              </p:cNvPicPr>
              <p:nvPr/>
            </p:nvPicPr>
            <p:blipFill rotWithShape="1">
              <a:blip r:embed="rId2"/>
              <a:srcRect l="14179" t="30489" r="25235" b="21522"/>
              <a:stretch/>
            </p:blipFill>
            <p:spPr>
              <a:xfrm>
                <a:off x="4917595" y="2675108"/>
                <a:ext cx="5498953" cy="3240874"/>
              </a:xfrm>
              <a:prstGeom prst="rect">
                <a:avLst/>
              </a:prstGeom>
            </p:spPr>
          </p:pic>
          <p:cxnSp>
            <p:nvCxnSpPr>
              <p:cNvPr id="13" name="直接箭头连接符 12">
                <a:extLst>
                  <a:ext uri="{FF2B5EF4-FFF2-40B4-BE49-F238E27FC236}">
                    <a16:creationId xmlns:a16="http://schemas.microsoft.com/office/drawing/2014/main" id="{42F60762-9A23-5A52-34C7-2ACE1BAC5E9E}"/>
                  </a:ext>
                </a:extLst>
              </p:cNvPr>
              <p:cNvCxnSpPr>
                <a:cxnSpLocks/>
              </p:cNvCxnSpPr>
              <p:nvPr/>
            </p:nvCxnSpPr>
            <p:spPr>
              <a:xfrm>
                <a:off x="4153711" y="3959157"/>
                <a:ext cx="1486021" cy="26636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4" name="直接箭头连接符 13">
                <a:extLst>
                  <a:ext uri="{FF2B5EF4-FFF2-40B4-BE49-F238E27FC236}">
                    <a16:creationId xmlns:a16="http://schemas.microsoft.com/office/drawing/2014/main" id="{E92EDACD-68A2-080D-4523-4CBC29FCECD1}"/>
                  </a:ext>
                </a:extLst>
              </p:cNvPr>
              <p:cNvCxnSpPr>
                <a:cxnSpLocks/>
              </p:cNvCxnSpPr>
              <p:nvPr/>
            </p:nvCxnSpPr>
            <p:spPr>
              <a:xfrm flipV="1">
                <a:off x="4095872" y="4399524"/>
                <a:ext cx="2915229" cy="22373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5" name="椭圆 14">
                <a:extLst>
                  <a:ext uri="{FF2B5EF4-FFF2-40B4-BE49-F238E27FC236}">
                    <a16:creationId xmlns:a16="http://schemas.microsoft.com/office/drawing/2014/main" id="{381060BF-8E57-5A8B-096B-C3E9DE59CCA9}"/>
                  </a:ext>
                </a:extLst>
              </p:cNvPr>
              <p:cNvSpPr/>
              <p:nvPr/>
            </p:nvSpPr>
            <p:spPr>
              <a:xfrm>
                <a:off x="7011101" y="4152605"/>
                <a:ext cx="437744" cy="493839"/>
              </a:xfrm>
              <a:prstGeom prst="ellipse">
                <a:avLst/>
              </a:prstGeom>
              <a:noFill/>
              <a:ln w="9525"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zh-CN" altLang="en-US"/>
              </a:p>
            </p:txBody>
          </p:sp>
        </p:grpSp>
      </p:grpSp>
      <p:pic>
        <p:nvPicPr>
          <p:cNvPr id="19" name="图片 18">
            <a:extLst>
              <a:ext uri="{FF2B5EF4-FFF2-40B4-BE49-F238E27FC236}">
                <a16:creationId xmlns:a16="http://schemas.microsoft.com/office/drawing/2014/main" id="{0D69C7D5-D70E-0048-4F25-1472ED52FB5E}"/>
              </a:ext>
            </a:extLst>
          </p:cNvPr>
          <p:cNvPicPr>
            <a:picLocks noChangeAspect="1"/>
          </p:cNvPicPr>
          <p:nvPr/>
        </p:nvPicPr>
        <p:blipFill>
          <a:blip r:embed="rId3"/>
          <a:stretch>
            <a:fillRect/>
          </a:stretch>
        </p:blipFill>
        <p:spPr>
          <a:xfrm>
            <a:off x="7732869" y="3867686"/>
            <a:ext cx="3620931" cy="2671226"/>
          </a:xfrm>
          <a:prstGeom prst="rect">
            <a:avLst/>
          </a:prstGeom>
        </p:spPr>
      </p:pic>
      <p:cxnSp>
        <p:nvCxnSpPr>
          <p:cNvPr id="22" name="直接箭头连接符 21">
            <a:extLst>
              <a:ext uri="{FF2B5EF4-FFF2-40B4-BE49-F238E27FC236}">
                <a16:creationId xmlns:a16="http://schemas.microsoft.com/office/drawing/2014/main" id="{64EEB67E-6544-5937-5CB8-B35F37E76FCD}"/>
              </a:ext>
            </a:extLst>
          </p:cNvPr>
          <p:cNvCxnSpPr>
            <a:cxnSpLocks/>
            <a:stCxn id="15" idx="4"/>
            <a:endCxn id="19" idx="0"/>
          </p:cNvCxnSpPr>
          <p:nvPr/>
        </p:nvCxnSpPr>
        <p:spPr>
          <a:xfrm>
            <a:off x="8357725" y="2340205"/>
            <a:ext cx="1185610" cy="1527481"/>
          </a:xfrm>
          <a:prstGeom prst="straightConnector1">
            <a:avLst/>
          </a:prstGeom>
          <a:ln>
            <a:solidFill>
              <a:srgbClr val="FF0000"/>
            </a:solidFill>
            <a:tailEnd type="triangle"/>
          </a:ln>
        </p:spPr>
        <p:style>
          <a:lnRef idx="1">
            <a:schemeClr val="dk1"/>
          </a:lnRef>
          <a:fillRef idx="0">
            <a:schemeClr val="dk1"/>
          </a:fillRef>
          <a:effectRef idx="0">
            <a:schemeClr val="dk1"/>
          </a:effectRef>
          <a:fontRef idx="minor">
            <a:schemeClr val="tx1"/>
          </a:fontRef>
        </p:style>
      </p:cxnSp>
      <p:cxnSp>
        <p:nvCxnSpPr>
          <p:cNvPr id="32" name="直接箭头连接符 31">
            <a:extLst>
              <a:ext uri="{FF2B5EF4-FFF2-40B4-BE49-F238E27FC236}">
                <a16:creationId xmlns:a16="http://schemas.microsoft.com/office/drawing/2014/main" id="{CE9DE7C9-5A0E-BD06-872C-6E421646D87D}"/>
              </a:ext>
            </a:extLst>
          </p:cNvPr>
          <p:cNvCxnSpPr>
            <a:cxnSpLocks/>
          </p:cNvCxnSpPr>
          <p:nvPr/>
        </p:nvCxnSpPr>
        <p:spPr>
          <a:xfrm>
            <a:off x="8881353" y="5350213"/>
            <a:ext cx="943583" cy="0"/>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sp>
        <p:nvSpPr>
          <p:cNvPr id="34" name="文本框 33">
            <a:extLst>
              <a:ext uri="{FF2B5EF4-FFF2-40B4-BE49-F238E27FC236}">
                <a16:creationId xmlns:a16="http://schemas.microsoft.com/office/drawing/2014/main" id="{D124D5E9-5DB0-7F4F-EADC-E92B252C12AF}"/>
              </a:ext>
            </a:extLst>
          </p:cNvPr>
          <p:cNvSpPr txBox="1"/>
          <p:nvPr/>
        </p:nvSpPr>
        <p:spPr>
          <a:xfrm>
            <a:off x="8881353" y="5027047"/>
            <a:ext cx="882165" cy="646331"/>
          </a:xfrm>
          <a:prstGeom prst="rect">
            <a:avLst/>
          </a:prstGeom>
          <a:noFill/>
        </p:spPr>
        <p:txBody>
          <a:bodyPr wrap="square" rtlCol="0">
            <a:spAutoFit/>
          </a:bodyPr>
          <a:lstStyle/>
          <a:p>
            <a:r>
              <a:rPr lang="en-US" altLang="zh-CN"/>
              <a:t> 6cm</a:t>
            </a:r>
          </a:p>
          <a:p>
            <a:r>
              <a:rPr lang="zh-CN" altLang="en-US"/>
              <a:t>靶厚度</a:t>
            </a:r>
          </a:p>
        </p:txBody>
      </p:sp>
      <p:sp>
        <p:nvSpPr>
          <p:cNvPr id="3" name="内容占位符 2">
            <a:extLst>
              <a:ext uri="{FF2B5EF4-FFF2-40B4-BE49-F238E27FC236}">
                <a16:creationId xmlns:a16="http://schemas.microsoft.com/office/drawing/2014/main" id="{93FF8D4E-A275-B7EA-B0B2-3F474E8B0F90}"/>
              </a:ext>
            </a:extLst>
          </p:cNvPr>
          <p:cNvSpPr txBox="1">
            <a:spLocks/>
          </p:cNvSpPr>
          <p:nvPr/>
        </p:nvSpPr>
        <p:spPr>
          <a:xfrm>
            <a:off x="647700" y="3141103"/>
            <a:ext cx="5542073" cy="64264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pPr>
            <a:r>
              <a:rPr lang="zh-CN" altLang="en-US" dirty="0"/>
              <a:t>目前的初步设计中采用了类似电子加速管的设计</a:t>
            </a:r>
            <a:endParaRPr lang="en-US" altLang="zh-CN"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13" name="标题 1"/>
          <p:cNvSpPr>
            <a:spLocks noGrp="1"/>
          </p:cNvSpPr>
          <p:nvPr>
            <p:ph type="title"/>
          </p:nvPr>
        </p:nvSpPr>
        <p:spPr>
          <a:xfrm>
            <a:off x="647700" y="253501"/>
            <a:ext cx="10515600" cy="1325563"/>
          </a:xfrm>
        </p:spPr>
        <p:txBody>
          <a:bodyPr/>
          <a:lstStyle/>
          <a:p>
            <a:r>
              <a:rPr lang="zh-CN" altLang="en-US">
                <a:sym typeface="+mn-ea"/>
              </a:rPr>
              <a:t>电场效果</a:t>
            </a:r>
            <a:endParaRPr lang="zh-CN" altLang="en-US"/>
          </a:p>
        </p:txBody>
      </p:sp>
      <p:sp>
        <p:nvSpPr>
          <p:cNvPr id="1048615" name="日期占位符 3"/>
          <p:cNvSpPr>
            <a:spLocks noGrp="1"/>
          </p:cNvSpPr>
          <p:nvPr>
            <p:ph type="dt" sz="half" idx="10"/>
          </p:nvPr>
        </p:nvSpPr>
        <p:spPr/>
        <p:txBody>
          <a:bodyPr/>
          <a:lstStyle/>
          <a:p>
            <a:fld id="{760FBDFE-C587-4B4C-A407-44438C67B59E}" type="datetime1">
              <a:rPr lang="zh-CN" altLang="en-US" smtClean="0"/>
              <a:t>2024/4/11</a:t>
            </a:fld>
            <a:endParaRPr lang="zh-CN" altLang="en-US"/>
          </a:p>
        </p:txBody>
      </p:sp>
      <p:sp>
        <p:nvSpPr>
          <p:cNvPr id="1048617" name="灯片编号占位符 5"/>
          <p:cNvSpPr>
            <a:spLocks noGrp="1"/>
          </p:cNvSpPr>
          <p:nvPr>
            <p:ph type="sldNum" sz="quarter" idx="12"/>
          </p:nvPr>
        </p:nvSpPr>
        <p:spPr/>
        <p:txBody>
          <a:bodyPr/>
          <a:lstStyle/>
          <a:p>
            <a:fld id="{49AE70B2-8BF9-45C0-BB95-33D1B9D3A854}" type="slidenum">
              <a:rPr lang="zh-CN" altLang="en-US" smtClean="0"/>
              <a:t>9</a:t>
            </a:fld>
            <a:endParaRPr lang="zh-CN" altLang="en-US"/>
          </a:p>
        </p:txBody>
      </p:sp>
      <p:sp>
        <p:nvSpPr>
          <p:cNvPr id="2" name="页脚占位符 7">
            <a:extLst>
              <a:ext uri="{FF2B5EF4-FFF2-40B4-BE49-F238E27FC236}">
                <a16:creationId xmlns:a16="http://schemas.microsoft.com/office/drawing/2014/main" id="{0885A528-2C4F-7A6F-03DA-A9BEF6795CF9}"/>
              </a:ext>
            </a:extLst>
          </p:cNvPr>
          <p:cNvSpPr>
            <a:spLocks noGrp="1"/>
          </p:cNvSpPr>
          <p:nvPr>
            <p:ph type="ftr" sz="quarter" idx="11"/>
          </p:nvPr>
        </p:nvSpPr>
        <p:spPr>
          <a:xfrm>
            <a:off x="4038600" y="6356350"/>
            <a:ext cx="4114800" cy="365125"/>
          </a:xfrm>
        </p:spPr>
        <p:txBody>
          <a:bodyPr/>
          <a:lstStyle/>
          <a:p>
            <a:r>
              <a:rPr lang="zh-CN" altLang="en-US"/>
              <a:t>鲁桂昊，赵诗涵</a:t>
            </a:r>
          </a:p>
        </p:txBody>
      </p:sp>
      <p:pic>
        <p:nvPicPr>
          <p:cNvPr id="7" name="图片 6">
            <a:extLst>
              <a:ext uri="{FF2B5EF4-FFF2-40B4-BE49-F238E27FC236}">
                <a16:creationId xmlns:a16="http://schemas.microsoft.com/office/drawing/2014/main" id="{62F7C32D-5674-DDFE-58BB-28BF67CCADC2}"/>
              </a:ext>
            </a:extLst>
          </p:cNvPr>
          <p:cNvPicPr>
            <a:picLocks noChangeAspect="1"/>
          </p:cNvPicPr>
          <p:nvPr/>
        </p:nvPicPr>
        <p:blipFill>
          <a:blip r:embed="rId2"/>
          <a:stretch>
            <a:fillRect/>
          </a:stretch>
        </p:blipFill>
        <p:spPr>
          <a:xfrm>
            <a:off x="451289" y="1769717"/>
            <a:ext cx="5315944" cy="3921667"/>
          </a:xfrm>
          <a:prstGeom prst="rect">
            <a:avLst/>
          </a:prstGeom>
        </p:spPr>
      </p:pic>
      <p:pic>
        <p:nvPicPr>
          <p:cNvPr id="9" name="图片 8">
            <a:extLst>
              <a:ext uri="{FF2B5EF4-FFF2-40B4-BE49-F238E27FC236}">
                <a16:creationId xmlns:a16="http://schemas.microsoft.com/office/drawing/2014/main" id="{F023E8A0-007B-3019-7224-A2CB3789EE6B}"/>
              </a:ext>
            </a:extLst>
          </p:cNvPr>
          <p:cNvPicPr>
            <a:picLocks noChangeAspect="1"/>
          </p:cNvPicPr>
          <p:nvPr/>
        </p:nvPicPr>
        <p:blipFill>
          <a:blip r:embed="rId3"/>
          <a:stretch>
            <a:fillRect/>
          </a:stretch>
        </p:blipFill>
        <p:spPr>
          <a:xfrm>
            <a:off x="5935316" y="1420038"/>
            <a:ext cx="6048381" cy="4461999"/>
          </a:xfrm>
          <a:prstGeom prst="rect">
            <a:avLst/>
          </a:prstGeom>
        </p:spPr>
      </p:pic>
      <p:sp>
        <p:nvSpPr>
          <p:cNvPr id="3" name="文本框 2">
            <a:extLst>
              <a:ext uri="{FF2B5EF4-FFF2-40B4-BE49-F238E27FC236}">
                <a16:creationId xmlns:a16="http://schemas.microsoft.com/office/drawing/2014/main" id="{33509F0F-A2E0-121C-AEA5-A15CA3414A92}"/>
              </a:ext>
            </a:extLst>
          </p:cNvPr>
          <p:cNvSpPr txBox="1"/>
          <p:nvPr/>
        </p:nvSpPr>
        <p:spPr>
          <a:xfrm>
            <a:off x="1228208" y="2457048"/>
            <a:ext cx="2293121" cy="369332"/>
          </a:xfrm>
          <a:prstGeom prst="rect">
            <a:avLst/>
          </a:prstGeom>
          <a:noFill/>
        </p:spPr>
        <p:txBody>
          <a:bodyPr wrap="square" rtlCol="0">
            <a:spAutoFit/>
          </a:bodyPr>
          <a:lstStyle/>
          <a:p>
            <a:r>
              <a:rPr lang="zh-CN" altLang="en-US" dirty="0"/>
              <a:t>加速腔内的电势分布</a:t>
            </a:r>
          </a:p>
        </p:txBody>
      </p:sp>
      <p:sp>
        <p:nvSpPr>
          <p:cNvPr id="4" name="文本框 3">
            <a:extLst>
              <a:ext uri="{FF2B5EF4-FFF2-40B4-BE49-F238E27FC236}">
                <a16:creationId xmlns:a16="http://schemas.microsoft.com/office/drawing/2014/main" id="{D0463E8A-3FE8-1761-447A-B71700F5FF5D}"/>
              </a:ext>
            </a:extLst>
          </p:cNvPr>
          <p:cNvSpPr txBox="1"/>
          <p:nvPr/>
        </p:nvSpPr>
        <p:spPr>
          <a:xfrm>
            <a:off x="6457587" y="998216"/>
            <a:ext cx="5362869" cy="369332"/>
          </a:xfrm>
          <a:prstGeom prst="rect">
            <a:avLst/>
          </a:prstGeom>
          <a:noFill/>
        </p:spPr>
        <p:txBody>
          <a:bodyPr wrap="square" rtlCol="0">
            <a:spAutoFit/>
          </a:bodyPr>
          <a:lstStyle/>
          <a:p>
            <a:r>
              <a:rPr lang="zh-CN" altLang="en-US" dirty="0"/>
              <a:t>磁谱仪螺线管中轴线沿粒子运动方向上的电势分布</a:t>
            </a:r>
          </a:p>
        </p:txBody>
      </p:sp>
    </p:spTree>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Black-Arial">
      <a:majorFont>
        <a:latin typeface="Arial Black"/>
        <a:ea typeface=""/>
        <a:cs typeface=""/>
        <a:font script="Jpan" typeface="ＭＳ ゴシック"/>
        <a:font script="Hang" typeface="굴림"/>
        <a:font script="Hans" typeface="宋体"/>
        <a:font script="Hant" typeface="新細明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a:ea typeface=""/>
        <a:cs typeface=""/>
        <a:font script="Jpan" typeface="ＭＳ Ｐゴシック"/>
        <a:font script="Hang" typeface="굴림"/>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宋体"/>
        <a:ea typeface=""/>
        <a:cs typeface=""/>
        <a:font script="Jpan" typeface="游ゴシック Light"/>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宋体"/>
        <a:ea typeface=""/>
        <a:cs typeface=""/>
        <a:font script="Jpan" typeface="游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64</TotalTime>
  <Words>827</Words>
  <Application>Microsoft Office PowerPoint</Application>
  <PresentationFormat>宽屏</PresentationFormat>
  <Paragraphs>151</Paragraphs>
  <Slides>14</Slides>
  <Notes>0</Notes>
  <HiddenSlides>0</HiddenSlides>
  <MMClips>0</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14</vt:i4>
      </vt:variant>
    </vt:vector>
  </HeadingPairs>
  <TitlesOfParts>
    <vt:vector size="20" baseType="lpstr">
      <vt:lpstr>宋体</vt:lpstr>
      <vt:lpstr>Arial</vt:lpstr>
      <vt:lpstr>Arial Black</vt:lpstr>
      <vt:lpstr>Calibri</vt:lpstr>
      <vt:lpstr>Cambria Math</vt:lpstr>
      <vt:lpstr>Office 主题​​</vt:lpstr>
      <vt:lpstr>MACE电磁场 ——4.11汇报</vt:lpstr>
      <vt:lpstr>当前研究范式</vt:lpstr>
      <vt:lpstr>主要设计进展</vt:lpstr>
      <vt:lpstr>偏航角的失效</vt:lpstr>
      <vt:lpstr>磁屏蔽</vt:lpstr>
      <vt:lpstr>磁屏蔽效果</vt:lpstr>
      <vt:lpstr>后续磁场设计</vt:lpstr>
      <vt:lpstr>对电场的处理</vt:lpstr>
      <vt:lpstr>电场效果</vt:lpstr>
      <vt:lpstr>电场效果</vt:lpstr>
      <vt:lpstr>运行结果</vt:lpstr>
      <vt:lpstr>对MACE加速电场的设计需求和后续设计思路</vt:lpstr>
      <vt:lpstr>小结</vt:lpstr>
      <vt:lpstr>后续任务规划</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MACE磁场</dc:title>
  <dc:creator>2211133C</dc:creator>
  <cp:lastModifiedBy>桂昊 鲁</cp:lastModifiedBy>
  <cp:revision>1</cp:revision>
  <dcterms:created xsi:type="dcterms:W3CDTF">2024-01-18T05:33:29Z</dcterms:created>
  <dcterms:modified xsi:type="dcterms:W3CDTF">2024-04-11T11:50:15Z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2052-11.1.0.11711</vt:lpwstr>
  </property>
  <property fmtid="{D5CDD505-2E9C-101B-9397-08002B2CF9AE}" pid="3" name="ICV">
    <vt:lpwstr/>
  </property>
</Properties>
</file>