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06B2C-D93A-0148-4757-DBFD90021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8FEFDD-CEC8-6346-2D64-583D93581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914BD9-59B3-99CE-8D77-C15847806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D57304-7B07-88A6-79CD-01B98913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82E01D-2486-CDC7-14ED-9BA80D0F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85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FC8D4-43FB-C282-158F-4FB8C910A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14AF6A-21BB-A14A-F302-8CEC796F3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E86B5-D9E4-2B15-17D3-818A6E373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F63781-ABBE-03F4-5CC1-5F728D6A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E867FE-53D6-C5EA-625D-92F690CC0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1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4E9AE6-2EB6-22C0-AD34-6D4792F3C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8170FA-1634-62C5-59F4-8AD53D482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AFC0C3-F8A7-F040-7D07-DA748FF3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5B36B-AD30-8DB6-5B3E-74C6D6B9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917064-B765-4158-90C8-7D1B37A6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38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4AF79-F1AD-9617-8203-60F698FA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FD607-B010-C6E0-0B10-25FF1AE6E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D8057A-58CB-814C-1DA9-B27FB27EE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BF8AD-CC9D-40A2-C64E-99326F8F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65181-03D9-2E5F-C582-82DD91D3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24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CC3B2-47FC-5C83-2BBE-D3B4F89B8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ADBB04-7157-E2EC-D805-A20A80FB4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AD19A4-1248-FF67-39D6-FF75761E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6C717-2248-9308-33E4-F67095DED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11C3F1-FBB6-1061-97DA-118F0B2F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78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5BD31-7DD6-422C-5C4C-AB3E0256A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5A2F53-EA73-8630-B4A1-7514F7126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0FD7D5-C245-D4B5-EC8E-31DFE223E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A65F06-0B24-1C25-4833-4C0FE074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0186DF-2644-318D-E836-4A613E121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DC7020-55D0-5796-D90C-7ABECA9C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65D4B3-7446-AE84-C647-7B048EBE1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B307AA-213E-6623-1BBB-0EDE109F3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E81D47-58FD-4B5F-BE36-096C30F4D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238803-F4B9-5316-E8C4-94390F1E2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A88C92-DEE2-0F5A-2D43-F3A8A2A70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6CCA50-C25A-4EE3-0658-1F41057D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09BA17-81D9-063D-A71A-7C8F4EEF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AEEDC3-4437-0827-8304-FA7C2DB0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7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7820F-8344-8B9A-E4A0-C65496D1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BDEE66-89E4-5CA2-FCB7-5FE334AAC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588D59-FEC7-555D-4B61-C21D826D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5635F1-3DF0-AB79-564D-CE6C17BB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47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B1933A-CBD0-A9E9-A70B-1D3261BE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A44364-AD88-3C84-13EB-A344FA27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4D4E1D-7FDB-5F6D-B8BB-16D35EE0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63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B397A7-8185-E291-6B0D-112401E89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F9447F-7944-219D-AF0C-7F14D1D0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F95ECB-390A-51B6-8706-626F96CD6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17FD6B-7651-7FC5-9913-4049C0D3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E78F10-CFCD-D21D-1556-758B87C5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8AB2FC-2196-E157-82B2-9015889B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4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CC3B41-CC5E-A17C-98EB-472F13DC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9CA100-AA18-A3EB-8DB9-AF10051DB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F58240-AD70-1102-2D84-E21441277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C98215-7FFE-F87E-19E0-1024AA51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CD40F6-5B2E-FB2A-36B7-F1253497F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8EC2EF-9A12-4B82-D04F-5E40723C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63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084CFC9-DAF8-1806-3C8B-8CDE000F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32B768-F39F-4D53-55D4-FBE2D95FC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9B2298-E0F1-7A5B-6373-872A7F11C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01EDB7-40C8-4B0A-8FE5-8BA654A47BA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477EB-07B6-93BA-7283-5149690EB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AFB912-7F86-74B8-6B48-8AF81CBC4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0B194B-2C35-4FDF-99C0-44897AB01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89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36BF3F-670F-4F13-ACE9-E1356D1F510B}"/>
              </a:ext>
            </a:extLst>
          </p:cNvPr>
          <p:cNvSpPr txBox="1"/>
          <p:nvPr/>
        </p:nvSpPr>
        <p:spPr>
          <a:xfrm>
            <a:off x="1096651" y="941566"/>
            <a:ext cx="9715893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Agenda: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Welcome, G. Taylor/Y. Okada (5min)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Self-introduction by attendees (5min)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Backgrounds and the purpose of this meeting, G. Taylor/Y. Okada (15min)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Oral presentation on HEP activities in each country, national representatives (3min each) </a:t>
            </a:r>
            <a:endParaRPr lang="en-US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Discussion on the purpose and aims for ACFA-HEP (20)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l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6.  Discussion on organizational issues and future activities (20)</a:t>
            </a:r>
            <a:endParaRPr lang="en-US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l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.  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Summary and the next step, G. Taylor/Y. Okada (10)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856E20-E562-4792-5E3D-DEEF1C4DB53B}"/>
              </a:ext>
            </a:extLst>
          </p:cNvPr>
          <p:cNvSpPr txBox="1"/>
          <p:nvPr/>
        </p:nvSpPr>
        <p:spPr>
          <a:xfrm>
            <a:off x="1498862" y="414780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ACFA-HEP preparation meeting                              2024.4.10</a:t>
            </a:r>
            <a:endParaRPr kumimoji="1" lang="ja-JP" altLang="en-US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7B7732-5A8A-4B38-B829-5B8F1C1267CD}"/>
              </a:ext>
            </a:extLst>
          </p:cNvPr>
          <p:cNvSpPr txBox="1"/>
          <p:nvPr/>
        </p:nvSpPr>
        <p:spPr>
          <a:xfrm>
            <a:off x="1096651" y="3608111"/>
            <a:ext cx="4063933" cy="193899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/>
              <a:t>Discussion points</a:t>
            </a:r>
          </a:p>
          <a:p>
            <a:endParaRPr kumimoji="1"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/>
              <a:t>Purpose/aims/activities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Organization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/>
              <a:t>Next step/timeline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8192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F5167B-669F-91D5-97E9-953F155BBF58}"/>
              </a:ext>
            </a:extLst>
          </p:cNvPr>
          <p:cNvSpPr txBox="1"/>
          <p:nvPr/>
        </p:nvSpPr>
        <p:spPr>
          <a:xfrm>
            <a:off x="1904215" y="1140644"/>
            <a:ext cx="50706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Fostering </a:t>
            </a:r>
            <a:r>
              <a:rPr lang="en-US" altLang="ja-JP" dirty="0"/>
              <a:t>the </a:t>
            </a:r>
            <a:r>
              <a:rPr kumimoji="1" lang="en-US" altLang="ja-JP" dirty="0"/>
              <a:t>next generation.  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Workshops, physics meetings.  Which, 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Cooperation on technology developments.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Use the AFAD opportunity.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58A02F-EB70-3FC6-63C5-224F915E56E3}"/>
              </a:ext>
            </a:extLst>
          </p:cNvPr>
          <p:cNvSpPr txBox="1"/>
          <p:nvPr/>
        </p:nvSpPr>
        <p:spPr>
          <a:xfrm>
            <a:off x="1904215" y="3039700"/>
            <a:ext cx="95022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Up to two(?) representatives from each counties/regions </a:t>
            </a:r>
            <a:r>
              <a:rPr lang="en-US" altLang="ja-JP" dirty="0"/>
              <a:t>including ACFA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Annual meeting in the occasion of AFAD. Other</a:t>
            </a:r>
            <a:r>
              <a:rPr lang="en-US" altLang="ja-JP" dirty="0"/>
              <a:t> meetings?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Documentations,  by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Nomination</a:t>
            </a:r>
            <a:r>
              <a:rPr lang="en-US" altLang="ja-JP" dirty="0"/>
              <a:t>s of members, approval of members, approval of by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Next meeting for organization</a:t>
            </a:r>
            <a:endParaRPr kumimoji="1"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82B0EF-AE48-93C2-E854-54FA6505D79B}"/>
              </a:ext>
            </a:extLst>
          </p:cNvPr>
          <p:cNvSpPr txBox="1"/>
          <p:nvPr/>
        </p:nvSpPr>
        <p:spPr>
          <a:xfrm>
            <a:off x="1338606" y="471340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For examples: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35F68E-401C-2404-E95B-C3DCF4CD3B43}"/>
              </a:ext>
            </a:extLst>
          </p:cNvPr>
          <p:cNvSpPr txBox="1"/>
          <p:nvPr/>
        </p:nvSpPr>
        <p:spPr>
          <a:xfrm>
            <a:off x="2238375" y="5048250"/>
            <a:ext cx="2792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ICHEP/LP</a:t>
            </a:r>
          </a:p>
          <a:p>
            <a:r>
              <a:rPr lang="en-US" altLang="ja-JP" dirty="0"/>
              <a:t>Attract HEP to AFAD</a:t>
            </a:r>
          </a:p>
          <a:p>
            <a:r>
              <a:rPr kumimoji="1" lang="en-US" altLang="ja-JP" dirty="0"/>
              <a:t>School, IINAS-NX, China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151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013D30-4E05-EFE2-2FE5-79D114425A7A}"/>
              </a:ext>
            </a:extLst>
          </p:cNvPr>
          <p:cNvSpPr txBox="1"/>
          <p:nvPr/>
        </p:nvSpPr>
        <p:spPr>
          <a:xfrm>
            <a:off x="876693" y="339366"/>
            <a:ext cx="10764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Note added after the meeting</a:t>
            </a:r>
          </a:p>
          <a:p>
            <a:r>
              <a:rPr kumimoji="1" lang="en-US" altLang="ja-JP" dirty="0"/>
              <a:t>14:00-14:45 (JST) April 10, 2024</a:t>
            </a:r>
            <a:r>
              <a:rPr lang="en-US" altLang="ja-JP" dirty="0"/>
              <a:t>, </a:t>
            </a:r>
            <a:r>
              <a:rPr kumimoji="1" lang="en-US" altLang="ja-JP" dirty="0"/>
              <a:t>by zoom, attended by O. Jinnouchi, Y. Li,</a:t>
            </a:r>
            <a:r>
              <a:rPr lang="en-US" altLang="ja-JP" dirty="0"/>
              <a:t> Y. Okada, and G. Taylor</a:t>
            </a:r>
            <a:r>
              <a:rPr kumimoji="1" lang="en-US" altLang="ja-JP" dirty="0"/>
              <a:t>  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6CDE22-CD9E-729C-3D8B-8E44A8C2498A}"/>
              </a:ext>
            </a:extLst>
          </p:cNvPr>
          <p:cNvSpPr txBox="1"/>
          <p:nvPr/>
        </p:nvSpPr>
        <p:spPr>
          <a:xfrm>
            <a:off x="942681" y="1181131"/>
            <a:ext cx="91069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For the inaugural ACFA-HEP meeting: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Welcome by G.T.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Backgrounds and the purpose of this meeting by Y.O.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Ask NSRRC staff for recording.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Minutes prepared by O.J.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Indico page prepared by Y.L. Slides from each county/region should be included</a:t>
            </a:r>
            <a:r>
              <a:rPr kumimoji="1"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764430-1755-0FB8-0A85-606C4F82A13F}"/>
              </a:ext>
            </a:extLst>
          </p:cNvPr>
          <p:cNvSpPr txBox="1"/>
          <p:nvPr/>
        </p:nvSpPr>
        <p:spPr>
          <a:xfrm>
            <a:off x="942681" y="3242820"/>
            <a:ext cx="97096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Two regular ACFA-HEP meetings in a hybrid format could be organized every year, one associated with ICHEP/LP and one with AFAD.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For this year, we should aim for nominating official members, drafting the by-law  </a:t>
            </a:r>
            <a:r>
              <a:rPr lang="en-US" altLang="ja-JP"/>
              <a:t>and then </a:t>
            </a:r>
            <a:r>
              <a:rPr lang="en-US" altLang="ja-JP" dirty="0"/>
              <a:t>holding a kickoff meeting during ICHEP 2024 (July 18-24 in Prague).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u="sng" dirty="0"/>
              <a:t>Use of AFAD.</a:t>
            </a:r>
            <a:r>
              <a:rPr kumimoji="1" lang="en-US" altLang="ja-JP" dirty="0"/>
              <a:t> We should try to attract more HEP community people to AFAD, for example, by proposing a HEP focused session or having a satellite event. 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u="sng" dirty="0"/>
              <a:t>School</a:t>
            </a:r>
            <a:r>
              <a:rPr lang="en-US" altLang="ja-JP" u="sng" dirty="0"/>
              <a:t>.</a:t>
            </a:r>
            <a:r>
              <a:rPr lang="en-US" altLang="ja-JP" dirty="0"/>
              <a:t> </a:t>
            </a:r>
            <a:r>
              <a:rPr kumimoji="1" lang="en-US" altLang="ja-JP" dirty="0"/>
              <a:t>Events fostering the next generation researchers in the region can be organized by utilizing existing framework (ex. IINAS-NX at KEK) or accepting international students to existing schools.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Strengthening HEP communities other than major counties in Asia by ACFA-HEP will contribute to promotion of HEP worldwide.   </a:t>
            </a: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198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421</Words>
  <Application>Microsoft Office PowerPoint</Application>
  <PresentationFormat>ワイド画面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KEK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OKADA Yasuhiro</dc:creator>
  <cp:lastModifiedBy>OKADA Yasuhiro</cp:lastModifiedBy>
  <cp:revision>8</cp:revision>
  <dcterms:created xsi:type="dcterms:W3CDTF">2024-04-09T08:19:37Z</dcterms:created>
  <dcterms:modified xsi:type="dcterms:W3CDTF">2024-04-10T10:04:19Z</dcterms:modified>
</cp:coreProperties>
</file>