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8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C682D-A6A4-42DA-99B5-5C8912799FBD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959E9-3026-4A49-BC04-774392D6AF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041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959E9-3026-4A49-BC04-774392D6AF3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43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328D8B-A181-4A3D-89E2-192A0F4E6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E7D42DB-6F5D-4E65-596F-F41A1F005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34551E-1808-10BD-7FA1-737DA1FA0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ADB101-8E21-4BF3-4839-6652549B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F44960-CDAC-3593-C30B-920836F9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01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611010-8440-6B2D-3CC5-E000C895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F8C465C-4033-91E1-6AD1-7892A60CF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E0C34C-DFCD-7069-BEC9-787887D8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00FF74-85BE-FFD9-5599-A3E0B93A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014990-25A1-7789-D825-5F116D6E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04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E2CB3DB-7CCB-E957-7231-673DD621C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CB60A9-FDC9-6CA0-924E-9F3746302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6FAAC5-2E62-2372-148A-88E7A9F3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9A2B27-4869-4542-34AD-46F8F8D7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9A1B06-F3AC-F7C6-9C8C-0A6AF7A1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24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DAA589-CD57-291F-E633-6B7FCEBF1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21DB24-418A-B2C4-0631-4A1EDCED2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7595F4-18F9-50B4-68A0-2C486E8B1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A414D5-E9F8-D740-1DC4-53098B10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902861-40B0-ADCF-9A61-709BBB9A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3BD7CF-95F7-3425-3023-C5A964E6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5EF402-8DEF-592C-8C52-63FB462FA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D97ED0-DE8C-AA79-D059-F3CF38CE2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9476F0-7E50-4423-B1F9-D8BB2F14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6E0F48-D3EF-65A2-0E51-8FF23E69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005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FC2BCE-4283-C170-54F0-7388062B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E3D7F9-2261-1FE7-9FDB-0310EAA5A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E8AB5E1-2694-A7AF-5522-A165CA79E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43C3A3-C75F-8133-1D93-9F025DFD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6D8DCC-82A5-20B0-7C6A-A6DCD163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8B19AC-4E63-20B0-3794-490B82A2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48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878CE-C3CB-A024-CBF3-089CBECE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89817A-0A4E-5EC7-23B6-D4719DBD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7100BE-F1D5-3726-0ADB-D37A8D871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B50B2E-48FB-CEDA-2F39-885DAEB5B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9A4F965-CBE7-A1CA-8F89-446E9838A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8ADD05B-42A3-F7D4-2E07-02C88A13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C2DD4A-8A62-B3FC-DE81-338E3BD8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3D346A5-DD86-3E1F-B8BF-DC0BC77D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33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32E4D0-4458-E901-3FD8-EFCC723C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E33B01-90A3-7A16-9611-18915F2C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44328F8-8637-FFCA-23F0-F9FD5FFF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32844D-37B2-E56D-8E78-FA6AA3CB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30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B636F80-9938-1BF3-11FB-39CB953F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1547EA0-3B94-5E5C-24C8-78333C4A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71BCC4-9207-6019-CE6C-24BE18B1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CD089F-11C1-AC2A-C67F-57449C09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ADC109-FA61-44B1-ADAA-30640E24C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F7FCB0-883A-FDF4-88D0-2A0A08BD0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462E0F4-4EE4-7045-A6E7-A877C905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586D2C1-71FF-44E3-5070-50CA7577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E71242B-0B2A-26FE-594F-9F9FA389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52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117AF-8B24-7A98-F93A-3B531F78D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7DB7A9-3187-9819-3DDB-5B16CB3E3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F742609-6FD2-B078-A6E9-50D4A385D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B34391A-658E-CAD5-58DB-41E45796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A00DDA-4DF3-202E-CAEE-8676FDBC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CE9DBA4-4062-7835-DD72-7B7F6F34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50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5062A3D-E3C6-30A8-36FB-3A80B051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EE641F-430D-2984-C886-F42508A65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889204-C864-E428-BDFF-150BF283A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CBB68-FA4A-4F3B-AC0E-5B1A7BE03C7F}" type="datetimeFigureOut">
              <a:rPr lang="zh-CN" altLang="en-US" smtClean="0"/>
              <a:t>2024/4/16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1338F5-DC4F-762E-1DAD-F4D13D5D8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825C14-90E5-96AC-2EC8-78C61BE99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51D21-10AB-498A-B7A2-EC34417E45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02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31F496-31C1-E854-2678-C953E875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解决上周的问题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FAAA83-0D52-3C2C-A953-85AB8063E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把每一个晶体都设成</a:t>
            </a:r>
            <a:r>
              <a:rPr lang="en-US" altLang="zh-CN" dirty="0"/>
              <a:t>sensitive detector</a:t>
            </a:r>
            <a:r>
              <a:rPr lang="zh-CN" altLang="en-US" dirty="0"/>
              <a:t>，不会报错</a:t>
            </a:r>
            <a:endParaRPr lang="en-US" altLang="zh-CN" dirty="0"/>
          </a:p>
          <a:p>
            <a:r>
              <a:rPr lang="zh-CN" altLang="en-US" dirty="0"/>
              <a:t>上周说需要知道每一块晶体中的情况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目前可以通过位置信息定位晶体。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035BA21-263F-3085-C92E-42CFF0FEB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72898"/>
            <a:ext cx="11069607" cy="102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3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950CD0-107B-732C-F1B1-04DCCA2B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zh-CN" altLang="en-US" dirty="0"/>
            </a:b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FEB0134-AEA0-99C6-66A8-32E6541E8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4105" y="2045773"/>
            <a:ext cx="6509175" cy="2916057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3C83B2E9-4856-2DFD-D75B-BD41FAF06703}"/>
              </a:ext>
            </a:extLst>
          </p:cNvPr>
          <p:cNvSpPr txBox="1"/>
          <p:nvPr/>
        </p:nvSpPr>
        <p:spPr>
          <a:xfrm>
            <a:off x="765385" y="1027906"/>
            <a:ext cx="109321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/>
              <a:t>正在写通过</a:t>
            </a:r>
            <a:r>
              <a:rPr lang="en-US" altLang="zh-CN" sz="2800" dirty="0"/>
              <a:t>id</a:t>
            </a:r>
            <a:r>
              <a:rPr lang="zh-CN" altLang="en-US" sz="2800" dirty="0"/>
              <a:t>识别晶体的</a:t>
            </a:r>
            <a:r>
              <a:rPr lang="en-US" altLang="zh-CN" sz="2800" dirty="0"/>
              <a:t>LumiAlg.cpp</a:t>
            </a:r>
            <a:r>
              <a:rPr lang="zh-CN" altLang="en-US" sz="2800" dirty="0"/>
              <a:t>文件（有解决思路，且有</a:t>
            </a:r>
            <a:r>
              <a:rPr lang="en-US" altLang="zh-CN" sz="2800" dirty="0"/>
              <a:t>example</a:t>
            </a:r>
            <a:r>
              <a:rPr lang="zh-CN" altLang="en-US" sz="2800" dirty="0"/>
              <a:t>）。实际上这个</a:t>
            </a:r>
            <a:r>
              <a:rPr lang="en-US" altLang="zh-CN" sz="2800" dirty="0" err="1"/>
              <a:t>cpp</a:t>
            </a:r>
            <a:r>
              <a:rPr lang="zh-CN" altLang="en-US" sz="2800" dirty="0"/>
              <a:t>文件可以读取出所有需要的信息。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4BF03CB-4D4B-A823-ADE1-07C601553850}"/>
              </a:ext>
            </a:extLst>
          </p:cNvPr>
          <p:cNvSpPr txBox="1"/>
          <p:nvPr/>
        </p:nvSpPr>
        <p:spPr>
          <a:xfrm>
            <a:off x="914400" y="5168052"/>
            <a:ext cx="8297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目前可以把</a:t>
            </a:r>
            <a:r>
              <a:rPr lang="en-US" altLang="zh-CN" sz="2800" dirty="0"/>
              <a:t>id</a:t>
            </a:r>
            <a:r>
              <a:rPr lang="zh-CN" altLang="en-US" sz="2800" dirty="0"/>
              <a:t>读取出来并放到新的</a:t>
            </a:r>
            <a:r>
              <a:rPr lang="en-US" altLang="zh-CN" sz="2800" dirty="0"/>
              <a:t>root</a:t>
            </a:r>
            <a:r>
              <a:rPr lang="zh-CN" altLang="en-US" sz="2800" dirty="0"/>
              <a:t>文件中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2DE15C4-EC5E-D42C-75EB-1109116956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0399" y="5168052"/>
            <a:ext cx="2636748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07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DA15A-7A1A-7937-5521-5DC41E826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B0FE810-3A4F-5B5F-7560-4F59ECA94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999" y="365125"/>
            <a:ext cx="8116019" cy="2563430"/>
          </a:xfrm>
        </p:spPr>
      </p:pic>
    </p:spTree>
    <p:extLst>
      <p:ext uri="{BB962C8B-B14F-4D97-AF65-F5344CB8AC3E}">
        <p14:creationId xmlns:p14="http://schemas.microsoft.com/office/powerpoint/2010/main" val="121075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84</Words>
  <Application>Microsoft Office PowerPoint</Application>
  <PresentationFormat>宽屏</PresentationFormat>
  <Paragraphs>9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解决上周的问题</vt:lpstr>
      <vt:lpstr> 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解决上周的问题</dc:title>
  <dc:creator>伟龙 韩</dc:creator>
  <cp:lastModifiedBy>伟龙 韩</cp:lastModifiedBy>
  <cp:revision>1</cp:revision>
  <dcterms:created xsi:type="dcterms:W3CDTF">2024-04-16T05:52:54Z</dcterms:created>
  <dcterms:modified xsi:type="dcterms:W3CDTF">2024-04-16T06:42:27Z</dcterms:modified>
</cp:coreProperties>
</file>