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3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59" r:id="rId3"/>
  </p:sldMasterIdLst>
  <p:notesMasterIdLst>
    <p:notesMasterId r:id="rId5"/>
  </p:notesMasterIdLst>
  <p:sldIdLst>
    <p:sldId id="261" r:id="rId4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5" userDrawn="1">
          <p15:clr>
            <a:srgbClr val="A4A3A4"/>
          </p15:clr>
        </p15:guide>
        <p15:guide id="2" pos="38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95"/>
        <p:guide pos="38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2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tags" Target="../tags/tag78.xml"/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86.xml"/><Relationship Id="rId8" Type="http://schemas.openxmlformats.org/officeDocument/2006/relationships/tags" Target="../tags/tag85.xml"/><Relationship Id="rId7" Type="http://schemas.openxmlformats.org/officeDocument/2006/relationships/tags" Target="../tags/tag84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5" Type="http://schemas.openxmlformats.org/officeDocument/2006/relationships/tags" Target="../tags/tag90.xml"/><Relationship Id="rId4" Type="http://schemas.openxmlformats.org/officeDocument/2006/relationships/tags" Target="../tags/tag89.xml"/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4" Type="http://schemas.openxmlformats.org/officeDocument/2006/relationships/tags" Target="../tags/tag93.xml"/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7" Type="http://schemas.openxmlformats.org/officeDocument/2006/relationships/tags" Target="../tags/tag99.x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4" Type="http://schemas.openxmlformats.org/officeDocument/2006/relationships/tags" Target="../tags/tag96.xml"/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5" Type="http://schemas.openxmlformats.org/officeDocument/2006/relationships/tags" Target="../tags/tag108.xml"/><Relationship Id="rId4" Type="http://schemas.openxmlformats.org/officeDocument/2006/relationships/tags" Target="../tags/tag107.xml"/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k object 16"/>
          <p:cNvSpPr/>
          <p:nvPr userDrawn="1"/>
        </p:nvSpPr>
        <p:spPr>
          <a:xfrm>
            <a:off x="-506096" y="3705860"/>
            <a:ext cx="6217919" cy="30860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en-US" altLang="zh-CN" dirty="0"/>
              <a:t>test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diaohb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330" y="1026795"/>
            <a:ext cx="10972800" cy="522986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8400" y="18676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en-US" altLang="zh-CN" smtClean="0"/>
              <a:t>test</a:t>
            </a:r>
            <a:endParaRPr lang="en-US" altLang="zh-CN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330" y="1172210"/>
            <a:ext cx="10968990" cy="507746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p:hf hdr="0" ft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57.xml"/><Relationship Id="rId17" Type="http://schemas.openxmlformats.org/officeDocument/2006/relationships/image" Target="../media/image3.svg"/><Relationship Id="rId16" Type="http://schemas.openxmlformats.org/officeDocument/2006/relationships/image" Target="../media/image2.png"/><Relationship Id="rId15" Type="http://schemas.openxmlformats.org/officeDocument/2006/relationships/tags" Target="../tags/tag56.xml"/><Relationship Id="rId14" Type="http://schemas.openxmlformats.org/officeDocument/2006/relationships/tags" Target="../tags/tag55.xml"/><Relationship Id="rId13" Type="http://schemas.openxmlformats.org/officeDocument/2006/relationships/tags" Target="../tags/tag54.xml"/><Relationship Id="rId12" Type="http://schemas.openxmlformats.org/officeDocument/2006/relationships/tags" Target="../tags/tag53.xml"/><Relationship Id="rId11" Type="http://schemas.openxmlformats.org/officeDocument/2006/relationships/tags" Target="../tags/tag52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9" Type="http://schemas.openxmlformats.org/officeDocument/2006/relationships/theme" Target="../theme/theme2.xml"/><Relationship Id="rId18" Type="http://schemas.openxmlformats.org/officeDocument/2006/relationships/tags" Target="../tags/tag119.xml"/><Relationship Id="rId17" Type="http://schemas.openxmlformats.org/officeDocument/2006/relationships/tags" Target="../tags/tag118.xml"/><Relationship Id="rId16" Type="http://schemas.openxmlformats.org/officeDocument/2006/relationships/tags" Target="../tags/tag117.xml"/><Relationship Id="rId15" Type="http://schemas.openxmlformats.org/officeDocument/2006/relationships/tags" Target="../tags/tag116.xml"/><Relationship Id="rId14" Type="http://schemas.openxmlformats.org/officeDocument/2006/relationships/tags" Target="../tags/tag115.xml"/><Relationship Id="rId13" Type="http://schemas.openxmlformats.org/officeDocument/2006/relationships/tags" Target="../tags/tag114.xml"/><Relationship Id="rId12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27450" y="161360"/>
            <a:ext cx="10969200" cy="705600"/>
          </a:xfrm>
          <a:prstGeom prst="rect">
            <a:avLst/>
          </a:prstGeom>
          <a:effectLst>
            <a:outerShdw dir="5400000" sx="1000" sy="1000" algn="ctr" rotWithShape="0">
              <a:srgbClr val="000000">
                <a:alpha val="100000"/>
              </a:srgbClr>
            </a:outerShdw>
          </a:effectLst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en-US" altLang="zh-CN" dirty="0"/>
              <a:t>test</a:t>
            </a:r>
            <a:endParaRPr lang="en-US" alt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608330" y="1139825"/>
            <a:ext cx="10968990" cy="510984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en-US" altLang="zh-CN" dirty="0"/>
              <a:t>test</a:t>
            </a:r>
            <a:endParaRPr lang="zh-CN" altLang="en-US" dirty="0"/>
          </a:p>
          <a:p>
            <a:pPr lvl="1"/>
            <a:r>
              <a:rPr lang="en-US" altLang="zh-CN" dirty="0"/>
              <a:t>test</a:t>
            </a:r>
            <a:endParaRPr lang="zh-CN" altLang="en-US" dirty="0"/>
          </a:p>
          <a:p>
            <a:pPr lvl="2"/>
            <a:r>
              <a:rPr lang="en-US" altLang="zh-CN" dirty="0"/>
              <a:t>test</a:t>
            </a:r>
            <a:endParaRPr lang="zh-CN" altLang="en-US" dirty="0"/>
          </a:p>
          <a:p>
            <a:pPr lvl="3"/>
            <a:r>
              <a:rPr lang="en-US" altLang="zh-CN" dirty="0"/>
              <a:t>test</a:t>
            </a:r>
            <a:endParaRPr lang="zh-CN" altLang="en-US" dirty="0"/>
          </a:p>
          <a:p>
            <a:pPr lvl="4"/>
            <a:r>
              <a:rPr lang="en-US" altLang="zh-CN" dirty="0"/>
              <a:t>test</a:t>
            </a:r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3"/>
            </p:custDataLst>
          </p:nvPr>
        </p:nvSpPr>
        <p:spPr>
          <a:xfrm>
            <a:off x="251320" y="642362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4"/>
            </p:custDataLst>
          </p:nvPr>
        </p:nvSpPr>
        <p:spPr>
          <a:xfrm>
            <a:off x="4097495" y="6423620"/>
            <a:ext cx="395986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5"/>
            </p:custDataLst>
          </p:nvPr>
        </p:nvSpPr>
        <p:spPr>
          <a:xfrm>
            <a:off x="9203530" y="6423620"/>
            <a:ext cx="2699385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7" name="图片 6" descr="logo"/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380095" y="105410"/>
            <a:ext cx="3201035" cy="612775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640080" y="874395"/>
            <a:ext cx="10934065" cy="9525"/>
          </a:xfrm>
          <a:prstGeom prst="line">
            <a:avLst/>
          </a:prstGeom>
          <a:ln>
            <a:solidFill>
              <a:schemeClr val="accent1"/>
            </a:solidFill>
          </a:ln>
          <a:effectLst>
            <a:outerShdw dir="5400000" sx="1000" sy="1000" algn="ctr" rotWithShape="0">
              <a:schemeClr val="accent1">
                <a:lumMod val="40000"/>
                <a:lumOff val="60000"/>
                <a:alpha val="100000"/>
              </a:schemeClr>
            </a:outerShd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Calibri" panose="020F0502020204030204" charset="0"/>
          <a:ea typeface="+mj-ea"/>
          <a:cs typeface="Calibri" panose="020F0502020204030204" charset="0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Wingdings" panose="05000000000000000000" charset="0"/>
        <a:buChar char="Ø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Calibri Light" panose="020F0302020204030204" charset="0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Wingdings" panose="05000000000000000000" charset="0"/>
        <a:buChar char="Ø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Calibri Light" panose="020F0302020204030204" charset="0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Wingdings" panose="05000000000000000000" charset="0"/>
        <a:buChar char="Ø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Calibri Light" panose="020F0302020204030204" charset="0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Ø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Calibri Light" panose="020F0302020204030204" charset="0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Ø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Calibri Light" panose="020F030202020403020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0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内容占位符 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384935" y="2781935"/>
            <a:ext cx="3716020" cy="311721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electronic calibration</a:t>
            </a:r>
            <a:endParaRPr lang="en-US"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1430020" y="1588135"/>
            <a:ext cx="529653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already minus pedestal</a:t>
            </a:r>
            <a:endParaRPr lang="en-US" altLang="zh-CN"/>
          </a:p>
          <a:p>
            <a:r>
              <a:rPr lang="en-US" altLang="zh-CN"/>
              <a:t>dac stands for the amount of charge injected </a:t>
            </a:r>
            <a:r>
              <a:rPr lang="en-US" altLang="zh-CN">
                <a:sym typeface="+mn-ea"/>
              </a:rPr>
              <a:t>obvious non-linearity of lowgain</a:t>
            </a:r>
            <a:endParaRPr lang="en-US" altLang="zh-CN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0965" y="2781935"/>
            <a:ext cx="3716020" cy="311721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6955" y="221615"/>
            <a:ext cx="3076575" cy="213677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1.xml><?xml version="1.0" encoding="utf-8"?>
<p:tagLst xmlns:p="http://schemas.openxmlformats.org/presentationml/2006/main">
  <p:tag name="commondata" val="eyJoZGlkIjoiNmEyYTEwMTY1MGNiNmRmMjU5MTU2ODZjOTU0MThmZGMifQ==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WPS 演示</Application>
  <PresentationFormat>宽屏</PresentationFormat>
  <Paragraphs>5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Wingdings</vt:lpstr>
      <vt:lpstr>Calibri Light</vt:lpstr>
      <vt:lpstr>微软雅黑</vt:lpstr>
      <vt:lpstr>Arial Unicode MS</vt:lpstr>
      <vt:lpstr>WPS</vt:lpstr>
      <vt:lpstr>自定义设计方案</vt:lpstr>
      <vt:lpstr>electronic calibration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。。</cp:lastModifiedBy>
  <cp:revision>169</cp:revision>
  <dcterms:created xsi:type="dcterms:W3CDTF">2019-06-19T02:08:00Z</dcterms:created>
  <dcterms:modified xsi:type="dcterms:W3CDTF">2024-04-19T01:45:17Z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2052-12.1.0.16729</vt:lpwstr>
  </property>
  <property fmtid="{D5CDD505-2E9C-101B-9397-08002B2CF9AE}" pid="3" name="ICV">
    <vt:lpwstr>995B076D2005422AACB921B33254B3E0_11</vt:lpwstr>
  </property>
</Properties>
</file>