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2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C494D3-191D-95F7-F5A7-D1996B45D6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AF182B7-4616-B7E8-526C-0BD1A54410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15E7201-CFF8-16F5-AED8-E9D08EA47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9D23-9DAF-44FF-ACFF-4E73C4441FC0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C57BCD4-14AE-09D7-FA14-FC70316F5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399A99-781B-6122-0A63-9D28C10FD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493D-AEAE-42FA-B891-3BA6421608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957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F12697-870B-310B-06EB-53CEDD1A2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8747367-F947-C241-BB32-931A77A8F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1BBA154-7F01-32D6-762F-C94BD101D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9D23-9DAF-44FF-ACFF-4E73C4441FC0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D06EB6-6E55-788B-3FB3-B449147D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93D1518-0B2B-6836-4BAC-67EA3F0F1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493D-AEAE-42FA-B891-3BA6421608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16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F1CDFE5-4B09-B3A8-2DCC-B746C6B622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6EDD2DD-6525-FC49-AC78-C4A837C8FD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E2C2CAE-F3CE-A80E-0A0E-047AB3B8A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9D23-9DAF-44FF-ACFF-4E73C4441FC0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C7CD86A-2C9A-2BEF-386A-1BAAB67FE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D9A7F0-7B06-8BBF-D828-D8191E708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493D-AEAE-42FA-B891-3BA6421608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49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2F1362-D96D-8058-26C8-354436E49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EC22B1-6DF1-76EE-77D4-E1C078C60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650D9B8-12B2-76DE-48D2-95D6E4587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9D23-9DAF-44FF-ACFF-4E73C4441FC0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92E2FA-8844-F0EF-DC8D-DAB5CABE7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70B8582-4B78-4EDD-9096-97BC0F8D4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493D-AEAE-42FA-B891-3BA6421608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141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38AC83-2401-C398-9480-833E359E2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844665-BD9D-188B-F152-6211AC9F5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467F8F-40D9-6F30-C020-196D24AC1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9D23-9DAF-44FF-ACFF-4E73C4441FC0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47015A-9879-F80E-95D2-B08A04035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7F0D0F-14CF-380D-FFF2-FB37B5205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493D-AEAE-42FA-B891-3BA6421608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898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CE2E65-52AE-D5F9-1825-DAA07BF3F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564D66-CEF3-E319-96E3-A14A6336E6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5B8F5FE-0DB7-E0A5-0682-5E040107F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26E4814-7458-65C6-0025-BD05DCE9D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9D23-9DAF-44FF-ACFF-4E73C4441FC0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E6A5AC9-F966-990C-DEED-4778FBEF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5253B02-D9B1-F910-6A9E-7F3F8E750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493D-AEAE-42FA-B891-3BA6421608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501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5E2F48-35D5-E085-967F-3531858BB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BDF6203-24FB-DD5F-6694-6E7905436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E0F445D-88C5-EA55-0D69-935AC291B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2872F8D-FDD8-3669-06BC-79C9912A5E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6EB13E0-A2D4-FFB7-4FAF-55E6EB9430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B3BDA05-9664-1E19-0AA0-024BD330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9D23-9DAF-44FF-ACFF-4E73C4441FC0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CA2AA20-A3FF-BDEE-6A0D-271CEF91C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88E2AC1-DD6E-DBFA-24B4-560743C46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493D-AEAE-42FA-B891-3BA6421608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3081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A27BA2-D866-8F65-1FF4-0DA31F815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DD68B12-D28D-5F9D-3554-278C2765F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9D23-9DAF-44FF-ACFF-4E73C4441FC0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9F8DFBC-16A3-73C1-494F-1DE4E8293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B1AD01D-1B4E-A9D5-F122-129B7C1A6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493D-AEAE-42FA-B891-3BA6421608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2127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CEE7B76-431A-4F80-D3F8-BECC68476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9D23-9DAF-44FF-ACFF-4E73C4441FC0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78E4FC6-EF75-A0EF-C628-7E2406F5E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7B9B475-2CE9-304F-E166-71994FCC6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493D-AEAE-42FA-B891-3BA6421608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137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7FCB63-1A99-DE9B-0301-1E017A674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F0DC5B9-5094-3FB8-6B7A-A1A2FD657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5496A5B-3698-A0F0-A38E-A7BC85E7DB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C2645F4-3E5E-4E8C-F844-E38628A26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9D23-9DAF-44FF-ACFF-4E73C4441FC0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14209A6-46C8-C711-126F-241D1FFC6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539AA8D-2E6D-E2FC-820D-C662F6055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493D-AEAE-42FA-B891-3BA6421608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0896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699FB5-876B-8916-3BB6-094ECA464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33D909B-8BB7-3969-0009-0E5ECD0868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0848ED7-1732-589B-30F6-4E3BC54577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BE57673-B0CC-584B-9E9D-F76737745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9D23-9DAF-44FF-ACFF-4E73C4441FC0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8BB595A-CF40-9BA8-C4D5-B3D09B31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25AA962-1318-F89B-F36F-6FD311F99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493D-AEAE-42FA-B891-3BA6421608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463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C028106-8973-64B3-5DE7-AC6A663F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41ED898-4035-FB67-54B5-00DAD692C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AA10EC6-1C91-C6B6-A457-91CBD086C5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A9D23-9DAF-44FF-ACFF-4E73C4441FC0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9F46804-5355-2012-6004-4ABF9536F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ED2E4A-63BF-4DE6-6D5F-1C107A926E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9493D-AEAE-42FA-B891-3BA6421608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194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4188B9-3D58-95BF-2376-F8C59F6D7A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CEPCSW</a:t>
            </a:r>
            <a:r>
              <a:rPr lang="zh-CN" altLang="en-US" dirty="0"/>
              <a:t>模拟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30E1C1A-CE29-66C0-C7F9-87EF65C83A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8508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853AD0-82D7-2A80-4FE4-E53B553F9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Segmentation</a:t>
            </a:r>
            <a:r>
              <a:rPr lang="zh-CN" altLang="en-US" dirty="0"/>
              <a:t>修改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51C8C2-9576-57BE-937F-4D5904B9D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询问傅老师建议，改用</a:t>
            </a:r>
            <a:r>
              <a:rPr lang="en-US" altLang="zh-CN" dirty="0"/>
              <a:t>layer</a:t>
            </a:r>
            <a:r>
              <a:rPr lang="zh-CN" altLang="en-US" dirty="0"/>
              <a:t>作</a:t>
            </a:r>
            <a:r>
              <a:rPr lang="en-US" altLang="zh-CN" dirty="0"/>
              <a:t>key</a:t>
            </a:r>
            <a:r>
              <a:rPr lang="zh-CN" altLang="en-US" dirty="0"/>
              <a:t>，解决了原本用</a:t>
            </a:r>
            <a:r>
              <a:rPr lang="en-US" altLang="zh-CN" dirty="0"/>
              <a:t>slice</a:t>
            </a:r>
            <a:r>
              <a:rPr lang="zh-CN" altLang="en-US" dirty="0"/>
              <a:t>作</a:t>
            </a:r>
            <a:r>
              <a:rPr lang="en-US" altLang="zh-CN" dirty="0"/>
              <a:t>key</a:t>
            </a:r>
            <a:r>
              <a:rPr lang="zh-CN" altLang="en-US" dirty="0"/>
              <a:t>产生的</a:t>
            </a:r>
            <a:r>
              <a:rPr lang="en-US" altLang="zh-CN" dirty="0"/>
              <a:t>LYSO</a:t>
            </a:r>
            <a:r>
              <a:rPr lang="zh-CN" altLang="en-US" dirty="0"/>
              <a:t>晶条设置不完整的问题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57DDC23-F0EE-0A14-FB5C-381AA16F8F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585" y="2730568"/>
            <a:ext cx="9305925" cy="28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265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41A734-1507-7C20-E3E8-04FF03ED8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ID</a:t>
            </a:r>
            <a:r>
              <a:rPr lang="zh-CN" altLang="en-US" dirty="0"/>
              <a:t>修改重整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596E683-3FFB-CE20-5C19-94EB21233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31141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side</a:t>
            </a:r>
            <a:r>
              <a:rPr lang="zh-CN" altLang="en-US" dirty="0"/>
              <a:t>代表</a:t>
            </a:r>
            <a:r>
              <a:rPr lang="en-US" altLang="zh-CN" dirty="0"/>
              <a:t>z</a:t>
            </a:r>
            <a:r>
              <a:rPr lang="zh-CN" altLang="en-US" dirty="0"/>
              <a:t>轴正负（</a:t>
            </a:r>
            <a:r>
              <a:rPr lang="en-US" altLang="zh-CN" dirty="0"/>
              <a:t>+1</a:t>
            </a:r>
            <a:r>
              <a:rPr lang="zh-CN" altLang="en-US" dirty="0"/>
              <a:t>在正方向，</a:t>
            </a:r>
            <a:r>
              <a:rPr lang="en-US" altLang="zh-CN" dirty="0"/>
              <a:t>-1</a:t>
            </a:r>
            <a:r>
              <a:rPr lang="zh-CN" altLang="en-US" dirty="0"/>
              <a:t>在负方向）</a:t>
            </a:r>
            <a:endParaRPr lang="en-US" altLang="zh-CN" dirty="0"/>
          </a:p>
          <a:p>
            <a:r>
              <a:rPr lang="en-US" altLang="zh-CN" dirty="0"/>
              <a:t>stave</a:t>
            </a:r>
            <a:r>
              <a:rPr lang="zh-CN" altLang="en-US" dirty="0"/>
              <a:t>只用于</a:t>
            </a:r>
            <a:r>
              <a:rPr lang="en-US" altLang="zh-CN" dirty="0"/>
              <a:t>LYSO</a:t>
            </a:r>
            <a:r>
              <a:rPr lang="zh-CN" altLang="en-US" dirty="0"/>
              <a:t>的区分，</a:t>
            </a:r>
            <a:r>
              <a:rPr lang="en-US" altLang="zh-CN" dirty="0"/>
              <a:t>+1</a:t>
            </a:r>
            <a:r>
              <a:rPr lang="zh-CN" altLang="en-US" dirty="0"/>
              <a:t>代表</a:t>
            </a:r>
            <a:r>
              <a:rPr lang="en-US" altLang="zh-CN" dirty="0"/>
              <a:t>y</a:t>
            </a:r>
            <a:r>
              <a:rPr lang="zh-CN" altLang="en-US" dirty="0"/>
              <a:t>轴正向</a:t>
            </a:r>
            <a:r>
              <a:rPr lang="en-US" altLang="zh-CN" dirty="0"/>
              <a:t>-1</a:t>
            </a:r>
            <a:r>
              <a:rPr lang="zh-CN" altLang="en-US" dirty="0"/>
              <a:t>代表负向</a:t>
            </a:r>
            <a:endParaRPr lang="en-US" altLang="zh-CN" dirty="0"/>
          </a:p>
          <a:p>
            <a:r>
              <a:rPr lang="en-US" altLang="zh-CN" dirty="0"/>
              <a:t>module</a:t>
            </a:r>
            <a:r>
              <a:rPr lang="zh-CN" altLang="en-US" dirty="0"/>
              <a:t>代表三个探测器，</a:t>
            </a:r>
            <a:r>
              <a:rPr lang="en-US" altLang="zh-CN" dirty="0"/>
              <a:t>1,2,3</a:t>
            </a:r>
            <a:r>
              <a:rPr lang="zh-CN" altLang="en-US" dirty="0"/>
              <a:t>分别代表硅</a:t>
            </a:r>
            <a:r>
              <a:rPr lang="en-US" altLang="zh-CN" dirty="0"/>
              <a:t>1</a:t>
            </a:r>
            <a:r>
              <a:rPr lang="zh-CN" altLang="en-US" dirty="0"/>
              <a:t>硅</a:t>
            </a:r>
            <a:r>
              <a:rPr lang="en-US" altLang="zh-CN" dirty="0"/>
              <a:t>2</a:t>
            </a:r>
            <a:r>
              <a:rPr lang="zh-CN" altLang="en-US" dirty="0"/>
              <a:t>和</a:t>
            </a:r>
            <a:r>
              <a:rPr lang="en-US" altLang="zh-CN" dirty="0"/>
              <a:t>LYSO</a:t>
            </a:r>
          </a:p>
          <a:p>
            <a:r>
              <a:rPr lang="en-US" altLang="zh-CN" dirty="0"/>
              <a:t>layer</a:t>
            </a:r>
            <a:r>
              <a:rPr lang="zh-CN" altLang="en-US" dirty="0"/>
              <a:t>代表第</a:t>
            </a:r>
            <a:r>
              <a:rPr lang="en-US" altLang="zh-CN" dirty="0"/>
              <a:t>n</a:t>
            </a:r>
            <a:r>
              <a:rPr lang="zh-CN" altLang="en-US" dirty="0"/>
              <a:t>层</a:t>
            </a:r>
            <a:r>
              <a:rPr lang="en-US" altLang="zh-CN" dirty="0"/>
              <a:t>layer</a:t>
            </a:r>
          </a:p>
          <a:p>
            <a:r>
              <a:rPr lang="en-US" altLang="zh-CN" dirty="0"/>
              <a:t>slice</a:t>
            </a:r>
            <a:r>
              <a:rPr lang="zh-CN" altLang="en-US" dirty="0"/>
              <a:t>代表该层的第</a:t>
            </a:r>
            <a:r>
              <a:rPr lang="en-US" altLang="zh-CN" dirty="0"/>
              <a:t>n</a:t>
            </a:r>
            <a:r>
              <a:rPr lang="zh-CN" altLang="en-US" dirty="0"/>
              <a:t>个晶条（从</a:t>
            </a:r>
            <a:r>
              <a:rPr lang="en-US" altLang="zh-CN" dirty="0"/>
              <a:t>x</a:t>
            </a:r>
            <a:r>
              <a:rPr lang="zh-CN" altLang="en-US" dirty="0"/>
              <a:t>负数最低处开始数）（硅片三个部分编码有所不同，中间</a:t>
            </a:r>
            <a:r>
              <a:rPr lang="en-US" altLang="zh-CN" dirty="0"/>
              <a:t>box</a:t>
            </a:r>
            <a:r>
              <a:rPr lang="zh-CN" altLang="en-US" dirty="0"/>
              <a:t>元件为</a:t>
            </a:r>
            <a:r>
              <a:rPr lang="en-US" altLang="zh-CN" dirty="0"/>
              <a:t>1</a:t>
            </a:r>
            <a:r>
              <a:rPr lang="zh-CN" altLang="en-US" dirty="0"/>
              <a:t>，两侧</a:t>
            </a:r>
            <a:r>
              <a:rPr lang="en-US" altLang="zh-CN" dirty="0"/>
              <a:t>tube</a:t>
            </a:r>
            <a:r>
              <a:rPr lang="zh-CN" altLang="en-US" dirty="0"/>
              <a:t>元件分别为</a:t>
            </a:r>
            <a:r>
              <a:rPr lang="en-US" altLang="zh-CN" dirty="0"/>
              <a:t>2</a:t>
            </a:r>
            <a:r>
              <a:rPr lang="zh-CN" altLang="en-US" dirty="0"/>
              <a:t>和</a:t>
            </a:r>
            <a:r>
              <a:rPr lang="en-US" altLang="zh-CN" dirty="0"/>
              <a:t>3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F1D2295-499F-9ED5-3F0B-E58A60F3BF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89" y="4443436"/>
            <a:ext cx="10535811" cy="65533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BF760F7C-242C-467D-C18A-E0E9910CB1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285443"/>
            <a:ext cx="10011529" cy="89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804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F153E0-8FC5-9B76-4A54-708754F02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读取</a:t>
            </a:r>
            <a:r>
              <a:rPr lang="en-US" altLang="zh-CN" dirty="0"/>
              <a:t>hits</a:t>
            </a:r>
            <a:r>
              <a:rPr lang="zh-CN" altLang="en-US" dirty="0"/>
              <a:t>实例对应的撞击到的晶条</a:t>
            </a:r>
            <a:r>
              <a:rPr lang="en-US" altLang="zh-CN" dirty="0"/>
              <a:t>ID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8001F719-AC5C-D762-B706-BB19FE2B0B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833" y="1690688"/>
            <a:ext cx="6980525" cy="1173582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AE3D17A-5CA1-48E2-7EE9-2CAE8849CB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605" y="3016251"/>
            <a:ext cx="10028789" cy="31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256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宽屏</PresentationFormat>
  <Paragraphs>11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CEPCSW模拟</vt:lpstr>
      <vt:lpstr>Segmentation修改</vt:lpstr>
      <vt:lpstr>ID修改重整</vt:lpstr>
      <vt:lpstr>读取hits实例对应的撞击到的晶条ID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CEPCSW模拟</dc:title>
  <dc:creator>行阳 孙</dc:creator>
  <cp:lastModifiedBy>行阳 孙</cp:lastModifiedBy>
  <cp:revision>1</cp:revision>
  <dcterms:created xsi:type="dcterms:W3CDTF">2024-04-23T05:34:34Z</dcterms:created>
  <dcterms:modified xsi:type="dcterms:W3CDTF">2024-04-23T05:34:42Z</dcterms:modified>
</cp:coreProperties>
</file>